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4411" r:id="rId3"/>
    <p:sldId id="373" r:id="rId4"/>
    <p:sldId id="267" r:id="rId5"/>
    <p:sldId id="1180" r:id="rId6"/>
    <p:sldId id="375" r:id="rId7"/>
    <p:sldId id="268" r:id="rId8"/>
    <p:sldId id="1181" r:id="rId9"/>
    <p:sldId id="365" r:id="rId10"/>
    <p:sldId id="4413" r:id="rId11"/>
    <p:sldId id="1184" r:id="rId12"/>
    <p:sldId id="1191" r:id="rId13"/>
    <p:sldId id="1188" r:id="rId14"/>
    <p:sldId id="1187" r:id="rId15"/>
    <p:sldId id="1189" r:id="rId16"/>
    <p:sldId id="44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5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78" indent="0">
              <a:buNone/>
              <a:defRPr sz="3799"/>
            </a:lvl2pPr>
            <a:lvl3pPr marL="1218956" indent="0">
              <a:buNone/>
              <a:defRPr sz="3199"/>
            </a:lvl3pPr>
            <a:lvl4pPr marL="1828434" indent="0">
              <a:buNone/>
              <a:defRPr sz="2699"/>
            </a:lvl4pPr>
            <a:lvl5pPr marL="2437912" indent="0">
              <a:buNone/>
              <a:defRPr sz="2699"/>
            </a:lvl5pPr>
            <a:lvl6pPr marL="3047390" indent="0">
              <a:buNone/>
              <a:defRPr sz="2699"/>
            </a:lvl6pPr>
            <a:lvl7pPr marL="3656868" indent="0">
              <a:buNone/>
              <a:defRPr sz="2699"/>
            </a:lvl7pPr>
            <a:lvl8pPr marL="4266347" indent="0">
              <a:buNone/>
              <a:defRPr sz="2699"/>
            </a:lvl8pPr>
            <a:lvl9pPr marL="4875825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7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91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5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0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8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8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36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9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3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19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8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8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6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7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4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3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7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2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0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2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96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6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F9566EC-3395-5496-5C88-F848E1E9B5B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7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2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33F19CD4-36B7-4D31-BC21-683EB82F1DBD}"/>
              </a:ext>
            </a:extLst>
          </p:cNvPr>
          <p:cNvGrpSpPr/>
          <p:nvPr/>
        </p:nvGrpSpPr>
        <p:grpSpPr>
          <a:xfrm flipH="1">
            <a:off x="4038600" y="841829"/>
            <a:ext cx="6888522" cy="4050994"/>
            <a:chOff x="2206754" y="916448"/>
            <a:chExt cx="4695813" cy="3901755"/>
          </a:xfrm>
        </p:grpSpPr>
        <p:sp>
          <p:nvSpPr>
            <p:cNvPr id="5" name="对话气泡: 椭圆形 13">
              <a:extLst>
                <a:ext uri="{FF2B5EF4-FFF2-40B4-BE49-F238E27FC236}">
                  <a16:creationId xmlns:a16="http://schemas.microsoft.com/office/drawing/2014/main" id="{FB81DB4E-2FCB-4707-B231-6C05E6154519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对话气泡: 椭圆形 13">
              <a:extLst>
                <a:ext uri="{FF2B5EF4-FFF2-40B4-BE49-F238E27FC236}">
                  <a16:creationId xmlns:a16="http://schemas.microsoft.com/office/drawing/2014/main" id="{90C87BD2-3B81-41C5-B791-D48D3EA6F30B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0B7908-6D03-4F67-3A43-88A3ED7E0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540" y="2047782"/>
            <a:ext cx="681591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54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4234874" y="4572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3559523" y="32113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9E092E-7175-4878-824B-957D24B7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06" b="96103" l="9333" r="90000">
                        <a14:foregroundMark x1="84889" y1="7206" x2="85222" y2="9706"/>
                        <a14:foregroundMark x1="13444" y1="86912" x2="15111" y2="93897"/>
                        <a14:foregroundMark x1="26444" y1="92794" x2="28556" y2="93897"/>
                        <a14:foregroundMark x1="48778" y1="93897" x2="48333" y2="96103"/>
                        <a14:foregroundMark x1="49111" y1="93897" x2="49111" y2="95294"/>
                        <a14:foregroundMark x1="11000" y1="61397" x2="9333" y2="66912"/>
                        <a14:foregroundMark x1="12667" y1="58309" x2="11000" y2="64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1138"/>
            <a:ext cx="4538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2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433090" y="3998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/>
              <p:nvPr/>
            </p:nvSpPr>
            <p:spPr>
              <a:xfrm>
                <a:off x="1266825" y="257316"/>
                <a:ext cx="9867899" cy="1774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công viên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800" i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diện tích đã trồng hoa và cây xanh, trong đó diện tích trồng hoa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diện tích của công viên. Hỏi diện tích trồng cây xanh bằng bao nhiêu phần diện tích của công viên?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257316"/>
                <a:ext cx="9867899" cy="1774268"/>
              </a:xfrm>
              <a:prstGeom prst="rect">
                <a:avLst/>
              </a:prstGeom>
              <a:blipFill>
                <a:blip r:embed="rId3"/>
                <a:stretch>
                  <a:fillRect l="-1297" r="-1235" b="-8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B02654-7435-71A1-2C5B-026F0A5F2526}"/>
                  </a:ext>
                </a:extLst>
              </p:cNvPr>
              <p:cNvSpPr txBox="1"/>
              <p:nvPr/>
            </p:nvSpPr>
            <p:spPr>
              <a:xfrm>
                <a:off x="1200150" y="2371725"/>
                <a:ext cx="9620250" cy="4040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trồng cây xanh bằng số phần diện tích của công viên là: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(diện tích)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diện tích của công viên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B02654-7435-71A1-2C5B-026F0A5F2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2371725"/>
                <a:ext cx="9620250" cy="4040273"/>
              </a:xfrm>
              <a:prstGeom prst="rect">
                <a:avLst/>
              </a:prstGeom>
              <a:blipFill>
                <a:blip r:embed="rId4"/>
                <a:stretch>
                  <a:fillRect t="-905" r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63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vằn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BC9B5-CBB1-4D50-B287-D43FD12BA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67" l="10000" r="90000">
                        <a14:foregroundMark x1="76071" y1="11111" x2="78571" y2="13889"/>
                        <a14:foregroundMark x1="50714" y1="88639" x2="50714" y2="91111"/>
                        <a14:foregroundMark x1="60263" y1="87897" x2="60357" y2="88333"/>
                        <a14:foregroundMark x1="56871" y1="76111" x2="56843" y2="77024"/>
                        <a14:foregroundMark x1="56990" y1="72222" x2="56922" y2="74444"/>
                        <a14:foregroundMark x1="57143" y1="67222" x2="56990" y2="72222"/>
                        <a14:foregroundMark x1="51071" y1="76111" x2="50714" y2="77222"/>
                        <a14:foregroundMark x1="52143" y1="72778" x2="51607" y2="74444"/>
                        <a14:foregroundMark x1="27013" y1="76667" x2="28171" y2="78997"/>
                        <a14:foregroundMark x1="25357" y1="73333" x2="27013" y2="76667"/>
                        <a14:foregroundMark x1="22419" y1="90750" x2="22500" y2="91667"/>
                        <a14:foregroundMark x1="21269" y1="77778" x2="21528" y2="80704"/>
                        <a14:foregroundMark x1="21170" y1="76667" x2="21269" y2="77778"/>
                        <a14:foregroundMark x1="21071" y1="75556" x2="21170" y2="76667"/>
                        <a14:foregroundMark x1="30239" y1="88741" x2="30714" y2="88889"/>
                        <a14:foregroundMark x1="31786" y1="91111" x2="31786" y2="91111"/>
                        <a14:foregroundMark x1="26071" y1="59444" x2="27500" y2="66111"/>
                        <a14:foregroundMark x1="30714" y1="53889" x2="30357" y2="65000"/>
                        <a14:backgroundMark x1="26429" y1="79444" x2="27500" y2="89444"/>
                        <a14:backgroundMark x1="23571" y1="53333" x2="23571" y2="53333"/>
                        <a14:backgroundMark x1="26786" y1="76667" x2="26786" y2="76667"/>
                        <a14:backgroundMark x1="20357" y1="77778" x2="20357" y2="77778"/>
                        <a14:backgroundMark x1="54286" y1="77222" x2="54643" y2="88333"/>
                        <a14:backgroundMark x1="55357" y1="74444" x2="55357" y2="76111"/>
                        <a14:backgroundMark x1="57500" y1="72222" x2="57500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6199" y="4264634"/>
            <a:ext cx="4239601" cy="2725458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84A52A0-AF2B-75A2-9F88-0BEE471CDCC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31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/>
              <p:nvPr/>
            </p:nvSpPr>
            <p:spPr>
              <a:xfrm>
                <a:off x="942975" y="320382"/>
                <a:ext cx="10467976" cy="176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 thợ mộc làm một cái hộp gỗ hết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giờ, làm một cái khay gỗ hết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giờ. Hỏi thời gian bác làm cái hộp nhiều hơn thời gian làm cái khay là bao lâu?</a:t>
                </a:r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320382"/>
                <a:ext cx="10467976" cy="1763816"/>
              </a:xfrm>
              <a:prstGeom prst="rect">
                <a:avLst/>
              </a:prstGeom>
              <a:blipFill>
                <a:blip r:embed="rId6"/>
                <a:stretch>
                  <a:fillRect l="-1223" r="-1165" b="-8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849EF-452F-B70F-50DA-DB5B64A2BA32}"/>
                  </a:ext>
                </a:extLst>
              </p:cNvPr>
              <p:cNvSpPr txBox="1"/>
              <p:nvPr/>
            </p:nvSpPr>
            <p:spPr>
              <a:xfrm>
                <a:off x="904875" y="2368257"/>
                <a:ext cx="10467976" cy="282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</a:p>
              <a:p>
                <a:pPr algn="ctr"/>
                <a:r>
                  <a:rPr lang="nl-NL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 gian bác làm cái hộp nhiều hơn thời gian làm cái khay là: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7849EF-452F-B70F-50DA-DB5B64A2B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2368257"/>
                <a:ext cx="10467976" cy="2825197"/>
              </a:xfrm>
              <a:prstGeom prst="rect">
                <a:avLst/>
              </a:prstGeom>
              <a:blipFill>
                <a:blip r:embed="rId7"/>
                <a:stretch>
                  <a:fillRect l="-116" t="-3879" r="-1222" b="-3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48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179B78CA-A538-4A84-B9D4-16E591D8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9F541-21C6-411A-8D7A-1712C703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3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13" y="4065913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61A2E0B-784F-4D8B-8058-55E88EE2B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FA3892-E653-4948-9402-9E615FE0F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544" y="1142779"/>
            <a:ext cx="3275325" cy="1804905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CE56B93-E916-9638-A1EA-B6B95FA04E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47297-B318-73E1-252C-97A53E3A05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0043" y="1883930"/>
            <a:ext cx="7968163" cy="2651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5717C-904F-5A52-C46F-1D1A4E892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0289" y="1635605"/>
            <a:ext cx="3737172" cy="6340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02850" y="604144"/>
            <a:ext cx="73802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TRƯỜNG TIỂU HỌC ÁI MỘ A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531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442E79-47D3-4693-8A02-F24EC3A3F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3" b="86707" l="4500" r="93900">
                        <a14:foregroundMark x1="11600" y1="59162" x2="5400" y2="85749"/>
                        <a14:foregroundMark x1="93900" y1="58922" x2="93300" y2="86826"/>
                        <a14:foregroundMark x1="38100" y1="23593" x2="44200" y2="26946"/>
                        <a14:foregroundMark x1="4700" y1="72335" x2="4500" y2="80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>
          <a:xfrm>
            <a:off x="1548581" y="251502"/>
            <a:ext cx="8662219" cy="6454098"/>
          </a:xfrm>
        </p:spPr>
      </p:pic>
      <p:pic>
        <p:nvPicPr>
          <p:cNvPr id="7" name="Picture 2" descr="C:\Users\Administrator\Pictures\24541133.jpg">
            <a:extLst>
              <a:ext uri="{FF2B5EF4-FFF2-40B4-BE49-F238E27FC236}">
                <a16:creationId xmlns:a16="http://schemas.microsoft.com/office/drawing/2014/main" id="{7F52242F-BA6C-4901-88D2-BCCCB754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759" l="0" r="100000">
                        <a14:foregroundMark x1="34499" y1="25741" x2="53197" y2="33426"/>
                        <a14:foregroundMark x1="33172" y1="33704" x2="35585" y2="25926"/>
                        <a14:foregroundMark x1="34017" y1="38611" x2="41255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 flipH="1">
            <a:off x="3962400" y="3886201"/>
            <a:ext cx="1219200" cy="14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5">
            <a:extLst>
              <a:ext uri="{FF2B5EF4-FFF2-40B4-BE49-F238E27FC236}">
                <a16:creationId xmlns:a16="http://schemas.microsoft.com/office/drawing/2014/main" id="{EB5FF5E1-30D8-4E46-A9B3-033AE81A2A3E}"/>
              </a:ext>
            </a:extLst>
          </p:cNvPr>
          <p:cNvSpPr/>
          <p:nvPr/>
        </p:nvSpPr>
        <p:spPr>
          <a:xfrm>
            <a:off x="914400" y="7373"/>
            <a:ext cx="5181600" cy="2964425"/>
          </a:xfrm>
          <a:prstGeom prst="cloudCallout">
            <a:avLst>
              <a:gd name="adj1" fmla="val 45107"/>
              <a:gd name="adj2" fmla="val 37589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Chào mừng các bạn đến với khu rừng tri thức!</a:t>
            </a: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DE2631C5-2FBF-42A8-9C7E-5ACB0419DA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073643-4D1B-48A1-89AE-5D27BBE5B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33F19CD4-36B7-4D31-BC21-683EB82F1DBD}"/>
              </a:ext>
            </a:extLst>
          </p:cNvPr>
          <p:cNvGrpSpPr/>
          <p:nvPr/>
        </p:nvGrpSpPr>
        <p:grpSpPr>
          <a:xfrm flipH="1">
            <a:off x="4038600" y="841829"/>
            <a:ext cx="6888522" cy="4050994"/>
            <a:chOff x="2206754" y="916448"/>
            <a:chExt cx="4695813" cy="3901755"/>
          </a:xfrm>
        </p:grpSpPr>
        <p:sp>
          <p:nvSpPr>
            <p:cNvPr id="5" name="对话气泡: 椭圆形 13">
              <a:extLst>
                <a:ext uri="{FF2B5EF4-FFF2-40B4-BE49-F238E27FC236}">
                  <a16:creationId xmlns:a16="http://schemas.microsoft.com/office/drawing/2014/main" id="{FB81DB4E-2FCB-4707-B231-6C05E6154519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对话气泡: 椭圆形 13">
              <a:extLst>
                <a:ext uri="{FF2B5EF4-FFF2-40B4-BE49-F238E27FC236}">
                  <a16:creationId xmlns:a16="http://schemas.microsoft.com/office/drawing/2014/main" id="{90C87BD2-3B81-41C5-B791-D48D3EA6F30B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0718CF-F481-4D2D-B961-23AF3DCDB3AB}"/>
              </a:ext>
            </a:extLst>
          </p:cNvPr>
          <p:cNvSpPr txBox="1"/>
          <p:nvPr/>
        </p:nvSpPr>
        <p:spPr>
          <a:xfrm>
            <a:off x="4711462" y="20574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Hãy cùng tới thăm lãnh thổ của từng loài vật nhé</a:t>
            </a:r>
          </a:p>
        </p:txBody>
      </p:sp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25235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B01C8368-5D7B-4F3F-B5A6-7B91D7DB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4">
            <a:extLst>
              <a:ext uri="{FF2B5EF4-FFF2-40B4-BE49-F238E27FC236}">
                <a16:creationId xmlns:a16="http://schemas.microsoft.com/office/drawing/2014/main" id="{785B470F-54A8-4848-A613-79A8D2BC7B30}"/>
              </a:ext>
            </a:extLst>
          </p:cNvPr>
          <p:cNvGrpSpPr/>
          <p:nvPr/>
        </p:nvGrpSpPr>
        <p:grpSpPr>
          <a:xfrm>
            <a:off x="3489686" y="465407"/>
            <a:ext cx="6547251" cy="3613740"/>
            <a:chOff x="564316" y="378816"/>
            <a:chExt cx="5393413" cy="3946751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id="{F8A71231-05D2-4177-8E30-9B5F5D84866D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765904"/>
              <a:chOff x="3057189" y="3555370"/>
              <a:chExt cx="5046217" cy="3765904"/>
            </a:xfrm>
          </p:grpSpPr>
          <p:sp>
            <p:nvSpPr>
              <p:cNvPr id="20" name="任意多边形: 形状 16">
                <a:extLst>
                  <a:ext uri="{FF2B5EF4-FFF2-40B4-BE49-F238E27FC236}">
                    <a16:creationId xmlns:a16="http://schemas.microsoft.com/office/drawing/2014/main" id="{E00E621E-8A0B-481D-BD51-6A517D91123D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7">
                <a:extLst>
                  <a:ext uri="{FF2B5EF4-FFF2-40B4-BE49-F238E27FC236}">
                    <a16:creationId xmlns:a16="http://schemas.microsoft.com/office/drawing/2014/main" id="{4646FCC3-3A57-4C4D-89E2-1BB6F5DA0D1D}"/>
                  </a:ext>
                </a:extLst>
              </p:cNvPr>
              <p:cNvSpPr/>
              <p:nvPr/>
            </p:nvSpPr>
            <p:spPr>
              <a:xfrm>
                <a:off x="3398638" y="3777575"/>
                <a:ext cx="4180335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các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thăm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lãnh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thổ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loài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Sư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tử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mình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nhé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!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Đầu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tiên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hãy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giúp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mình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giải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4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" name="组合 6">
              <a:extLst>
                <a:ext uri="{FF2B5EF4-FFF2-40B4-BE49-F238E27FC236}">
                  <a16:creationId xmlns:a16="http://schemas.microsoft.com/office/drawing/2014/main" id="{1772D866-2FFC-4CBD-8057-5067C437ED93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2" name="任意多边形: 形状 8">
                <a:extLst>
                  <a:ext uri="{FF2B5EF4-FFF2-40B4-BE49-F238E27FC236}">
                    <a16:creationId xmlns:a16="http://schemas.microsoft.com/office/drawing/2014/main" id="{E05ACD9F-6E59-4EED-A905-10E496DD680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9">
                <a:extLst>
                  <a:ext uri="{FF2B5EF4-FFF2-40B4-BE49-F238E27FC236}">
                    <a16:creationId xmlns:a16="http://schemas.microsoft.com/office/drawing/2014/main" id="{5CAF5BDE-947C-4211-BFB9-5A70845FD319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0">
                <a:extLst>
                  <a:ext uri="{FF2B5EF4-FFF2-40B4-BE49-F238E27FC236}">
                    <a16:creationId xmlns:a16="http://schemas.microsoft.com/office/drawing/2014/main" id="{6D6FCF68-199A-4C88-9ACE-C1E5BB5DE3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54F25821-C9F4-4AA0-92DE-14BE971DC1A8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D1C62404-CD2E-46A8-8225-72DF216FCFC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AD10515B-7431-4BDA-B4CE-4B89912212A5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875133F9-31F8-4D77-ACD2-245409D79072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D6BD71DC-845B-4111-8715-566F99FE53A0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0E88D1C6-8FE2-482D-A0A1-07B746E9818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6" name="图片 20">
            <a:extLst>
              <a:ext uri="{FF2B5EF4-FFF2-40B4-BE49-F238E27FC236}">
                <a16:creationId xmlns:a16="http://schemas.microsoft.com/office/drawing/2014/main" id="{C30B8D61-C7EF-49EF-88A9-A279A3A8C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37" name="图片 9">
            <a:extLst>
              <a:ext uri="{FF2B5EF4-FFF2-40B4-BE49-F238E27FC236}">
                <a16:creationId xmlns:a16="http://schemas.microsoft.com/office/drawing/2014/main" id="{4A3BD531-4969-4336-8C74-7B075C1D3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371475" y="209550"/>
            <a:ext cx="11306175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756940" y="3998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1638300" y="323991"/>
            <a:ext cx="933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Lấy ví dụ hai phân số có cùng mẫu số rồi đố bạn cộng hoặc trừ hai phân số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732EF-19FD-869A-E744-05E81B0F5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0048" y="3195196"/>
            <a:ext cx="1548429" cy="36628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56D215-6605-74B9-E963-615178FCB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02" y="3270901"/>
            <a:ext cx="1695582" cy="358709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96D9EA5B-D249-2D25-F631-D767401B4494}"/>
                  </a:ext>
                </a:extLst>
              </p:cNvPr>
              <p:cNvSpPr/>
              <p:nvPr/>
            </p:nvSpPr>
            <p:spPr>
              <a:xfrm>
                <a:off x="1371600" y="1752600"/>
                <a:ext cx="3790950" cy="1390650"/>
              </a:xfrm>
              <a:prstGeom prst="wedgeRoundRectCallout">
                <a:avLst>
                  <a:gd name="adj1" fmla="val -32140"/>
                  <a:gd name="adj2" fmla="val 64555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96D9EA5B-D249-2D25-F631-D767401B4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752600"/>
                <a:ext cx="3790950" cy="1390650"/>
              </a:xfrm>
              <a:prstGeom prst="wedgeRoundRectCallout">
                <a:avLst>
                  <a:gd name="adj1" fmla="val -32140"/>
                  <a:gd name="adj2" fmla="val 6455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0F12EE20-7E56-D806-4572-752C443D8A6A}"/>
                  </a:ext>
                </a:extLst>
              </p:cNvPr>
              <p:cNvSpPr/>
              <p:nvPr/>
            </p:nvSpPr>
            <p:spPr>
              <a:xfrm>
                <a:off x="8001000" y="1562100"/>
                <a:ext cx="2724150" cy="1390650"/>
              </a:xfrm>
              <a:prstGeom prst="wedgeRoundRectCallout">
                <a:avLst>
                  <a:gd name="adj1" fmla="val 25146"/>
                  <a:gd name="adj2" fmla="val 66610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0F12EE20-7E56-D806-4572-752C443D8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562100"/>
                <a:ext cx="2724150" cy="1390650"/>
              </a:xfrm>
              <a:prstGeom prst="wedgeRoundRectCallout">
                <a:avLst>
                  <a:gd name="adj1" fmla="val 25146"/>
                  <a:gd name="adj2" fmla="val 66610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90611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/>
          <p:bldP spid="14" grpId="0" animBg="1"/>
          <p:bldP spid="1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284591" y="5715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286975" y="17016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602" name="Picture 2" descr="TRƯỜNG MẦM NON HOA HỒNG NH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886200"/>
            <a:ext cx="3086102" cy="27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F0B4AFC-056C-511A-1517-E6D708CF1B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7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371475" y="209550"/>
            <a:ext cx="11306175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756940" y="3998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/>
              <p:nvPr/>
            </p:nvSpPr>
            <p:spPr>
              <a:xfrm>
                <a:off x="1638300" y="323991"/>
                <a:ext cx="9334500" cy="157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vòi nước chảy vào một bể. Giờ thứ nhất vòi nước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800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bể, giờ thứ hai vòi chảy tiếp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bể. Hỏi sau hai giờ vòi đó chảy được bao nhiêu phần của bể?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23991"/>
                <a:ext cx="9334500" cy="1576457"/>
              </a:xfrm>
              <a:prstGeom prst="rect">
                <a:avLst/>
              </a:prstGeom>
              <a:blipFill>
                <a:blip r:embed="rId3"/>
                <a:stretch>
                  <a:fillRect l="-1372" t="-3861" r="-1306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C0D03A-D3DC-6904-5E4C-E5CFC1D0C16A}"/>
                  </a:ext>
                </a:extLst>
              </p:cNvPr>
              <p:cNvSpPr txBox="1"/>
              <p:nvPr/>
            </p:nvSpPr>
            <p:spPr>
              <a:xfrm>
                <a:off x="1438275" y="2781300"/>
                <a:ext cx="9725025" cy="2950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 vòi đó chảy được số phần của bể là: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(bể)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bể 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C0D03A-D3DC-6904-5E4C-E5CFC1D0C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2781300"/>
                <a:ext cx="9725025" cy="2950167"/>
              </a:xfrm>
              <a:prstGeom prst="rect">
                <a:avLst/>
              </a:prstGeom>
              <a:blipFill>
                <a:blip r:embed="rId4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783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581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宋体</vt:lpstr>
      <vt:lpstr>Arial</vt:lpstr>
      <vt:lpstr>Calibri</vt:lpstr>
      <vt:lpstr>Cambria</vt:lpstr>
      <vt:lpstr>Cambria Math</vt:lpstr>
      <vt:lpstr>等线</vt:lpstr>
      <vt:lpstr>等线 Light</vt:lpstr>
      <vt:lpstr>DFPOP1-W9</vt:lpstr>
      <vt:lpstr>ITC Avant Garde Std Bk</vt:lpstr>
      <vt:lpstr>Times New Roman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8</cp:revision>
  <dcterms:created xsi:type="dcterms:W3CDTF">2024-02-16T02:19:21Z</dcterms:created>
  <dcterms:modified xsi:type="dcterms:W3CDTF">2024-03-20T00:55:40Z</dcterms:modified>
</cp:coreProperties>
</file>