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724" r:id="rId3"/>
    <p:sldMasterId id="2147483742" r:id="rId4"/>
  </p:sldMasterIdLst>
  <p:notesMasterIdLst>
    <p:notesMasterId r:id="rId32"/>
  </p:notesMasterIdLst>
  <p:sldIdLst>
    <p:sldId id="264" r:id="rId5"/>
    <p:sldId id="496" r:id="rId6"/>
    <p:sldId id="263" r:id="rId7"/>
    <p:sldId id="391" r:id="rId8"/>
    <p:sldId id="368" r:id="rId9"/>
    <p:sldId id="270" r:id="rId10"/>
    <p:sldId id="392" r:id="rId11"/>
    <p:sldId id="393" r:id="rId12"/>
    <p:sldId id="497" r:id="rId13"/>
    <p:sldId id="473" r:id="rId14"/>
    <p:sldId id="277" r:id="rId15"/>
    <p:sldId id="498" r:id="rId16"/>
    <p:sldId id="499" r:id="rId17"/>
    <p:sldId id="343" r:id="rId18"/>
    <p:sldId id="500" r:id="rId19"/>
    <p:sldId id="280" r:id="rId20"/>
    <p:sldId id="488" r:id="rId21"/>
    <p:sldId id="284" r:id="rId22"/>
    <p:sldId id="285" r:id="rId23"/>
    <p:sldId id="361" r:id="rId24"/>
    <p:sldId id="291" r:id="rId25"/>
    <p:sldId id="501" r:id="rId26"/>
    <p:sldId id="293" r:id="rId27"/>
    <p:sldId id="294" r:id="rId28"/>
    <p:sldId id="295" r:id="rId29"/>
    <p:sldId id="502" r:id="rId30"/>
    <p:sldId id="362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28E"/>
    <a:srgbClr val="990033"/>
    <a:srgbClr val="000099"/>
    <a:srgbClr val="FF3300"/>
    <a:srgbClr val="008000"/>
    <a:srgbClr val="FFCC66"/>
    <a:srgbClr val="F9ADCF"/>
    <a:srgbClr val="CCFF66"/>
    <a:srgbClr val="66FF33"/>
    <a:srgbClr val="F67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62509748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62509748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62509748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62509748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62509748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62509748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62509748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24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86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3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44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108310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163168"/>
      </p:ext>
    </p:extLst>
  </p:cSld>
  <p:clrMapOvr>
    <a:masterClrMapping/>
  </p:clrMapOvr>
  <p:transition spd="slow" advClick="0" advTm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0072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8678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3344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4029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3779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18335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93533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9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93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1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0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0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30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5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9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0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6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9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94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9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3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5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82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7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3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8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66A6A-5068-46EF-827D-CC5B5F6D8E7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E991E-0642-4439-BE5A-84458EAAA3F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F27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2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7" r:id="rId14"/>
    <p:sldLayoutId id="2147483703" r:id="rId15"/>
    <p:sldLayoutId id="21474836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41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72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0871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-84083" y="34584"/>
            <a:ext cx="12132912" cy="1712038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850124" y="-108218"/>
            <a:ext cx="9296312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41841" y="-131920"/>
            <a:ext cx="2202821" cy="175069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47111" y="300735"/>
            <a:ext cx="229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231978" y="164216"/>
            <a:ext cx="1236292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5706" y="55133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3919" y="507131"/>
            <a:ext cx="9095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40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</a:t>
            </a:r>
            <a:endParaRPr lang="en-US" sz="4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8BB013D0-D057-49AC-A920-2CF21D0B8A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4" flipH="1">
            <a:off x="8405473" y="3544309"/>
            <a:ext cx="3277501" cy="33858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785940" y="1621780"/>
            <a:ext cx="6894855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4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E23D75E4-15D8-4E6F-BD89-987441D9D9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602" y="5233318"/>
            <a:ext cx="1751398" cy="18915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7A4C9A-1DF6-4721-A6AC-F373A6AD1CD9}"/>
              </a:ext>
            </a:extLst>
          </p:cNvPr>
          <p:cNvSpPr txBox="1"/>
          <p:nvPr/>
        </p:nvSpPr>
        <p:spPr>
          <a:xfrm>
            <a:off x="968069" y="1251853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 – </a:t>
            </a: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A98749-7712-49F6-BF55-1C930F0ADE3E}"/>
              </a:ext>
            </a:extLst>
          </p:cNvPr>
          <p:cNvSpPr txBox="1"/>
          <p:nvPr/>
        </p:nvSpPr>
        <p:spPr>
          <a:xfrm>
            <a:off x="3563014" y="1153193"/>
            <a:ext cx="96957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mạng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7681;p56">
            <a:extLst>
              <a:ext uri="{FF2B5EF4-FFF2-40B4-BE49-F238E27FC236}">
                <a16:creationId xmlns:a16="http://schemas.microsoft.com/office/drawing/2014/main" id="{34CD6604-A09D-4F76-AED5-0BEBEDDFE1A7}"/>
              </a:ext>
            </a:extLst>
          </p:cNvPr>
          <p:cNvGrpSpPr/>
          <p:nvPr/>
        </p:nvGrpSpPr>
        <p:grpSpPr>
          <a:xfrm>
            <a:off x="189788" y="1251853"/>
            <a:ext cx="652318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id="{E5F724DF-18BE-4858-998F-FC2D5FDAB5C9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3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id="{78547BCA-C780-467A-965B-122873992925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3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oogle Shape;7681;p56">
            <a:extLst>
              <a:ext uri="{FF2B5EF4-FFF2-40B4-BE49-F238E27FC236}">
                <a16:creationId xmlns:a16="http://schemas.microsoft.com/office/drawing/2014/main" id="{4C96B15E-111F-4B49-B44E-8A7801151F97}"/>
              </a:ext>
            </a:extLst>
          </p:cNvPr>
          <p:cNvGrpSpPr/>
          <p:nvPr/>
        </p:nvGrpSpPr>
        <p:grpSpPr>
          <a:xfrm>
            <a:off x="164608" y="2001444"/>
            <a:ext cx="652318" cy="647680"/>
            <a:chOff x="1773575" y="4308850"/>
            <a:chExt cx="650450" cy="645825"/>
          </a:xfrm>
        </p:grpSpPr>
        <p:sp>
          <p:nvSpPr>
            <p:cNvPr id="13" name="Google Shape;7682;p56">
              <a:extLst>
                <a:ext uri="{FF2B5EF4-FFF2-40B4-BE49-F238E27FC236}">
                  <a16:creationId xmlns:a16="http://schemas.microsoft.com/office/drawing/2014/main" id="{140EAE73-0ECE-4D85-9916-D046EB4086A5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7683;p56">
              <a:extLst>
                <a:ext uri="{FF2B5EF4-FFF2-40B4-BE49-F238E27FC236}">
                  <a16:creationId xmlns:a16="http://schemas.microsoft.com/office/drawing/2014/main" id="{7910040E-F2A8-4E52-BFCC-0D5A23CFA5CD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oogle Shape;7681;p56">
            <a:extLst>
              <a:ext uri="{FF2B5EF4-FFF2-40B4-BE49-F238E27FC236}">
                <a16:creationId xmlns:a16="http://schemas.microsoft.com/office/drawing/2014/main" id="{FA3646A0-647D-4525-9CD3-F7CB7A741CAE}"/>
              </a:ext>
            </a:extLst>
          </p:cNvPr>
          <p:cNvGrpSpPr/>
          <p:nvPr/>
        </p:nvGrpSpPr>
        <p:grpSpPr>
          <a:xfrm>
            <a:off x="164608" y="2887079"/>
            <a:ext cx="652318" cy="647680"/>
            <a:chOff x="1773575" y="4308850"/>
            <a:chExt cx="650450" cy="645825"/>
          </a:xfrm>
        </p:grpSpPr>
        <p:sp>
          <p:nvSpPr>
            <p:cNvPr id="16" name="Google Shape;7682;p56">
              <a:extLst>
                <a:ext uri="{FF2B5EF4-FFF2-40B4-BE49-F238E27FC236}">
                  <a16:creationId xmlns:a16="http://schemas.microsoft.com/office/drawing/2014/main" id="{445601AF-0B65-40D6-BFAC-DA0756E7988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683;p56">
              <a:extLst>
                <a:ext uri="{FF2B5EF4-FFF2-40B4-BE49-F238E27FC236}">
                  <a16:creationId xmlns:a16="http://schemas.microsoft.com/office/drawing/2014/main" id="{5EBBECE2-823B-466D-B8C2-448BCB8AC4C5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790A4F2-E7B1-458B-9E2F-638E512F8A6B}"/>
              </a:ext>
            </a:extLst>
          </p:cNvPr>
          <p:cNvSpPr txBox="1"/>
          <p:nvPr/>
        </p:nvSpPr>
        <p:spPr>
          <a:xfrm>
            <a:off x="968069" y="2086724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Huấn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646EE8-2D7F-4998-99CD-1782CB7FAF1B}"/>
              </a:ext>
            </a:extLst>
          </p:cNvPr>
          <p:cNvSpPr txBox="1"/>
          <p:nvPr/>
        </p:nvSpPr>
        <p:spPr>
          <a:xfrm>
            <a:off x="3469698" y="1995476"/>
            <a:ext cx="84623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D93C42-9F37-4F18-A84F-D9FF347362E2}"/>
              </a:ext>
            </a:extLst>
          </p:cNvPr>
          <p:cNvSpPr txBox="1"/>
          <p:nvPr/>
        </p:nvSpPr>
        <p:spPr>
          <a:xfrm>
            <a:off x="1001530" y="2889308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F9F38-B51F-4617-8121-3D6E0AD44A7A}"/>
              </a:ext>
            </a:extLst>
          </p:cNvPr>
          <p:cNvSpPr txBox="1"/>
          <p:nvPr/>
        </p:nvSpPr>
        <p:spPr>
          <a:xfrm>
            <a:off x="2642198" y="2790384"/>
            <a:ext cx="84623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kumimoji="0" lang="en-US" altLang="zh-CN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mét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môt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đơn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042BB6-7020-484A-A562-7EDE9DE19FFB}"/>
              </a:ext>
            </a:extLst>
          </p:cNvPr>
          <p:cNvSpPr txBox="1"/>
          <p:nvPr/>
        </p:nvSpPr>
        <p:spPr>
          <a:xfrm>
            <a:off x="2642198" y="198213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r>
              <a:rPr lang="en-US" sz="4400" b="1" kern="1200" dirty="0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NGHĨA</a:t>
            </a:r>
            <a:r>
              <a:rPr lang="en-US" sz="4400" b="1" kern="1200" dirty="0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endParaRPr lang="en-US" sz="4400" b="1" kern="1200" dirty="0">
              <a:solidFill>
                <a:srgbClr val="3D328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grass, outdoor, person, field&#10;&#10;Description automatically generated">
            <a:extLst>
              <a:ext uri="{FF2B5EF4-FFF2-40B4-BE49-F238E27FC236}">
                <a16:creationId xmlns:a16="http://schemas.microsoft.com/office/drawing/2014/main" id="{6463B516-0758-495D-8A9D-7E6C92363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529"/>
            <a:ext cx="3715917" cy="2876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C34A0-E09B-4E55-BBAE-4C31665B0D8A}"/>
              </a:ext>
            </a:extLst>
          </p:cNvPr>
          <p:cNvSpPr txBox="1"/>
          <p:nvPr/>
        </p:nvSpPr>
        <p:spPr>
          <a:xfrm>
            <a:off x="3715917" y="4694969"/>
            <a:ext cx="8301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huấn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2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8" grpId="0"/>
      <p:bldP spid="19" grpId="0"/>
      <p:bldP spid="20" grpId="0"/>
      <p:bldP spid="21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5C0AC1F-2E3E-434A-B4FC-577679D0C663}"/>
              </a:ext>
            </a:extLst>
          </p:cNvPr>
          <p:cNvSpPr txBox="1"/>
          <p:nvPr/>
        </p:nvSpPr>
        <p:spPr>
          <a:xfrm>
            <a:off x="3054392" y="351051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ĐỌC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NHÓM</a:t>
            </a:r>
            <a:endParaRPr lang="en-US" sz="5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9CC51-66C3-487D-AE4C-69F39DDEE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92" y="1863801"/>
            <a:ext cx="608321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AF947D5-9932-4824-9787-C55562A62183}"/>
              </a:ext>
            </a:extLst>
          </p:cNvPr>
          <p:cNvSpPr txBox="1"/>
          <p:nvPr/>
        </p:nvSpPr>
        <p:spPr>
          <a:xfrm>
            <a:off x="254819" y="806682"/>
            <a:ext cx="115162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xa.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D728C5-028A-408B-BCD5-C2C0113842DA}"/>
              </a:ext>
            </a:extLst>
          </p:cNvPr>
          <p:cNvSpPr txBox="1"/>
          <p:nvPr/>
        </p:nvSpPr>
        <p:spPr>
          <a:xfrm>
            <a:off x="902675" y="256398"/>
            <a:ext cx="771607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" y="60251"/>
            <a:ext cx="856388" cy="68511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E383881-B241-4E3E-AAA6-350F50493776}"/>
              </a:ext>
            </a:extLst>
          </p:cNvPr>
          <p:cNvSpPr/>
          <p:nvPr/>
        </p:nvSpPr>
        <p:spPr>
          <a:xfrm>
            <a:off x="474027" y="806682"/>
            <a:ext cx="440937" cy="442827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85F6BE-BB06-4ECC-9CBE-A0776F141EE7}"/>
              </a:ext>
            </a:extLst>
          </p:cNvPr>
          <p:cNvSpPr/>
          <p:nvPr/>
        </p:nvSpPr>
        <p:spPr>
          <a:xfrm>
            <a:off x="474027" y="1852745"/>
            <a:ext cx="428648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449419-1F28-4026-AA04-76D016E39A09}"/>
              </a:ext>
            </a:extLst>
          </p:cNvPr>
          <p:cNvSpPr/>
          <p:nvPr/>
        </p:nvSpPr>
        <p:spPr>
          <a:xfrm>
            <a:off x="474027" y="4857345"/>
            <a:ext cx="440937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FC1FA4-586D-4C89-89F0-8D73656FA163}"/>
              </a:ext>
            </a:extLst>
          </p:cNvPr>
          <p:cNvSpPr txBox="1"/>
          <p:nvPr/>
        </p:nvSpPr>
        <p:spPr>
          <a:xfrm>
            <a:off x="7661594" y="6293632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31973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384628" y="764024"/>
            <a:ext cx="11422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6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" y="104103"/>
            <a:ext cx="856388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419314" y="196671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C5247-2FBD-46AC-BAD3-E51E9E3ECA4E}"/>
              </a:ext>
            </a:extLst>
          </p:cNvPr>
          <p:cNvSpPr txBox="1"/>
          <p:nvPr/>
        </p:nvSpPr>
        <p:spPr>
          <a:xfrm>
            <a:off x="8337956" y="6280221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21533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91460" y="2475696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384628" y="764024"/>
            <a:ext cx="11422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6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" y="104103"/>
            <a:ext cx="856388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419314" y="196671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C5247-2FBD-46AC-BAD3-E51E9E3ECA4E}"/>
              </a:ext>
            </a:extLst>
          </p:cNvPr>
          <p:cNvSpPr txBox="1"/>
          <p:nvPr/>
        </p:nvSpPr>
        <p:spPr>
          <a:xfrm>
            <a:off x="8337956" y="6280221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25002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1FD5C3F-2CC7-4707-A8D2-23A3162F66E8}"/>
              </a:ext>
            </a:extLst>
          </p:cNvPr>
          <p:cNvSpPr txBox="1"/>
          <p:nvPr/>
        </p:nvSpPr>
        <p:spPr>
          <a:xfrm>
            <a:off x="514650" y="1296138"/>
            <a:ext cx="11108364" cy="31444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ts val="39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8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900"/>
              </a:lnSpc>
              <a:spcAft>
                <a:spcPts val="400"/>
              </a:spcAft>
            </a:pPr>
            <a:r>
              <a:rPr lang="vi-VN" sz="28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1BF24A-E182-465D-B109-5C02F78673F8}"/>
              </a:ext>
            </a:extLst>
          </p:cNvPr>
          <p:cNvSpPr txBox="1"/>
          <p:nvPr/>
        </p:nvSpPr>
        <p:spPr>
          <a:xfrm>
            <a:off x="388778" y="4863506"/>
            <a:ext cx="11234236" cy="1066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huấn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chai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thuỷ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0D678A-F011-4E27-AD32-86AB69BA565B}"/>
              </a:ext>
            </a:extLst>
          </p:cNvPr>
          <p:cNvCxnSpPr>
            <a:cxnSpLocks/>
          </p:cNvCxnSpPr>
          <p:nvPr/>
        </p:nvCxnSpPr>
        <p:spPr>
          <a:xfrm>
            <a:off x="3005633" y="1719055"/>
            <a:ext cx="71619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69CEBDE-38FC-4282-BE21-F868E73286C7}"/>
              </a:ext>
            </a:extLst>
          </p:cNvPr>
          <p:cNvCxnSpPr>
            <a:cxnSpLocks/>
          </p:cNvCxnSpPr>
          <p:nvPr/>
        </p:nvCxnSpPr>
        <p:spPr>
          <a:xfrm flipV="1">
            <a:off x="1008395" y="3267856"/>
            <a:ext cx="10354149" cy="12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70BA14-4BA5-43DB-9410-0503151E7D6D}"/>
              </a:ext>
            </a:extLst>
          </p:cNvPr>
          <p:cNvCxnSpPr>
            <a:cxnSpLocks/>
          </p:cNvCxnSpPr>
          <p:nvPr/>
        </p:nvCxnSpPr>
        <p:spPr>
          <a:xfrm flipV="1">
            <a:off x="719528" y="3763295"/>
            <a:ext cx="2923082" cy="2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5E39932-A3FA-47BD-B5CB-27694962ABCB}"/>
              </a:ext>
            </a:extLst>
          </p:cNvPr>
          <p:cNvSpPr txBox="1"/>
          <p:nvPr/>
        </p:nvSpPr>
        <p:spPr>
          <a:xfrm>
            <a:off x="388778" y="298107"/>
            <a:ext cx="1104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59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E9E402-3388-4EB4-A17A-E5E0B5838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" r="-2" b="7565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Picture 6" descr="A picture containing sky, flying, outdoor, blue&#10;&#10;Description automatically generated">
            <a:extLst>
              <a:ext uri="{FF2B5EF4-FFF2-40B4-BE49-F238E27FC236}">
                <a16:creationId xmlns:a16="http://schemas.microsoft.com/office/drawing/2014/main" id="{D3E01489-66F0-4DF9-8597-C99DEF5600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8" b="1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39932-A3FA-47BD-B5CB-27694962ABCB}"/>
              </a:ext>
            </a:extLst>
          </p:cNvPr>
          <p:cNvSpPr txBox="1"/>
          <p:nvPr/>
        </p:nvSpPr>
        <p:spPr>
          <a:xfrm>
            <a:off x="364748" y="493403"/>
            <a:ext cx="1104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2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D973AC2-9A7D-47A1-BC7C-FAD6009C26ED}"/>
              </a:ext>
            </a:extLst>
          </p:cNvPr>
          <p:cNvSpPr txBox="1"/>
          <p:nvPr/>
        </p:nvSpPr>
        <p:spPr>
          <a:xfrm>
            <a:off x="709037" y="409318"/>
            <a:ext cx="10599920" cy="63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556A79-D560-42A5-9E46-B1F7BB6615AA}"/>
              </a:ext>
            </a:extLst>
          </p:cNvPr>
          <p:cNvSpPr txBox="1"/>
          <p:nvPr/>
        </p:nvSpPr>
        <p:spPr>
          <a:xfrm>
            <a:off x="709037" y="1360878"/>
            <a:ext cx="10773925" cy="256794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3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32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725047-FDED-448B-8119-65C2C6622D86}"/>
              </a:ext>
            </a:extLst>
          </p:cNvPr>
          <p:cNvCxnSpPr>
            <a:cxnSpLocks/>
          </p:cNvCxnSpPr>
          <p:nvPr/>
        </p:nvCxnSpPr>
        <p:spPr>
          <a:xfrm>
            <a:off x="1744717" y="2613004"/>
            <a:ext cx="9656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04B11C1-B5F0-42B7-93F7-0373665B8B0C}"/>
              </a:ext>
            </a:extLst>
          </p:cNvPr>
          <p:cNvCxnSpPr>
            <a:cxnSpLocks/>
          </p:cNvCxnSpPr>
          <p:nvPr/>
        </p:nvCxnSpPr>
        <p:spPr>
          <a:xfrm>
            <a:off x="790679" y="3239534"/>
            <a:ext cx="10610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EF6F98-5690-4E6F-B4F0-55B95DCCF6E9}"/>
              </a:ext>
            </a:extLst>
          </p:cNvPr>
          <p:cNvCxnSpPr>
            <a:cxnSpLocks/>
          </p:cNvCxnSpPr>
          <p:nvPr/>
        </p:nvCxnSpPr>
        <p:spPr>
          <a:xfrm>
            <a:off x="770702" y="3866587"/>
            <a:ext cx="2561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3EC8EAA-B12B-4EE9-BA9B-28DA68ACFAA7}"/>
              </a:ext>
            </a:extLst>
          </p:cNvPr>
          <p:cNvSpPr txBox="1"/>
          <p:nvPr/>
        </p:nvSpPr>
        <p:spPr>
          <a:xfrm>
            <a:off x="946933" y="4493117"/>
            <a:ext cx="1066451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nhớ đư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Nó có thể bay qua một ch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r>
              <a:rPr lang="en-US" sz="3200" dirty="0">
                <a:solidFill>
                  <a:srgbClr val="4F227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5" name="Picture 24" descr="Shape, arrow&#10;&#10;Description automatically generated">
            <a:extLst>
              <a:ext uri="{FF2B5EF4-FFF2-40B4-BE49-F238E27FC236}">
                <a16:creationId xmlns:a16="http://schemas.microsoft.com/office/drawing/2014/main" id="{32D8FF40-A098-4A17-BC05-9A80E79852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444" flipH="1">
            <a:off x="10278466" y="-68633"/>
            <a:ext cx="1750158" cy="18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99F045F-253B-4F1D-BF37-F0D424DB28E9}"/>
              </a:ext>
            </a:extLst>
          </p:cNvPr>
          <p:cNvSpPr txBox="1"/>
          <p:nvPr/>
        </p:nvSpPr>
        <p:spPr>
          <a:xfrm>
            <a:off x="620603" y="111309"/>
            <a:ext cx="1115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28C89E-C7C1-43C3-94CB-7F0D85D8FC28}"/>
              </a:ext>
            </a:extLst>
          </p:cNvPr>
          <p:cNvSpPr txBox="1"/>
          <p:nvPr/>
        </p:nvSpPr>
        <p:spPr>
          <a:xfrm>
            <a:off x="485007" y="1424553"/>
            <a:ext cx="11286577" cy="28130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3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EA4701-DCD6-4ED2-90D9-DB6E0D2D55D6}"/>
              </a:ext>
            </a:extLst>
          </p:cNvPr>
          <p:cNvSpPr txBox="1"/>
          <p:nvPr/>
        </p:nvSpPr>
        <p:spPr>
          <a:xfrm>
            <a:off x="344774" y="4572694"/>
            <a:ext cx="11426809" cy="1077218"/>
          </a:xfrm>
          <a:prstGeom prst="rect">
            <a:avLst/>
          </a:prstGeom>
          <a:solidFill>
            <a:srgbClr val="F9FB93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nay,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200" dirty="0" err="1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200" dirty="0">
                <a:solidFill>
                  <a:srgbClr val="00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68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70234" y="528245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Yêu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đạt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854456"/>
            <a:ext cx="11567886" cy="366097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en-US" sz="5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5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7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huấn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57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1219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5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5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vi-VN" sz="9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12E7F44-94BD-4C01-94B9-002C7AEAE7A8}"/>
              </a:ext>
            </a:extLst>
          </p:cNvPr>
          <p:cNvSpPr txBox="1"/>
          <p:nvPr/>
        </p:nvSpPr>
        <p:spPr>
          <a:xfrm>
            <a:off x="389743" y="335432"/>
            <a:ext cx="118022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4" descr="Little boy talking on cell phone Royalty Free Vector Image">
            <a:extLst>
              <a:ext uri="{FF2B5EF4-FFF2-40B4-BE49-F238E27FC236}">
                <a16:creationId xmlns:a16="http://schemas.microsoft.com/office/drawing/2014/main" id="{D17F7027-98CA-4683-86A4-A8BC8A271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2"/>
          <a:stretch/>
        </p:blipFill>
        <p:spPr bwMode="auto">
          <a:xfrm>
            <a:off x="2280126" y="2114889"/>
            <a:ext cx="3156398" cy="448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oy Writing Letter High Res Stock Images | Shutterstock">
            <a:extLst>
              <a:ext uri="{FF2B5EF4-FFF2-40B4-BE49-F238E27FC236}">
                <a16:creationId xmlns:a16="http://schemas.microsoft.com/office/drawing/2014/main" id="{7E78ED61-AD7F-4F3A-8592-B3EAAC055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6551288" y="2737487"/>
            <a:ext cx="3360586" cy="32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416" y="3869370"/>
            <a:ext cx="1696882" cy="256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90" y="3980844"/>
            <a:ext cx="1447815" cy="247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63199" y="696453"/>
            <a:ext cx="8704497" cy="2491409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384628" y="764024"/>
            <a:ext cx="11422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24292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" y="104103"/>
            <a:ext cx="856388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419314" y="196671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C5247-2FBD-46AC-BAD3-E51E9E3ECA4E}"/>
              </a:ext>
            </a:extLst>
          </p:cNvPr>
          <p:cNvSpPr txBox="1"/>
          <p:nvPr/>
        </p:nvSpPr>
        <p:spPr>
          <a:xfrm>
            <a:off x="8337956" y="6280221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273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4789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7" y="4578673"/>
            <a:ext cx="1485439" cy="224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76" y="4655709"/>
            <a:ext cx="1267408" cy="21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1269356" y="1139469"/>
            <a:ext cx="9848538" cy="3167270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</a:p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332ED0F6-348D-4782-B689-69FBF746E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0" y="-16581"/>
            <a:ext cx="893290" cy="79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E5C0D9-400E-40BF-AEA9-69E9D517EC06}"/>
              </a:ext>
            </a:extLst>
          </p:cNvPr>
          <p:cNvSpPr txBox="1"/>
          <p:nvPr/>
        </p:nvSpPr>
        <p:spPr>
          <a:xfrm>
            <a:off x="446645" y="210495"/>
            <a:ext cx="1186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3B3A0F-D6DD-4BC8-93EF-4805F71E083B}"/>
              </a:ext>
            </a:extLst>
          </p:cNvPr>
          <p:cNvSpPr/>
          <p:nvPr/>
        </p:nvSpPr>
        <p:spPr>
          <a:xfrm>
            <a:off x="1529149" y="1358127"/>
            <a:ext cx="2246848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80DBBB5-32C1-47EF-8AB3-F14BF712B41D}"/>
              </a:ext>
            </a:extLst>
          </p:cNvPr>
          <p:cNvSpPr/>
          <p:nvPr/>
        </p:nvSpPr>
        <p:spPr>
          <a:xfrm>
            <a:off x="4152720" y="1341799"/>
            <a:ext cx="1783386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F5743C-EA40-48CA-9A5E-503A19D0D201}"/>
              </a:ext>
            </a:extLst>
          </p:cNvPr>
          <p:cNvSpPr/>
          <p:nvPr/>
        </p:nvSpPr>
        <p:spPr>
          <a:xfrm>
            <a:off x="6581480" y="1358127"/>
            <a:ext cx="2817353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chai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thuỷ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tinh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119CBC-EF3A-4E66-99FB-3D25C7BA3366}"/>
              </a:ext>
            </a:extLst>
          </p:cNvPr>
          <p:cNvSpPr/>
          <p:nvPr/>
        </p:nvSpPr>
        <p:spPr>
          <a:xfrm>
            <a:off x="9756702" y="1370270"/>
            <a:ext cx="1414308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CABE83-66A9-4710-B41C-E44F83016F67}"/>
              </a:ext>
            </a:extLst>
          </p:cNvPr>
          <p:cNvSpPr/>
          <p:nvPr/>
        </p:nvSpPr>
        <p:spPr>
          <a:xfrm>
            <a:off x="2393673" y="2086446"/>
            <a:ext cx="1978615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3DEF39-71F0-4C85-8CC0-4822F974CCFF}"/>
              </a:ext>
            </a:extLst>
          </p:cNvPr>
          <p:cNvSpPr/>
          <p:nvPr/>
        </p:nvSpPr>
        <p:spPr>
          <a:xfrm>
            <a:off x="4984352" y="2070118"/>
            <a:ext cx="1866153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bức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0B6DBD2-8FC6-4DBF-A359-D45DBC3D5D8F}"/>
              </a:ext>
            </a:extLst>
          </p:cNvPr>
          <p:cNvSpPr/>
          <p:nvPr/>
        </p:nvSpPr>
        <p:spPr>
          <a:xfrm>
            <a:off x="7462569" y="2086446"/>
            <a:ext cx="2294134" cy="5640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thoại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20">
            <a:extLst>
              <a:ext uri="{FF2B5EF4-FFF2-40B4-BE49-F238E27FC236}">
                <a16:creationId xmlns:a16="http://schemas.microsoft.com/office/drawing/2014/main" id="{094C787A-13BC-4BB1-A102-F76D77B40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059327"/>
              </p:ext>
            </p:extLst>
          </p:nvPr>
        </p:nvGraphicFramePr>
        <p:xfrm>
          <a:off x="1691065" y="2831093"/>
          <a:ext cx="9479944" cy="3295733"/>
        </p:xfrm>
        <a:graphic>
          <a:graphicData uri="http://schemas.openxmlformats.org/drawingml/2006/table">
            <a:tbl>
              <a:tblPr firstRow="1" bandRow="1"/>
              <a:tblGrid>
                <a:gridCol w="4739972">
                  <a:extLst>
                    <a:ext uri="{9D8B030D-6E8A-4147-A177-3AD203B41FA5}">
                      <a16:colId xmlns:a16="http://schemas.microsoft.com/office/drawing/2014/main" val="617405201"/>
                    </a:ext>
                  </a:extLst>
                </a:gridCol>
                <a:gridCol w="4739972">
                  <a:extLst>
                    <a:ext uri="{9D8B030D-6E8A-4147-A177-3AD203B41FA5}">
                      <a16:colId xmlns:a16="http://schemas.microsoft.com/office/drawing/2014/main" val="2488836965"/>
                    </a:ext>
                  </a:extLst>
                </a:gridCol>
              </a:tblGrid>
              <a:tr h="6490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3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1267"/>
                  </a:ext>
                </a:extLst>
              </a:tr>
              <a:tr h="2646637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11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41719 0.35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18359 0.360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18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06132 0.356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78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0.0213 L 0.44636 0.4185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19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06758 0.258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5" y="12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32904 0.480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32774 0.467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23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F233B43-1FFB-43CE-A9F3-66878852B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33160" r="89898" b="54167"/>
          <a:stretch/>
        </p:blipFill>
        <p:spPr bwMode="auto">
          <a:xfrm>
            <a:off x="148841" y="240939"/>
            <a:ext cx="81174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B996D-797E-44F8-B469-28B19C5206E1}"/>
              </a:ext>
            </a:extLst>
          </p:cNvPr>
          <p:cNvSpPr txBox="1"/>
          <p:nvPr/>
        </p:nvSpPr>
        <p:spPr>
          <a:xfrm>
            <a:off x="960583" y="246310"/>
            <a:ext cx="1043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1C1D1B-5AFD-45BE-8D4C-360887B3C2CC}"/>
              </a:ext>
            </a:extLst>
          </p:cNvPr>
          <p:cNvSpPr txBox="1"/>
          <p:nvPr/>
        </p:nvSpPr>
        <p:spPr>
          <a:xfrm>
            <a:off x="290354" y="1196383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9AF01BC1-F8D5-431C-900D-6580E9C5B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97" y="3795073"/>
            <a:ext cx="3580015" cy="3866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8BD1D30-C956-4A1D-B9DA-4D59D8CD59B8}"/>
              </a:ext>
            </a:extLst>
          </p:cNvPr>
          <p:cNvSpPr txBox="1"/>
          <p:nvPr/>
        </p:nvSpPr>
        <p:spPr>
          <a:xfrm>
            <a:off x="6328964" y="1217685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(…).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29A69C-239D-4C2E-A2F4-A02FF067C8F3}"/>
              </a:ext>
            </a:extLst>
          </p:cNvPr>
          <p:cNvSpPr txBox="1"/>
          <p:nvPr/>
        </p:nvSpPr>
        <p:spPr>
          <a:xfrm>
            <a:off x="290354" y="2008174"/>
            <a:ext cx="989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trực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tuyến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56FB29-2A88-4212-B224-6E5A85005263}"/>
              </a:ext>
            </a:extLst>
          </p:cNvPr>
          <p:cNvSpPr txBox="1"/>
          <p:nvPr/>
        </p:nvSpPr>
        <p:spPr>
          <a:xfrm>
            <a:off x="290353" y="2831514"/>
            <a:ext cx="1241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BF35EB-766B-4963-9CAB-30E039C4578A}"/>
              </a:ext>
            </a:extLst>
          </p:cNvPr>
          <p:cNvSpPr txBox="1"/>
          <p:nvPr/>
        </p:nvSpPr>
        <p:spPr>
          <a:xfrm>
            <a:off x="290353" y="3654854"/>
            <a:ext cx="1132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in-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gỡ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0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833768" y="0"/>
            <a:ext cx="14494936" cy="765997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55514" y="19216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330024" y="1704121"/>
            <a:ext cx="9511333" cy="1058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724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hiểu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thêm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lợi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ích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in-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nét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  <a:p>
            <a:pPr marL="0" marR="0" lvl="0" indent="0" algn="l" defTabSz="1217249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Xem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bài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Chính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;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Luyện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trang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88, 89)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4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49723" y="2064852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48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4006" y="2253668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chemeClr val="accent6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chemeClr val="accent6">
                    <a:lumMod val="50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103433" y="176490"/>
            <a:ext cx="108780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67DCE-B392-4842-BE79-503D284F1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909761"/>
            <a:ext cx="1263086" cy="2027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376A69-025B-41B7-9D98-E7BD00C8D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147" y="1880371"/>
            <a:ext cx="5276887" cy="46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DA0BE07-7D52-40C3-A340-ACB9DF76905F}"/>
              </a:ext>
            </a:extLst>
          </p:cNvPr>
          <p:cNvSpPr txBox="1"/>
          <p:nvPr/>
        </p:nvSpPr>
        <p:spPr>
          <a:xfrm>
            <a:off x="384628" y="764024"/>
            <a:ext cx="1142274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6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6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6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6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3" y="104103"/>
            <a:ext cx="856388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60B93-0335-47D3-9434-36D02CA91E0D}"/>
              </a:ext>
            </a:extLst>
          </p:cNvPr>
          <p:cNvSpPr txBox="1"/>
          <p:nvPr/>
        </p:nvSpPr>
        <p:spPr>
          <a:xfrm>
            <a:off x="1419314" y="196671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C5247-2FBD-46AC-BAD3-E51E9E3ECA4E}"/>
              </a:ext>
            </a:extLst>
          </p:cNvPr>
          <p:cNvSpPr txBox="1"/>
          <p:nvPr/>
        </p:nvSpPr>
        <p:spPr>
          <a:xfrm>
            <a:off x="8337956" y="6280221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88AD2E7C-2EBE-41C4-87F3-37098710392D}"/>
              </a:ext>
            </a:extLst>
          </p:cNvPr>
          <p:cNvSpPr txBox="1"/>
          <p:nvPr/>
        </p:nvSpPr>
        <p:spPr>
          <a:xfrm>
            <a:off x="9785392" y="98226"/>
            <a:ext cx="2251442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0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251347" y="360709"/>
            <a:ext cx="6838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3D328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1306455" y="1701199"/>
            <a:ext cx="465481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ò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uyện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uấn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yện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0CDED9C-F4CC-45B7-AEA5-D19BE884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85" y="4039986"/>
            <a:ext cx="2732116" cy="3399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E289B9-C685-4086-9BB3-84016D8212E3}"/>
              </a:ext>
            </a:extLst>
          </p:cNvPr>
          <p:cNvSpPr txBox="1"/>
          <p:nvPr/>
        </p:nvSpPr>
        <p:spPr>
          <a:xfrm>
            <a:off x="5961268" y="1701199"/>
            <a:ext cx="57610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ìn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 smtClean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endParaRPr lang="en-US" sz="4400" b="1" dirty="0">
              <a:solidFill>
                <a:srgbClr val="3D328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AF947D5-9932-4824-9787-C55562A62183}"/>
              </a:ext>
            </a:extLst>
          </p:cNvPr>
          <p:cNvSpPr txBox="1"/>
          <p:nvPr/>
        </p:nvSpPr>
        <p:spPr>
          <a:xfrm>
            <a:off x="254819" y="806682"/>
            <a:ext cx="115162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vi-VN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xa.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D728C5-028A-408B-BCD5-C2C0113842DA}"/>
              </a:ext>
            </a:extLst>
          </p:cNvPr>
          <p:cNvSpPr txBox="1"/>
          <p:nvPr/>
        </p:nvSpPr>
        <p:spPr>
          <a:xfrm>
            <a:off x="1098139" y="185313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" y="60251"/>
            <a:ext cx="856388" cy="68511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E383881-B241-4E3E-AAA6-350F50493776}"/>
              </a:ext>
            </a:extLst>
          </p:cNvPr>
          <p:cNvSpPr/>
          <p:nvPr/>
        </p:nvSpPr>
        <p:spPr>
          <a:xfrm>
            <a:off x="474027" y="806682"/>
            <a:ext cx="440937" cy="442827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85F6BE-BB06-4ECC-9CBE-A0776F141EE7}"/>
              </a:ext>
            </a:extLst>
          </p:cNvPr>
          <p:cNvSpPr/>
          <p:nvPr/>
        </p:nvSpPr>
        <p:spPr>
          <a:xfrm>
            <a:off x="474027" y="1852745"/>
            <a:ext cx="428648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449419-1F28-4026-AA04-76D016E39A09}"/>
              </a:ext>
            </a:extLst>
          </p:cNvPr>
          <p:cNvSpPr/>
          <p:nvPr/>
        </p:nvSpPr>
        <p:spPr>
          <a:xfrm>
            <a:off x="474027" y="4857345"/>
            <a:ext cx="440937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FC1FA4-586D-4C89-89F0-8D73656FA163}"/>
              </a:ext>
            </a:extLst>
          </p:cNvPr>
          <p:cNvSpPr txBox="1"/>
          <p:nvPr/>
        </p:nvSpPr>
        <p:spPr>
          <a:xfrm>
            <a:off x="7661594" y="6293632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22E3BE-494F-4CF2-AA14-6879F4E22E26}"/>
              </a:ext>
            </a:extLst>
          </p:cNvPr>
          <p:cNvSpPr txBox="1"/>
          <p:nvPr/>
        </p:nvSpPr>
        <p:spPr>
          <a:xfrm>
            <a:off x="8712931" y="234585"/>
            <a:ext cx="3479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022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6400">
                        <a14:foregroundMark x1="61205" y1="30276" x2="62100" y2="37593"/>
                        <a14:foregroundMark x1="53600" y1="35000" x2="57700" y2="39630"/>
                        <a14:foregroundMark x1="53000" y1="36481" x2="52800" y2="36667"/>
                        <a14:foregroundMark x1="56000" y1="33889" x2="58300" y2="39259"/>
                        <a14:foregroundMark x1="71500" y1="36944" x2="71500" y2="36944"/>
                        <a14:foregroundMark x1="57700" y1="23333" x2="67400" y2="43519"/>
                        <a14:foregroundMark x1="47300" y1="20648" x2="54000" y2="28148"/>
                        <a14:foregroundMark x1="54000" y1="28148" x2="57700" y2="30463"/>
                        <a14:foregroundMark x1="75500" y1="19630" x2="75500" y2="22778"/>
                        <a14:foregroundMark x1="84400" y1="26481" x2="84400" y2="39815"/>
                        <a14:foregroundMark x1="89500" y1="25185" x2="94900" y2="34722"/>
                        <a14:foregroundMark x1="94900" y1="34722" x2="95000" y2="36389"/>
                        <a14:foregroundMark x1="85200" y1="24907" x2="85200" y2="39815"/>
                        <a14:foregroundMark x1="52800" y1="28889" x2="58800" y2="44074"/>
                        <a14:foregroundMark x1="62200" y1="26481" x2="62000" y2="42500"/>
                        <a14:foregroundMark x1="63100" y1="27315" x2="67100" y2="44074"/>
                        <a14:foregroundMark x1="63100" y1="24630" x2="69000" y2="34722"/>
                        <a14:foregroundMark x1="69000" y1="34722" x2="69100" y2="36574"/>
                        <a14:foregroundMark x1="70000" y1="25463" x2="70300" y2="32130"/>
                        <a14:foregroundMark x1="74000" y1="19352" x2="75200" y2="19907"/>
                        <a14:foregroundMark x1="76900" y1="20926" x2="78300" y2="19352"/>
                        <a14:foregroundMark x1="74600" y1="17963" x2="72300" y2="20370"/>
                        <a14:foregroundMark x1="44200" y1="19074" x2="48500" y2="22778"/>
                        <a14:foregroundMark x1="47300" y1="18519" x2="48200" y2="21759"/>
                        <a14:foregroundMark x1="49600" y1="17222" x2="49600" y2="22778"/>
                        <a14:foregroundMark x1="51000" y1="18796" x2="50200" y2="22500"/>
                        <a14:foregroundMark x1="55900" y1="34259" x2="58500" y2="39815"/>
                        <a14:foregroundMark x1="69700" y1="34722" x2="71400" y2="37130"/>
                        <a14:foregroundMark x1="65400" y1="28148" x2="68800" y2="30463"/>
                        <a14:foregroundMark x1="56800" y1="24630" x2="54500" y2="25185"/>
                        <a14:foregroundMark x1="50200" y1="23889" x2="55900" y2="26759"/>
                        <a14:foregroundMark x1="62200" y1="24815" x2="60700" y2="26852"/>
                        <a14:foregroundMark x1="48400" y1="17593" x2="49000" y2="20556"/>
                        <a14:foregroundMark x1="61900" y1="38333" x2="61900" y2="40741"/>
                        <a14:foregroundMark x1="96400" y1="36111" x2="95400" y2="37685"/>
                        <a14:backgroundMark x1="26900" y1="60370" x2="60900" y2="70000"/>
                        <a14:backgroundMark x1="60900" y1="70000" x2="51100" y2="52130"/>
                        <a14:backgroundMark x1="51100" y1="52130" x2="36200" y2="51667"/>
                        <a14:backgroundMark x1="36200" y1="51667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49354" y2="25409"/>
                        <a14:backgroundMark x1="71822" y1="28126" x2="73800" y2="27963"/>
                        <a14:backgroundMark x1="43400" y1="30463" x2="51353" y2="29809"/>
                        <a14:backgroundMark x1="52429" y1="20214" x2="71906" y2="20107"/>
                        <a14:backgroundMark x1="40800" y1="20278" x2="43108" y2="20265"/>
                        <a14:backgroundMark x1="44300" y1="17963" x2="44999" y2="18466"/>
                        <a14:backgroundMark x1="12000" y1="21481" x2="12000" y2="35926"/>
                        <a14:backgroundMark x1="12000" y1="35926" x2="13800" y2="19537"/>
                        <a14:backgroundMark x1="13800" y1="19537" x2="4900" y2="29074"/>
                        <a14:backgroundMark x1="4900" y1="29074" x2="8500" y2="36111"/>
                        <a14:backgroundMark x1="8500" y1="36111" x2="8500" y2="36111"/>
                        <a14:backgroundMark x1="10800" y1="20648" x2="15800" y2="47963"/>
                        <a14:backgroundMark x1="15800" y1="47963" x2="20800" y2="39630"/>
                        <a14:backgroundMark x1="20800" y1="39630" x2="22400" y2="20648"/>
                        <a14:backgroundMark x1="22400" y1="20648" x2="15000" y2="39259"/>
                        <a14:backgroundMark x1="15000" y1="39259" x2="14600" y2="41944"/>
                        <a14:backgroundMark x1="15700" y1="17963" x2="11700" y2="34167"/>
                        <a14:backgroundMark x1="11700" y1="34167" x2="12500" y2="45648"/>
                        <a14:backgroundMark x1="12500" y1="45648" x2="17400" y2="36852"/>
                        <a14:backgroundMark x1="17400" y1="36852" x2="17400" y2="15278"/>
                        <a14:backgroundMark x1="17400" y1="15278" x2="17700" y2="27593"/>
                        <a14:backgroundMark x1="11400" y1="24074" x2="23500" y2="33981"/>
                        <a14:backgroundMark x1="23500" y1="33981" x2="26600" y2="20370"/>
                        <a14:backgroundMark x1="26600" y1="20370" x2="26600" y2="34444"/>
                        <a14:backgroundMark x1="22900" y1="28148" x2="25500" y2="44352"/>
                        <a14:backgroundMark x1="25500" y1="44352" x2="20900" y2="23519"/>
                        <a14:backgroundMark x1="20900" y1="23519" x2="19500" y2="42222"/>
                        <a14:backgroundMark x1="9700" y1="23611" x2="9800" y2="36944"/>
                        <a14:backgroundMark x1="9800" y1="36944" x2="6600" y2="23704"/>
                        <a14:backgroundMark x1="6600" y1="23704" x2="2900" y2="41204"/>
                        <a14:backgroundMark x1="2900" y1="41204" x2="2800" y2="37963"/>
                        <a14:backgroundMark x1="2500" y1="22037" x2="9900" y2="51296"/>
                        <a14:backgroundMark x1="9900" y1="51296" x2="18300" y2="33426"/>
                        <a14:backgroundMark x1="18300" y1="33426" x2="19900" y2="22685"/>
                        <a14:backgroundMark x1="19900" y1="22685" x2="17900" y2="35093"/>
                        <a14:backgroundMark x1="17900" y1="35093" x2="12300" y2="26667"/>
                        <a14:backgroundMark x1="12300" y1="26667" x2="17700" y2="3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4" y="-770972"/>
            <a:ext cx="4962798" cy="5359821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id="{5487D5FD-1F96-4764-B217-3D94FFF78B5A}"/>
              </a:ext>
            </a:extLst>
          </p:cNvPr>
          <p:cNvSpPr txBox="1"/>
          <p:nvPr/>
        </p:nvSpPr>
        <p:spPr>
          <a:xfrm>
            <a:off x="289477" y="1990190"/>
            <a:ext cx="11306629" cy="127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 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thể bay qua một 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id="{2C4AD102-FC5F-4341-A9DF-919698A3BF46}"/>
              </a:ext>
            </a:extLst>
          </p:cNvPr>
          <p:cNvSpPr txBox="1"/>
          <p:nvPr/>
        </p:nvSpPr>
        <p:spPr>
          <a:xfrm>
            <a:off x="289477" y="3558123"/>
            <a:ext cx="11405277" cy="9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in-tơ-nét, bạn cũng có thể nhìn thấy người nói chuyện với mình, dù hai người đang ở cách nhau rất xa.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AFB1D7-AC7A-4356-A8CA-A901FE12F18E}"/>
              </a:ext>
            </a:extLst>
          </p:cNvPr>
          <p:cNvGrpSpPr/>
          <p:nvPr/>
        </p:nvGrpSpPr>
        <p:grpSpPr>
          <a:xfrm>
            <a:off x="3043627" y="317710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5CB5349-AFAF-4F8D-A167-2626004F433D}"/>
              </a:ext>
            </a:extLst>
          </p:cNvPr>
          <p:cNvGrpSpPr/>
          <p:nvPr/>
        </p:nvGrpSpPr>
        <p:grpSpPr>
          <a:xfrm>
            <a:off x="9992123" y="2742192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D34B88-F0EF-4700-8A39-7393C5858E01}"/>
              </a:ext>
            </a:extLst>
          </p:cNvPr>
          <p:cNvCxnSpPr>
            <a:cxnSpLocks/>
          </p:cNvCxnSpPr>
          <p:nvPr/>
        </p:nvCxnSpPr>
        <p:spPr>
          <a:xfrm flipH="1">
            <a:off x="3000085" y="2742192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C9FC6F-BCDB-40DE-97FD-479AB13A491D}"/>
              </a:ext>
            </a:extLst>
          </p:cNvPr>
          <p:cNvGrpSpPr/>
          <p:nvPr/>
        </p:nvGrpSpPr>
        <p:grpSpPr>
          <a:xfrm>
            <a:off x="1756544" y="4873810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10212670" y="3741625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9D0E1C-D39F-429B-A9EC-1A3CF945F766}"/>
              </a:ext>
            </a:extLst>
          </p:cNvPr>
          <p:cNvCxnSpPr>
            <a:cxnSpLocks/>
          </p:cNvCxnSpPr>
          <p:nvPr/>
        </p:nvCxnSpPr>
        <p:spPr>
          <a:xfrm flipH="1">
            <a:off x="7663123" y="4312267"/>
            <a:ext cx="168816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EAF947D5-9932-4824-9787-C55562A62183}"/>
              </a:ext>
            </a:extLst>
          </p:cNvPr>
          <p:cNvSpPr txBox="1"/>
          <p:nvPr/>
        </p:nvSpPr>
        <p:spPr>
          <a:xfrm>
            <a:off x="254819" y="806682"/>
            <a:ext cx="1151626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vi-VN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xa.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6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D728C5-028A-408B-BCD5-C2C0113842DA}"/>
              </a:ext>
            </a:extLst>
          </p:cNvPr>
          <p:cNvSpPr txBox="1"/>
          <p:nvPr/>
        </p:nvSpPr>
        <p:spPr>
          <a:xfrm>
            <a:off x="902675" y="256398"/>
            <a:ext cx="771607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5" y="60251"/>
            <a:ext cx="856388" cy="68511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E383881-B241-4E3E-AAA6-350F50493776}"/>
              </a:ext>
            </a:extLst>
          </p:cNvPr>
          <p:cNvSpPr/>
          <p:nvPr/>
        </p:nvSpPr>
        <p:spPr>
          <a:xfrm>
            <a:off x="474027" y="806682"/>
            <a:ext cx="440937" cy="442827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85F6BE-BB06-4ECC-9CBE-A0776F141EE7}"/>
              </a:ext>
            </a:extLst>
          </p:cNvPr>
          <p:cNvSpPr/>
          <p:nvPr/>
        </p:nvSpPr>
        <p:spPr>
          <a:xfrm>
            <a:off x="474027" y="1852745"/>
            <a:ext cx="428648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7449419-1F28-4026-AA04-76D016E39A09}"/>
              </a:ext>
            </a:extLst>
          </p:cNvPr>
          <p:cNvSpPr/>
          <p:nvPr/>
        </p:nvSpPr>
        <p:spPr>
          <a:xfrm>
            <a:off x="474027" y="4857345"/>
            <a:ext cx="440937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FC1FA4-586D-4C89-89F0-8D73656FA163}"/>
              </a:ext>
            </a:extLst>
          </p:cNvPr>
          <p:cNvSpPr txBox="1"/>
          <p:nvPr/>
        </p:nvSpPr>
        <p:spPr>
          <a:xfrm>
            <a:off x="7661594" y="6293632"/>
            <a:ext cx="257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88AD2E7C-2EBE-41C4-87F3-37098710392D}"/>
              </a:ext>
            </a:extLst>
          </p:cNvPr>
          <p:cNvSpPr txBox="1"/>
          <p:nvPr/>
        </p:nvSpPr>
        <p:spPr>
          <a:xfrm>
            <a:off x="8289562" y="113880"/>
            <a:ext cx="3481524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9012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2172</Words>
  <Application>Microsoft Office PowerPoint</Application>
  <PresentationFormat>Widescreen</PresentationFormat>
  <Paragraphs>129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等线</vt:lpstr>
      <vt:lpstr>Livvic</vt:lpstr>
      <vt:lpstr>Roboto Condensed Light</vt:lpstr>
      <vt:lpstr>Office Theme</vt:lpstr>
      <vt:lpstr>Response to Intervention: The Alphabet by Slidesgo</vt:lpstr>
      <vt:lpstr>1_Office Theme</vt:lpstr>
      <vt:lpstr>1_Response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160</cp:revision>
  <dcterms:created xsi:type="dcterms:W3CDTF">2021-06-18T23:20:35Z</dcterms:created>
  <dcterms:modified xsi:type="dcterms:W3CDTF">2022-04-07T10:30:46Z</dcterms:modified>
</cp:coreProperties>
</file>