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7" r:id="rId3"/>
    <p:sldMasterId id="2147483769" r:id="rId4"/>
  </p:sldMasterIdLst>
  <p:notesMasterIdLst>
    <p:notesMasterId r:id="rId24"/>
  </p:notesMasterIdLst>
  <p:sldIdLst>
    <p:sldId id="497" r:id="rId5"/>
    <p:sldId id="264" r:id="rId6"/>
    <p:sldId id="515" r:id="rId7"/>
    <p:sldId id="396" r:id="rId8"/>
    <p:sldId id="343" r:id="rId9"/>
    <p:sldId id="518" r:id="rId10"/>
    <p:sldId id="372" r:id="rId11"/>
    <p:sldId id="504" r:id="rId12"/>
    <p:sldId id="500" r:id="rId13"/>
    <p:sldId id="506" r:id="rId14"/>
    <p:sldId id="284" r:id="rId15"/>
    <p:sldId id="505" r:id="rId16"/>
    <p:sldId id="291" r:id="rId17"/>
    <p:sldId id="519" r:id="rId18"/>
    <p:sldId id="293" r:id="rId19"/>
    <p:sldId id="257" r:id="rId20"/>
    <p:sldId id="359" r:id="rId21"/>
    <p:sldId id="520" r:id="rId22"/>
    <p:sldId id="35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660066"/>
    <a:srgbClr val="FF0066"/>
    <a:srgbClr val="40804B"/>
    <a:srgbClr val="FF9900"/>
    <a:srgbClr val="A2D668"/>
    <a:srgbClr val="FFFF66"/>
    <a:srgbClr val="FF99CC"/>
    <a:srgbClr val="117D09"/>
    <a:srgbClr val="E04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4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907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692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2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79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712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784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1121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1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502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7115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0517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089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780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756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60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8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DD0F005-9995-42A0-90A3-2E199FA60C53}"/>
              </a:ext>
            </a:extLst>
          </p:cNvPr>
          <p:cNvSpPr/>
          <p:nvPr/>
        </p:nvSpPr>
        <p:spPr>
          <a:xfrm>
            <a:off x="2917371" y="877538"/>
            <a:ext cx="7068455" cy="286714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136204"/>
              </a:avLst>
            </a:prstTxWarp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 </a:t>
            </a:r>
            <a:r>
              <a:rPr lang="en-US" sz="4800" b="1" cap="none" spc="0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4800" b="1" cap="none" spc="0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800" b="1" cap="none" spc="0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4800" b="1" cap="none" spc="0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endParaRPr lang="en-US" sz="4800" b="1" cap="none" spc="0" dirty="0">
              <a:ln w="660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492AA2-BF42-49B0-B53E-FE020BD78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3136315" y="1277257"/>
            <a:ext cx="6354796" cy="58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3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talking&#10;&#10;Description automatically generated with low confidence">
            <a:extLst>
              <a:ext uri="{FF2B5EF4-FFF2-40B4-BE49-F238E27FC236}">
                <a16:creationId xmlns:a16="http://schemas.microsoft.com/office/drawing/2014/main" id="{EBAA649A-8A09-4C2C-A1A6-E7F1CF3BE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01" y="410587"/>
            <a:ext cx="9620181" cy="5414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280E3F-D21E-4A45-A1E2-0EC969BD138A}"/>
              </a:ext>
            </a:extLst>
          </p:cNvPr>
          <p:cNvSpPr txBox="1"/>
          <p:nvPr/>
        </p:nvSpPr>
        <p:spPr>
          <a:xfrm>
            <a:off x="1618939" y="5965730"/>
            <a:ext cx="900908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altLang="zh-CN" sz="32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altLang="zh-CN" sz="32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altLang="zh-CN" sz="32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altLang="zh-CN" sz="32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32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altLang="zh-CN" sz="32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228241" y="297971"/>
            <a:ext cx="11588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2BF2D5-4873-439A-A7B7-036FAEC10186}"/>
              </a:ext>
            </a:extLst>
          </p:cNvPr>
          <p:cNvSpPr txBox="1"/>
          <p:nvPr/>
        </p:nvSpPr>
        <p:spPr>
          <a:xfrm>
            <a:off x="714257" y="1692292"/>
            <a:ext cx="2248720" cy="646331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1C0F2C-D69B-4F6B-AD04-69416ACA6237}"/>
              </a:ext>
            </a:extLst>
          </p:cNvPr>
          <p:cNvSpPr txBox="1"/>
          <p:nvPr/>
        </p:nvSpPr>
        <p:spPr>
          <a:xfrm>
            <a:off x="3461503" y="1692291"/>
            <a:ext cx="447833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F8769C-10DA-456E-B681-044796F33628}"/>
              </a:ext>
            </a:extLst>
          </p:cNvPr>
          <p:cNvSpPr txBox="1"/>
          <p:nvPr/>
        </p:nvSpPr>
        <p:spPr>
          <a:xfrm>
            <a:off x="8305800" y="1713383"/>
            <a:ext cx="3598025" cy="646331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586F6AE9-948A-4D3E-8AEB-ED5FD81385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747" y="1436744"/>
            <a:ext cx="901878" cy="901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35E69A-65F6-4B49-923F-0D00BFFEEE2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14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1145" y="2982093"/>
            <a:ext cx="9562843" cy="387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78400C-99B8-4326-A01C-0AEB60D12AC2}"/>
              </a:ext>
            </a:extLst>
          </p:cNvPr>
          <p:cNvSpPr txBox="1"/>
          <p:nvPr/>
        </p:nvSpPr>
        <p:spPr>
          <a:xfrm>
            <a:off x="567419" y="463727"/>
            <a:ext cx="11403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9E2862-904E-40D6-85CD-99ED71CA4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5519" y="2428894"/>
            <a:ext cx="6327755" cy="39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712508" y="532194"/>
            <a:ext cx="8586113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4848" y="782616"/>
            <a:ext cx="11350752" cy="573485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Ma-ô-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167491" y="1676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7275755" y="6286638"/>
            <a:ext cx="392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</a:t>
            </a:r>
            <a:r>
              <a:rPr lang="en-US" sz="24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0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29016" y="715617"/>
            <a:ext cx="8917355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52DAFA4-5693-4E7A-8E83-B65E11F0A2E5}"/>
              </a:ext>
            </a:extLst>
          </p:cNvPr>
          <p:cNvSpPr txBox="1"/>
          <p:nvPr/>
        </p:nvSpPr>
        <p:spPr>
          <a:xfrm>
            <a:off x="314793" y="682094"/>
            <a:ext cx="11587397" cy="5734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Ma-ô-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974" y="141440"/>
            <a:ext cx="1009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1.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354" y="141440"/>
            <a:ext cx="726460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064302" y="5691095"/>
            <a:ext cx="7000406" cy="597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4400"/>
              </a:lnSpc>
              <a:defRPr/>
            </a:pP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4347" y="149019"/>
            <a:ext cx="10729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en-US" sz="3200" b="1" kern="0" dirty="0">
                <a:solidFill>
                  <a:schemeClr val="accent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Cùng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-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đáp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chào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tới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218" y="161441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AB3CB85B-A2C2-4DE9-AF6E-B3A76237DA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75" y="2940146"/>
            <a:ext cx="5801056" cy="416225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1EA8587-BF75-4837-A2F0-9DEC8E44612D}"/>
              </a:ext>
            </a:extLst>
          </p:cNvPr>
          <p:cNvGrpSpPr/>
          <p:nvPr/>
        </p:nvGrpSpPr>
        <p:grpSpPr>
          <a:xfrm>
            <a:off x="7717420" y="1067698"/>
            <a:ext cx="4438515" cy="3471645"/>
            <a:chOff x="7571673" y="712029"/>
            <a:chExt cx="4438515" cy="276714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C328C1-61CE-476A-97F3-E0F052576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571673" y="712029"/>
              <a:ext cx="4438515" cy="2767149"/>
            </a:xfrm>
            <a:prstGeom prst="rect">
              <a:avLst/>
            </a:prstGeom>
          </p:spPr>
        </p:pic>
        <p:sp>
          <p:nvSpPr>
            <p:cNvPr id="17" name="文本框 22">
              <a:extLst>
                <a:ext uri="{FF2B5EF4-FFF2-40B4-BE49-F238E27FC236}">
                  <a16:creationId xmlns:a16="http://schemas.microsoft.com/office/drawing/2014/main" id="{47D95892-2519-422C-BA59-61CEF200E7AF}"/>
                </a:ext>
              </a:extLst>
            </p:cNvPr>
            <p:cNvSpPr txBox="1"/>
            <p:nvPr/>
          </p:nvSpPr>
          <p:spPr>
            <a:xfrm>
              <a:off x="8240169" y="1123835"/>
              <a:ext cx="309485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Ấn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Độ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chắp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ngực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cúi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nhẹ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zh-CN" altLang="en-US" sz="28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DBF09D-058F-4EE8-82EA-938D4C292F8D}"/>
              </a:ext>
            </a:extLst>
          </p:cNvPr>
          <p:cNvGrpSpPr/>
          <p:nvPr/>
        </p:nvGrpSpPr>
        <p:grpSpPr>
          <a:xfrm>
            <a:off x="36065" y="1777630"/>
            <a:ext cx="3758582" cy="2479059"/>
            <a:chOff x="595259" y="1603130"/>
            <a:chExt cx="3758582" cy="191884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7BC23F6-3236-45EA-B3C4-1287E248D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259" y="1603130"/>
              <a:ext cx="3758582" cy="1918846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201E62C0-C22E-464E-9387-3B69360883CF}"/>
                </a:ext>
              </a:extLst>
            </p:cNvPr>
            <p:cNvSpPr txBox="1"/>
            <p:nvPr/>
          </p:nvSpPr>
          <p:spPr>
            <a:xfrm>
              <a:off x="716117" y="2095716"/>
              <a:ext cx="3282311" cy="738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Ấn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Độ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zh-CN" altLang="en-US" sz="28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59137" y="1327376"/>
            <a:ext cx="141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</a:t>
            </a:r>
          </a:p>
        </p:txBody>
      </p:sp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69764" y="651104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7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Hoạt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động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tiếp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nối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>
            <a:off x="10604340" y="4704879"/>
            <a:ext cx="1486855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0D18FB06-F364-4F74-8E58-9F3C48C48824}"/>
              </a:ext>
            </a:extLst>
          </p:cNvPr>
          <p:cNvSpPr txBox="1">
            <a:spLocks/>
          </p:cNvSpPr>
          <p:nvPr/>
        </p:nvSpPr>
        <p:spPr>
          <a:xfrm>
            <a:off x="190781" y="1786453"/>
            <a:ext cx="11837269" cy="32464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Thực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lớn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bè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giao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tiếp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Xem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Kể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Lớp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(79)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283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1943675" y="1542554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7495"/>
            <a:ext cx="11634952" cy="127559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1823346" y="1183835"/>
            <a:ext cx="9534078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112298" y="-80574"/>
            <a:ext cx="3016045" cy="1651560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9882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5753" y="1840545"/>
            <a:ext cx="8828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4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4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4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881799" y="1520414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4576" y="1423797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310721" y="2918361"/>
            <a:ext cx="6048016" cy="90159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1,2. TẬP</a:t>
            </a:r>
            <a:r>
              <a:rPr kumimoji="0" lang="en-US" sz="40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hai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28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3178806" y="1786394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Những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cách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chào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độc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đáo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(77)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3253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Di-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Dim-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-ê.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495" y="20751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4848" y="782616"/>
            <a:ext cx="11350752" cy="573485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Ma-ô-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167491" y="1676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7275755" y="6286638"/>
            <a:ext cx="392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</a:t>
            </a:r>
            <a:r>
              <a:rPr lang="en-US" sz="24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6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449484" y="463253"/>
            <a:ext cx="11392746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1D3367-4949-449A-B735-EC6DAB2EBC68}"/>
              </a:ext>
            </a:extLst>
          </p:cNvPr>
          <p:cNvSpPr txBox="1"/>
          <p:nvPr/>
        </p:nvSpPr>
        <p:spPr>
          <a:xfrm>
            <a:off x="449483" y="1732645"/>
            <a:ext cx="11392745" cy="2246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487A0B-0228-43D1-B746-1A0039AEAB7F}"/>
              </a:ext>
            </a:extLst>
          </p:cNvPr>
          <p:cNvCxnSpPr>
            <a:cxnSpLocks/>
          </p:cNvCxnSpPr>
          <p:nvPr/>
        </p:nvCxnSpPr>
        <p:spPr>
          <a:xfrm flipV="1">
            <a:off x="1189198" y="2329244"/>
            <a:ext cx="10473150" cy="8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E65CB4-4067-4419-8D5F-A51115C1F207}"/>
              </a:ext>
            </a:extLst>
          </p:cNvPr>
          <p:cNvCxnSpPr>
            <a:cxnSpLocks/>
          </p:cNvCxnSpPr>
          <p:nvPr/>
        </p:nvCxnSpPr>
        <p:spPr>
          <a:xfrm flipV="1">
            <a:off x="619572" y="3087974"/>
            <a:ext cx="5196612" cy="107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E4BAD5D-B226-4F7D-85C3-FCCF1CA0EC75}"/>
              </a:ext>
            </a:extLst>
          </p:cNvPr>
          <p:cNvSpPr txBox="1"/>
          <p:nvPr/>
        </p:nvSpPr>
        <p:spPr>
          <a:xfrm>
            <a:off x="449482" y="4428022"/>
            <a:ext cx="11392745" cy="1225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374642" y="291376"/>
            <a:ext cx="1122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58A3383-141B-47B9-B77B-C034FDD7D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746058"/>
              </p:ext>
            </p:extLst>
          </p:nvPr>
        </p:nvGraphicFramePr>
        <p:xfrm>
          <a:off x="136634" y="1500695"/>
          <a:ext cx="4973621" cy="36024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973621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6021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685956"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Ma-ô-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ri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Niu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Di-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lân</a:t>
                      </a:r>
                      <a:endParaRPr lang="en-US" sz="3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629787">
                <a:tc>
                  <a:txBody>
                    <a:bodyPr/>
                    <a:lstStyle/>
                    <a:p>
                      <a:pPr algn="l"/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Ấn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lang="en-US" sz="30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629787">
                <a:tc>
                  <a:txBody>
                    <a:bodyPr/>
                    <a:lstStyle/>
                    <a:p>
                      <a:pPr algn="l"/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Mỹ</a:t>
                      </a:r>
                      <a:endParaRPr lang="en-US" sz="30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1054784">
                <a:tc>
                  <a:txBody>
                    <a:bodyPr/>
                    <a:lstStyle/>
                    <a:p>
                      <a:pPr algn="l"/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Dim-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-ê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23844CA-DD17-418A-BA23-0B454859B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22018"/>
              </p:ext>
            </p:extLst>
          </p:nvPr>
        </p:nvGraphicFramePr>
        <p:xfrm>
          <a:off x="6370567" y="1500695"/>
          <a:ext cx="5658147" cy="36024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658147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7204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720499"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chắp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cúi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720499">
                <a:tc>
                  <a:txBody>
                    <a:bodyPr/>
                    <a:lstStyle/>
                    <a:p>
                      <a:pPr algn="l"/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chạm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nhẹ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mũi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trán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720499">
                <a:tc>
                  <a:txBody>
                    <a:bodyPr/>
                    <a:lstStyle/>
                    <a:p>
                      <a:pPr algn="l"/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vỗ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720499">
                <a:tc>
                  <a:txBody>
                    <a:bodyPr/>
                    <a:lstStyle/>
                    <a:p>
                      <a:pPr algn="l"/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đấm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nhẹ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nắm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47403F-1B5F-41BB-9DF3-C3BEDEF5E9C9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099434" y="2603295"/>
            <a:ext cx="1271133" cy="698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0F9230-5B7C-403B-8DEA-1917C5E61FED}"/>
              </a:ext>
            </a:extLst>
          </p:cNvPr>
          <p:cNvCxnSpPr>
            <a:cxnSpLocks/>
          </p:cNvCxnSpPr>
          <p:nvPr/>
        </p:nvCxnSpPr>
        <p:spPr>
          <a:xfrm flipV="1">
            <a:off x="5099434" y="2603295"/>
            <a:ext cx="1271133" cy="5471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2373FE-9AF3-4F47-A4C3-D346F84003AC}"/>
              </a:ext>
            </a:extLst>
          </p:cNvPr>
          <p:cNvCxnSpPr>
            <a:cxnSpLocks/>
          </p:cNvCxnSpPr>
          <p:nvPr/>
        </p:nvCxnSpPr>
        <p:spPr>
          <a:xfrm>
            <a:off x="5099434" y="3900025"/>
            <a:ext cx="1271133" cy="791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778282-02D0-4EAA-BC33-55F9C80F8ED1}"/>
              </a:ext>
            </a:extLst>
          </p:cNvPr>
          <p:cNvCxnSpPr>
            <a:cxnSpLocks/>
          </p:cNvCxnSpPr>
          <p:nvPr/>
        </p:nvCxnSpPr>
        <p:spPr>
          <a:xfrm flipV="1">
            <a:off x="5110255" y="3900025"/>
            <a:ext cx="1260312" cy="7212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7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kissing another person&#10;&#10;Description automatically generated with low confidence">
            <a:extLst>
              <a:ext uri="{FF2B5EF4-FFF2-40B4-BE49-F238E27FC236}">
                <a16:creationId xmlns:a16="http://schemas.microsoft.com/office/drawing/2014/main" id="{B4126700-F698-488A-8B44-F6B143F34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16" y="175560"/>
            <a:ext cx="8557127" cy="5508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3B846A-3AFF-4997-8D00-6D22A92F9C86}"/>
              </a:ext>
            </a:extLst>
          </p:cNvPr>
          <p:cNvSpPr txBox="1"/>
          <p:nvPr/>
        </p:nvSpPr>
        <p:spPr>
          <a:xfrm>
            <a:off x="411480" y="5859937"/>
            <a:ext cx="115519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Ma-ô-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altLang="zh-CN" sz="32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altLang="zh-CN" sz="32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altLang="zh-CN" sz="32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altLang="zh-CN" sz="32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858</Words>
  <Application>Microsoft Office PowerPoint</Application>
  <PresentationFormat>Widescreen</PresentationFormat>
  <Paragraphs>68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HP001 4 hàng</vt:lpstr>
      <vt:lpstr>Livvic</vt:lpstr>
      <vt:lpstr>Londrina Solid</vt:lpstr>
      <vt:lpstr>Roboto Condensed</vt:lpstr>
      <vt:lpstr>Roboto Condensed Light</vt:lpstr>
      <vt:lpstr>Office Theme</vt:lpstr>
      <vt:lpstr>Response to Intervention: The Alphabet by Slidesgo</vt:lpstr>
      <vt:lpstr>Dinosaur Pattern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169</cp:revision>
  <dcterms:created xsi:type="dcterms:W3CDTF">2021-06-18T23:20:35Z</dcterms:created>
  <dcterms:modified xsi:type="dcterms:W3CDTF">2022-03-28T04:25:58Z</dcterms:modified>
</cp:coreProperties>
</file>