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3" d="100"/>
          <a:sy n="63" d="100"/>
        </p:scale>
        <p:origin x="1014" y="-22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8" name="页脚占位符 7">
            <a:extLst>
              <a:ext uri="{FF2B5EF4-FFF2-40B4-BE49-F238E27FC236}">
                <a16:creationId xmlns=""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4" name="页脚占位符 3">
            <a:extLst>
              <a:ext uri="{FF2B5EF4-FFF2-40B4-BE49-F238E27FC236}">
                <a16:creationId xmlns=""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3" name="页脚占位符 2">
            <a:extLst>
              <a:ext uri="{FF2B5EF4-FFF2-40B4-BE49-F238E27FC236}">
                <a16:creationId xmlns=""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33.jpeg"/><Relationship Id="rId3" Type="http://schemas.openxmlformats.org/officeDocument/2006/relationships/notesSlide" Target="../notesSlides/notesSlide12.xml"/><Relationship Id="rId7" Type="http://schemas.openxmlformats.org/officeDocument/2006/relationships/image" Target="../media/image12.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34.png"/><Relationship Id="rId1" Type="http://schemas.openxmlformats.org/officeDocument/2006/relationships/themeOverride" Target="../theme/themeOverride10.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7.png"/><Relationship Id="rId10"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50915" y="-351495"/>
            <a:ext cx="8201070" cy="8201070"/>
          </a:xfrm>
          <a:prstGeom prst="rect">
            <a:avLst/>
          </a:prstGeom>
        </p:spPr>
      </p:pic>
      <p:pic>
        <p:nvPicPr>
          <p:cNvPr id="8" name="图片 7">
            <a:extLst>
              <a:ext uri="{FF2B5EF4-FFF2-40B4-BE49-F238E27FC236}">
                <a16:creationId xmlns=""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 xmlns:a16="http://schemas.microsoft.com/office/drawing/2014/main" id="{AFD47DC7-4989-4D59-AF0D-0770FE4BA23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 xmlns:a16="http://schemas.microsoft.com/office/drawing/2014/main" id="{A364B1FC-3260-4213-8C32-21EA5F12C6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 xmlns:a16="http://schemas.microsoft.com/office/drawing/2014/main" id="{83E7BD63-7E3A-4D9A-9B0C-873C19F12B5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 xmlns:a16="http://schemas.microsoft.com/office/drawing/2014/main" id="{D8BA3053-0FCE-41AA-AFEB-1AF34ABBAB1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 xmlns:a16="http://schemas.microsoft.com/office/drawing/2014/main" id="{3020B95D-033F-405A-A888-05AA3A8F227A}"/>
              </a:ext>
            </a:extLst>
          </p:cNvPr>
          <p:cNvSpPr txBox="1"/>
          <p:nvPr/>
        </p:nvSpPr>
        <p:spPr>
          <a:xfrm>
            <a:off x="1990616" y="1705471"/>
            <a:ext cx="5441244" cy="707886"/>
          </a:xfrm>
          <a:prstGeom prst="rect">
            <a:avLst/>
          </a:prstGeom>
          <a:noFill/>
        </p:spPr>
        <p:txBody>
          <a:bodyPr wrap="square" rtlCol="0">
            <a:spAutoFit/>
          </a:bodyPr>
          <a:lstStyle/>
          <a:p>
            <a:r>
              <a:rPr lang="en-US" altLang="zh-CN"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 xmlns:a16="http://schemas.microsoft.com/office/drawing/2014/main" id="{B62EFEC7-18E0-4E84-A09A-4F5DA4B27EA6}"/>
              </a:ext>
            </a:extLst>
          </p:cNvPr>
          <p:cNvSpPr txBox="1"/>
          <p:nvPr/>
        </p:nvSpPr>
        <p:spPr>
          <a:xfrm>
            <a:off x="1524398" y="2452552"/>
            <a:ext cx="4737610" cy="1569660"/>
          </a:xfrm>
          <a:prstGeom prst="rect">
            <a:avLst/>
          </a:prstGeom>
          <a:noFill/>
        </p:spPr>
        <p:txBody>
          <a:bodyPr wrap="square" rtlCol="0">
            <a:spAutoFit/>
          </a:bodyPr>
          <a:lstStyle/>
          <a:p>
            <a:r>
              <a:rPr lang="en-US" sz="9600" b="1" spc="220" dirty="0">
                <a:solidFill>
                  <a:srgbClr val="B35C80"/>
                </a:solidFill>
                <a:latin typeface="UTM Billhead 1910" panose="02040603050506020204" pitchFamily="18" charset="0"/>
              </a:rPr>
              <a:t>Q</a:t>
            </a:r>
            <a:r>
              <a:rPr lang="en-US" sz="9600" b="1" spc="220" dirty="0">
                <a:solidFill>
                  <a:srgbClr val="51347B"/>
                </a:solidFill>
                <a:latin typeface="UTM Billhead 1910" panose="02040603050506020204" pitchFamily="18" charset="0"/>
              </a:rPr>
              <a:t>U</a:t>
            </a:r>
            <a:r>
              <a:rPr lang="en-US" sz="9600" b="1" spc="220" dirty="0">
                <a:solidFill>
                  <a:srgbClr val="FFC776"/>
                </a:solidFill>
                <a:latin typeface="UTM Billhead 1910" panose="02040603050506020204" pitchFamily="18" charset="0"/>
              </a:rPr>
              <a:t>Ã</a:t>
            </a:r>
            <a:r>
              <a:rPr lang="en-US" sz="9600" b="1" spc="220" dirty="0">
                <a:solidFill>
                  <a:srgbClr val="2CA349"/>
                </a:solidFill>
                <a:latin typeface="UTM Billhead 1910" panose="02040603050506020204" pitchFamily="18" charset="0"/>
              </a:rPr>
              <a:t>N</a:t>
            </a:r>
            <a:r>
              <a:rPr lang="en-US" sz="9600" b="1" spc="220" dirty="0">
                <a:solidFill>
                  <a:srgbClr val="90BF37"/>
                </a:solidFill>
                <a:latin typeface="UTM Billhead 1910" panose="02040603050506020204" pitchFamily="18" charset="0"/>
              </a:rPr>
              <a:t>G</a:t>
            </a:r>
          </a:p>
        </p:txBody>
      </p:sp>
      <p:sp>
        <p:nvSpPr>
          <p:cNvPr id="7" name="TextBox 6">
            <a:extLst>
              <a:ext uri="{FF2B5EF4-FFF2-40B4-BE49-F238E27FC236}">
                <a16:creationId xmlns="" xmlns:a16="http://schemas.microsoft.com/office/drawing/2014/main" id="{302432D5-B7F4-4386-8F29-835C4555F0C8}"/>
              </a:ext>
            </a:extLst>
          </p:cNvPr>
          <p:cNvSpPr txBox="1"/>
          <p:nvPr/>
        </p:nvSpPr>
        <p:spPr>
          <a:xfrm>
            <a:off x="1857293" y="3833009"/>
            <a:ext cx="4696773" cy="1569660"/>
          </a:xfrm>
          <a:prstGeom prst="rect">
            <a:avLst/>
          </a:prstGeom>
          <a:noFill/>
        </p:spPr>
        <p:txBody>
          <a:bodyPr wrap="square" rtlCol="0">
            <a:spAutoFit/>
          </a:bodyPr>
          <a:lstStyle/>
          <a:p>
            <a:r>
              <a:rPr lang="en-US" sz="9600" b="1" spc="220" dirty="0">
                <a:solidFill>
                  <a:srgbClr val="165083"/>
                </a:solidFill>
                <a:latin typeface="UTM Billhead 1910" panose="02040603050506020204" pitchFamily="18" charset="0"/>
              </a:rPr>
              <a:t>Đ</a:t>
            </a:r>
            <a:r>
              <a:rPr lang="en-US" sz="9600" b="1" spc="220" dirty="0">
                <a:solidFill>
                  <a:srgbClr val="B45C80"/>
                </a:solidFill>
                <a:latin typeface="UTM Billhead 1910" panose="02040603050506020204" pitchFamily="18" charset="0"/>
              </a:rPr>
              <a:t>Ư</a:t>
            </a:r>
            <a:r>
              <a:rPr lang="en-US" sz="9600" b="1" spc="220" dirty="0">
                <a:solidFill>
                  <a:srgbClr val="51347B"/>
                </a:solidFill>
                <a:latin typeface="UTM Billhead 1910" panose="02040603050506020204" pitchFamily="18" charset="0"/>
              </a:rPr>
              <a:t>Ờ</a:t>
            </a:r>
            <a:r>
              <a:rPr lang="en-US" sz="9600" b="1" spc="220" dirty="0">
                <a:solidFill>
                  <a:srgbClr val="FFC776"/>
                </a:solidFill>
                <a:latin typeface="UTM Billhead 1910" panose="02040603050506020204" pitchFamily="18" charset="0"/>
              </a:rPr>
              <a:t>N</a:t>
            </a:r>
            <a:r>
              <a:rPr lang="en-US" sz="9600" b="1" spc="220" dirty="0">
                <a:solidFill>
                  <a:srgbClr val="2CA349"/>
                </a:solidFill>
                <a:latin typeface="UTM Billhead 1910" panose="02040603050506020204" pitchFamily="18" charset="0"/>
              </a:rPr>
              <a:t>G</a:t>
            </a:r>
          </a:p>
        </p:txBody>
      </p:sp>
      <p:pic>
        <p:nvPicPr>
          <p:cNvPr id="22" name="图片 18">
            <a:extLst>
              <a:ext uri="{FF2B5EF4-FFF2-40B4-BE49-F238E27FC236}">
                <a16:creationId xmlns="" xmlns:a16="http://schemas.microsoft.com/office/drawing/2014/main"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
        <p:nvSpPr>
          <p:cNvPr id="9" name="Rectangle 8"/>
          <p:cNvSpPr/>
          <p:nvPr/>
        </p:nvSpPr>
        <p:spPr>
          <a:xfrm>
            <a:off x="803359" y="291546"/>
            <a:ext cx="9822497"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TRƯỜNG TIỂU HỌC ÁI MỘ A</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3297594" y="5581950"/>
            <a:ext cx="3613803" cy="400110"/>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Giáo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viên</a:t>
            </a:r>
            <a:r>
              <a:rPr lang="en-US" sz="2000" b="1" dirty="0" smtClean="0">
                <a:solidFill>
                  <a:srgbClr val="FF0000"/>
                </a:solidFill>
                <a:latin typeface="Times New Roman" panose="02020603050405020304" pitchFamily="18" charset="0"/>
                <a:cs typeface="Times New Roman" panose="02020603050405020304" pitchFamily="18" charset="0"/>
              </a:rPr>
              <a:t> : </a:t>
            </a:r>
            <a:r>
              <a:rPr lang="en-US" sz="2000" b="1" dirty="0" err="1" smtClean="0">
                <a:solidFill>
                  <a:srgbClr val="FF0000"/>
                </a:solidFill>
                <a:latin typeface="Times New Roman" panose="02020603050405020304" pitchFamily="18" charset="0"/>
                <a:cs typeface="Times New Roman" panose="02020603050405020304" pitchFamily="18" charset="0"/>
              </a:rPr>
              <a:t>Phạm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Thúy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Hồng</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 xmlns:a16="http://schemas.microsoft.com/office/drawing/2014/main" id="{CACAF152-A922-456B-9352-A0FBAAF279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 xmlns:a16="http://schemas.microsoft.com/office/drawing/2014/main" id="{5E8664A8-9D67-4FE6-A49B-AC71A9DF0C9B}"/>
              </a:ext>
            </a:extLst>
          </p:cNvPr>
          <p:cNvSpPr txBox="1"/>
          <p:nvPr/>
        </p:nvSpPr>
        <p:spPr>
          <a:xfrm>
            <a:off x="4780587" y="318622"/>
            <a:ext cx="2581634" cy="523220"/>
          </a:xfrm>
          <a:prstGeom prst="rect">
            <a:avLst/>
          </a:prstGeom>
          <a:noFill/>
        </p:spPr>
        <p:txBody>
          <a:bodyPr wrap="square" rtlCol="0">
            <a:spAutoFit/>
          </a:bodyPr>
          <a:lstStyle/>
          <a:p>
            <a:r>
              <a:rPr lang="en-US" sz="2800" dirty="0">
                <a:solidFill>
                  <a:srgbClr val="FDE9E0"/>
                </a:solidFill>
                <a:latin typeface="#9Slide07 IcielCadena" panose="02000503000000020004" pitchFamily="2" charset="0"/>
              </a:rPr>
              <a:t>4 </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4" name="TextBox 13">
            <a:extLst>
              <a:ext uri="{FF2B5EF4-FFF2-40B4-BE49-F238E27FC236}">
                <a16:creationId xmlns=""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 xmlns:a16="http://schemas.microsoft.com/office/drawing/2014/main" id="{6CD4F3B2-19D4-40C0-92EA-35CA2B44F4AA}"/>
              </a:ext>
            </a:extLst>
          </p:cNvPr>
          <p:cNvSpPr txBox="1"/>
          <p:nvPr/>
        </p:nvSpPr>
        <p:spPr>
          <a:xfrm>
            <a:off x="8983067" y="357552"/>
            <a:ext cx="5481588" cy="523220"/>
          </a:xfrm>
          <a:prstGeom prst="rect">
            <a:avLst/>
          </a:prstGeom>
          <a:noFill/>
        </p:spPr>
        <p:txBody>
          <a:bodyPr wrap="square" rtlCol="0">
            <a:spAutoFit/>
          </a:bodyPr>
          <a:lstStyle/>
          <a:p>
            <a:r>
              <a:rPr lang="en-US" sz="2800" dirty="0" err="1">
                <a:solidFill>
                  <a:srgbClr val="90BF37"/>
                </a:solidFill>
                <a:latin typeface="#9Slide07 IcielCadena" panose="02000503000000020004" pitchFamily="2" charset="0"/>
              </a:rPr>
              <a:t>quãng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đường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đi</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được</a:t>
            </a:r>
            <a:endParaRPr lang="en-US" sz="2800" dirty="0">
              <a:solidFill>
                <a:srgbClr val="90BF37"/>
              </a:solidFill>
              <a:latin typeface="#9Slide07 IcielCadena" panose="02000503000000020004" pitchFamily="2" charset="0"/>
            </a:endParaRPr>
          </a:p>
        </p:txBody>
      </p:sp>
      <p:sp>
        <p:nvSpPr>
          <p:cNvPr id="17" name="TextBox 16">
            <a:extLst>
              <a:ext uri="{FF2B5EF4-FFF2-40B4-BE49-F238E27FC236}">
                <a16:creationId xmlns="" xmlns:a16="http://schemas.microsoft.com/office/drawing/2014/main" id="{181CE2B2-BFA1-4153-BC8F-0AF10AF2DC85}"/>
              </a:ext>
            </a:extLst>
          </p:cNvPr>
          <p:cNvSpPr txBox="1"/>
          <p:nvPr/>
        </p:nvSpPr>
        <p:spPr>
          <a:xfrm>
            <a:off x="5934177" y="323907"/>
            <a:ext cx="5481588" cy="523220"/>
          </a:xfrm>
          <a:prstGeom prst="rect">
            <a:avLst/>
          </a:prstGeom>
          <a:noFill/>
        </p:spPr>
        <p:txBody>
          <a:bodyPr wrap="square" rtlCol="0">
            <a:spAutoFit/>
          </a:bodyPr>
          <a:lstStyle/>
          <a:p>
            <a:r>
              <a:rPr lang="en-US" sz="2800" dirty="0" err="1">
                <a:solidFill>
                  <a:srgbClr val="FDE9E0"/>
                </a:solidFill>
                <a:latin typeface="#9Slide07 IcielCadena" panose="02000503000000020004" pitchFamily="2" charset="0"/>
              </a:rPr>
              <a:t>vận</a:t>
            </a:r>
            <a:r>
              <a:rPr lang="en-US" sz="2800" dirty="0">
                <a:solidFill>
                  <a:srgbClr val="FDE9E0"/>
                </a:solidFill>
                <a:latin typeface="#9Slide07 IcielCadena" panose="02000503000000020004" pitchFamily="2" charset="0"/>
              </a:rPr>
              <a:t> </a:t>
            </a:r>
            <a:r>
              <a:rPr lang="en-US" sz="2800" dirty="0" err="1">
                <a:solidFill>
                  <a:srgbClr val="FDE9E0"/>
                </a:solidFill>
                <a:latin typeface="#9Slide07 IcielCadena" panose="02000503000000020004" pitchFamily="2" charset="0"/>
              </a:rPr>
              <a:t>tốc</a:t>
            </a:r>
            <a:r>
              <a:rPr lang="en-US" sz="2800" dirty="0">
                <a:solidFill>
                  <a:srgbClr val="FDE9E0"/>
                </a:solidFill>
                <a:latin typeface="#9Slide07 IcielCadena" panose="02000503000000020004" pitchFamily="2" charset="0"/>
              </a:rPr>
              <a:t> 42,5 km/</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8" name="TextBox 17">
            <a:extLst>
              <a:ext uri="{FF2B5EF4-FFF2-40B4-BE49-F238E27FC236}">
                <a16:creationId xmlns=""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 xmlns:a16="http://schemas.microsoft.com/office/drawing/2014/main"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 xmlns:a16="http://schemas.microsoft.com/office/drawing/2014/main"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 xmlns:a16="http://schemas.microsoft.com/office/drawing/2014/main" id="{7679655D-5F68-454D-A91E-D0FB38F8E55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 xmlns:a16="http://schemas.microsoft.com/office/drawing/2014/main" id="{2FDA2FA0-7C5F-49E9-9E0E-E195FA3CF5E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 xmlns:a16="http://schemas.microsoft.com/office/drawing/2014/main" id="{6F7C50ED-AF5A-479E-90C7-5C5EAF0B2BC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 xmlns:a16="http://schemas.microsoft.com/office/drawing/2014/main" id="{CCD2E681-53EE-48C6-A361-7AF0033EAC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 xmlns:a16="http://schemas.microsoft.com/office/drawing/2014/main" id="{0EB9C783-AB2F-459E-8A2D-FE997CBF277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 xmlns:a16="http://schemas.microsoft.com/office/drawing/2014/main" id="{404476C9-9B76-4733-BA70-A6BC9446DA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 xmlns:a16="http://schemas.microsoft.com/office/drawing/2014/main"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 xmlns:a16="http://schemas.microsoft.com/office/drawing/2014/main"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 xmlns:a16="http://schemas.microsoft.com/office/drawing/2014/main" id="{7679655D-5F68-454D-A91E-D0FB38F8E55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 xmlns:a16="http://schemas.microsoft.com/office/drawing/2014/main" id="{2FDA2FA0-7C5F-49E9-9E0E-E195FA3CF5E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 xmlns:a16="http://schemas.microsoft.com/office/drawing/2014/main" id="{6F7C50ED-AF5A-479E-90C7-5C5EAF0B2BC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 xmlns:a16="http://schemas.microsoft.com/office/drawing/2014/main" id="{3C61CD43-88EA-4711-9136-56BA7BEB5546}"/>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 xmlns:a16="http://schemas.microsoft.com/office/drawing/2014/main"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 xmlns:a16="http://schemas.microsoft.com/office/drawing/2014/main"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 xmlns:a16="http://schemas.microsoft.com/office/drawing/2014/main" id="{3714BC06-5AAD-4A5A-AB02-624E873824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 xmlns:a16="http://schemas.microsoft.com/office/drawing/2014/main"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 xmlns:a16="http://schemas.microsoft.com/office/drawing/2014/main" id="{E208CF7E-56CC-4D68-ACC9-D20EFAF2AD9D}"/>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 xmlns:a16="http://schemas.microsoft.com/office/drawing/2014/main"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 xmlns:a16="http://schemas.microsoft.com/office/drawing/2014/main"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 xmlns:a16="http://schemas.microsoft.com/office/drawing/2014/main"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 xmlns:a16="http://schemas.microsoft.com/office/drawing/2014/main"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 xmlns:a16="http://schemas.microsoft.com/office/drawing/2014/main"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 xmlns:a16="http://schemas.microsoft.com/office/drawing/2014/main"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 xmlns:a16="http://schemas.microsoft.com/office/drawing/2014/main" id="{6F7C50ED-AF5A-479E-90C7-5C5EAF0B2BC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 xmlns:a16="http://schemas.microsoft.com/office/drawing/2014/main" id="{194AEA96-9A8E-460F-9718-4D2D46FBEC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 xmlns:a16="http://schemas.microsoft.com/office/drawing/2014/main"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 xmlns:a16="http://schemas.microsoft.com/office/drawing/2014/main" id="{7679655D-5F68-454D-A91E-D0FB38F8E55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 xmlns:a16="http://schemas.microsoft.com/office/drawing/2014/main" id="{1368763E-AE23-44BB-9997-EC3D681BC3C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 xmlns:a16="http://schemas.microsoft.com/office/drawing/2014/main" id="{2FDA2FA0-7C5F-49E9-9E0E-E195FA3CF5E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 xmlns:a16="http://schemas.microsoft.com/office/drawing/2014/main" id="{02F19A29-68AC-4C6D-A1F6-89C5F9AC6F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 xmlns:a16="http://schemas.microsoft.com/office/drawing/2014/main"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 xmlns:a16="http://schemas.microsoft.com/office/drawing/2014/main"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 xmlns:a16="http://schemas.microsoft.com/office/drawing/2014/main"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 xmlns:a16="http://schemas.microsoft.com/office/drawing/2014/main"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3472</TotalTime>
  <Words>1645</Words>
  <Application>Microsoft Office PowerPoint</Application>
  <PresentationFormat>Widescreen</PresentationFormat>
  <Paragraphs>241</Paragraphs>
  <Slides>25</Slides>
  <Notes>24</Notes>
  <HiddenSlides>0</HiddenSlides>
  <MMClips>1</MMClips>
  <ScaleCrop>false</ScaleCrop>
  <HeadingPairs>
    <vt:vector size="6" baseType="variant">
      <vt:variant>
        <vt:lpstr>Fonts Used</vt:lpstr>
      </vt:variant>
      <vt:variant>
        <vt:i4>31</vt:i4>
      </vt:variant>
      <vt:variant>
        <vt:lpstr>Theme</vt:lpstr>
      </vt:variant>
      <vt:variant>
        <vt:i4>1</vt:i4>
      </vt:variant>
      <vt:variant>
        <vt:lpstr>Slide Titles</vt:lpstr>
      </vt:variant>
      <vt:variant>
        <vt:i4>25</vt:i4>
      </vt:variant>
    </vt:vector>
  </HeadingPairs>
  <TitlesOfParts>
    <vt:vector size="57" baseType="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Times New Roman</vt:lpstr>
      <vt:lpstr>UTM Billhead 1910</vt:lpstr>
      <vt:lpstr>UTM French Vanilla</vt:lpstr>
      <vt:lpstr>字魂105号-简雅黑</vt:lpstr>
      <vt:lpstr>字魂164号-方悦黑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Dell</cp:lastModifiedBy>
  <cp:revision>59</cp:revision>
  <dcterms:created xsi:type="dcterms:W3CDTF">2020-06-10T16:06:53Z</dcterms:created>
  <dcterms:modified xsi:type="dcterms:W3CDTF">2022-03-22T02:29:26Z</dcterms:modified>
  <cp:category>9Slide.vn</cp:category>
</cp:coreProperties>
</file>