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2" r:id="rId2"/>
    <p:sldId id="283" r:id="rId3"/>
    <p:sldId id="387" r:id="rId4"/>
    <p:sldId id="369" r:id="rId5"/>
    <p:sldId id="363" r:id="rId6"/>
    <p:sldId id="372" r:id="rId7"/>
    <p:sldId id="378" r:id="rId8"/>
    <p:sldId id="377" r:id="rId9"/>
    <p:sldId id="373" r:id="rId10"/>
    <p:sldId id="374" r:id="rId11"/>
    <p:sldId id="375" r:id="rId12"/>
    <p:sldId id="379" r:id="rId13"/>
    <p:sldId id="380" r:id="rId14"/>
    <p:sldId id="381" r:id="rId15"/>
    <p:sldId id="382" r:id="rId16"/>
    <p:sldId id="383" r:id="rId17"/>
    <p:sldId id="384" r:id="rId18"/>
    <p:sldId id="385" r:id="rId19"/>
    <p:sldId id="386" r:id="rId20"/>
    <p:sldId id="31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4280" autoAdjust="0"/>
  </p:normalViewPr>
  <p:slideViewPr>
    <p:cSldViewPr snapToGrid="0">
      <p:cViewPr varScale="1">
        <p:scale>
          <a:sx n="78" d="100"/>
          <a:sy n="78" d="100"/>
        </p:scale>
        <p:origin x="89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5C78E-5372-45AA-8036-69CE13CD3E87}" type="datetimeFigureOut">
              <a:rPr lang="en-US" smtClean="0"/>
              <a:t>13/3/2024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6B8AF-4EE9-4730-9487-3F626F1C7E72}" type="slidenum">
              <a:rPr lang="en-US" smtClean="0"/>
              <a:t>‹#›</a:t>
            </a:fld>
            <a:endParaRPr lang="en-US"/>
          </a:p>
        </p:txBody>
      </p:sp>
    </p:spTree>
    <p:extLst>
      <p:ext uri="{BB962C8B-B14F-4D97-AF65-F5344CB8AC3E}">
        <p14:creationId xmlns:p14="http://schemas.microsoft.com/office/powerpoint/2010/main" val="850285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801455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606640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238091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016442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743345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5408" y="1760"/>
            <a:ext cx="12186592" cy="6854153"/>
          </a:xfrm>
          <a:prstGeom prst="rect">
            <a:avLst/>
          </a:prstGeom>
        </p:spPr>
      </p:pic>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sp>
        <p:nvSpPr>
          <p:cNvPr id="17" name="矩形: 圆角 16"/>
          <p:cNvSpPr/>
          <p:nvPr userDrawn="1"/>
        </p:nvSpPr>
        <p:spPr>
          <a:xfrm>
            <a:off x="476251" y="266700"/>
            <a:ext cx="11277600" cy="6324600"/>
          </a:xfrm>
          <a:prstGeom prst="roundRect">
            <a:avLst/>
          </a:prstGeom>
          <a:solidFill>
            <a:srgbClr val="F0F6FA"/>
          </a:solid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946686">
            <a:off x="2788" y="43624"/>
            <a:ext cx="1838822" cy="1313232"/>
          </a:xfrm>
          <a:prstGeom prst="rect">
            <a:avLst/>
          </a:prstGeom>
        </p:spPr>
      </p:pic>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10000" t="23700" r="69271" b="3513"/>
          <a:stretch>
            <a:fillRect/>
          </a:stretch>
        </p:blipFill>
        <p:spPr>
          <a:xfrm>
            <a:off x="-194641" y="3622303"/>
            <a:ext cx="1570380" cy="3101303"/>
          </a:xfrm>
          <a:prstGeom prst="rect">
            <a:avLst/>
          </a:prstGeom>
        </p:spPr>
      </p:pic>
    </p:spTree>
    <p:extLst>
      <p:ext uri="{BB962C8B-B14F-4D97-AF65-F5344CB8AC3E}">
        <p14:creationId xmlns:p14="http://schemas.microsoft.com/office/powerpoint/2010/main" val="2851397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2024/3/13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422165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Tree>
    <p:extLst>
      <p:ext uri="{BB962C8B-B14F-4D97-AF65-F5344CB8AC3E}">
        <p14:creationId xmlns:p14="http://schemas.microsoft.com/office/powerpoint/2010/main" val="2142473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12" name="矩形: 圆角 11"/>
          <p:cNvSpPr/>
          <p:nvPr userDrawn="1"/>
        </p:nvSpPr>
        <p:spPr>
          <a:xfrm>
            <a:off x="664583" y="556785"/>
            <a:ext cx="10932286" cy="6021893"/>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946686">
            <a:off x="-191695" y="455177"/>
            <a:ext cx="1838822" cy="1313232"/>
          </a:xfrm>
          <a:prstGeom prst="rect">
            <a:avLst/>
          </a:prstGeom>
        </p:spPr>
      </p:pic>
      <p:pic>
        <p:nvPicPr>
          <p:cNvPr id="14" name="图片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spTree>
    <p:extLst>
      <p:ext uri="{BB962C8B-B14F-4D97-AF65-F5344CB8AC3E}">
        <p14:creationId xmlns:p14="http://schemas.microsoft.com/office/powerpoint/2010/main" val="1913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11" name="组合 10"/>
          <p:cNvGrpSpPr/>
          <p:nvPr userDrawn="1"/>
        </p:nvGrpSpPr>
        <p:grpSpPr>
          <a:xfrm>
            <a:off x="684452" y="1287863"/>
            <a:ext cx="3710568" cy="275466"/>
            <a:chOff x="1469042" y="1073970"/>
            <a:chExt cx="8924131" cy="3300801"/>
          </a:xfrm>
        </p:grpSpPr>
        <p:sp>
          <p:nvSpPr>
            <p:cNvPr id="12" name="标题 1"/>
            <p:cNvSpPr txBox="1"/>
            <p:nvPr/>
          </p:nvSpPr>
          <p:spPr>
            <a:xfrm>
              <a:off x="1469042" y="1073970"/>
              <a:ext cx="8924131" cy="3300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字魂107号-萌趣欢乐体" panose="00000500000000000000" pitchFamily="2" charset="-122"/>
                  <a:ea typeface="字魂107号-萌趣欢乐体" panose="00000500000000000000" pitchFamily="2" charset="-122"/>
                </a:rPr>
                <a:t>                              </a:t>
              </a:r>
              <a:br>
                <a:rPr lang="zh-CN" altLang="en-US" sz="100" dirty="0">
                  <a:solidFill>
                    <a:schemeClr val="bg1"/>
                  </a:solidFill>
                  <a:latin typeface="字魂107号-萌趣欢乐体" panose="00000500000000000000" pitchFamily="2" charset="-122"/>
                  <a:ea typeface="字魂107号-萌趣欢乐体" panose="00000500000000000000" pitchFamily="2" charset="-122"/>
                </a:rPr>
              </a:b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感谢您下载平台上提供的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作品，为了您和熊猫办公以及原创作者的利益，请勿复制、传播、销售，否则将承担法律责任！熊猫办公将对作品进行维权，按照传播下载次数进行十倍的索取赔偿！</a:t>
              </a:r>
              <a:br>
                <a:rPr lang="en-US" altLang="zh-CN" sz="100" spc="120" dirty="0">
                  <a:solidFill>
                    <a:schemeClr val="bg1"/>
                  </a:solidFill>
                  <a:latin typeface="字魂107号-萌趣欢乐体" panose="00000500000000000000" pitchFamily="2" charset="-122"/>
                  <a:ea typeface="字魂107号-萌趣欢乐体" panose="00000500000000000000" pitchFamily="2" charset="-122"/>
                </a:rPr>
              </a:b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1.</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在熊猫办公出售的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模板是免版税类（</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RF</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Royalty-Free</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）正版受</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中国人民共和国著作法</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和</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世界版权公约</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的保护，作品的所有权、版权和著作权归熊猫办公所有，您下载的是</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模板素材的使用权。</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2.</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不得将熊猫办公的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zh-CN" altLang="en-US" sz="100" spc="120" dirty="0">
                <a:solidFill>
                  <a:schemeClr val="bg1"/>
                </a:solidFill>
              </a:endParaRPr>
            </a:p>
          </p:txBody>
        </p:sp>
        <p:sp>
          <p:nvSpPr>
            <p:cNvPr id="13" name="矩形 12"/>
            <p:cNvSpPr/>
            <p:nvPr/>
          </p:nvSpPr>
          <p:spPr>
            <a:xfrm>
              <a:off x="4834812" y="1280107"/>
              <a:ext cx="2192590" cy="1290790"/>
            </a:xfrm>
            <a:prstGeom prst="rect">
              <a:avLst/>
            </a:prstGeom>
            <a:noFill/>
          </p:spPr>
          <p:txBody>
            <a:bodyPr wrap="square">
              <a:spAutoFit/>
            </a:bodyPr>
            <a:lstStyle/>
            <a:p>
              <a:pPr algn="dist"/>
              <a:r>
                <a:rPr lang="zh-CN" altLang="en-US" sz="1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162886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2024/3/13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
        <p:nvSpPr>
          <p:cNvPr id="8" name="矩形 7"/>
          <p:cNvSpPr/>
          <p:nvPr/>
        </p:nvSpPr>
        <p:spPr>
          <a:xfrm>
            <a:off x="3510708" y="2408664"/>
            <a:ext cx="1055782" cy="707886"/>
          </a:xfrm>
          <a:prstGeom prst="rect">
            <a:avLst/>
          </a:prstGeom>
          <a:noFill/>
        </p:spPr>
        <p:txBody>
          <a:bodyPr wrap="square">
            <a:spAutoFit/>
          </a:bodyPr>
          <a:lstStyle/>
          <a:p>
            <a:pPr algn="dist"/>
            <a:r>
              <a:rPr lang="zh-CN" altLang="en-US" sz="20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2000" dirty="0">
              <a:solidFill>
                <a:schemeClr val="bg1"/>
              </a:solidFill>
            </a:endParaRPr>
          </a:p>
        </p:txBody>
      </p:sp>
      <p:grpSp>
        <p:nvGrpSpPr>
          <p:cNvPr id="9" name="组合 8"/>
          <p:cNvGrpSpPr/>
          <p:nvPr userDrawn="1"/>
        </p:nvGrpSpPr>
        <p:grpSpPr>
          <a:xfrm>
            <a:off x="2209800" y="2841084"/>
            <a:ext cx="3710568" cy="275466"/>
            <a:chOff x="1469042" y="1073970"/>
            <a:chExt cx="8924131" cy="3300801"/>
          </a:xfrm>
        </p:grpSpPr>
        <p:sp>
          <p:nvSpPr>
            <p:cNvPr id="10" name="标题 1"/>
            <p:cNvSpPr txBox="1"/>
            <p:nvPr/>
          </p:nvSpPr>
          <p:spPr>
            <a:xfrm>
              <a:off x="1469042" y="1073970"/>
              <a:ext cx="8924131" cy="3300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字魂107号-萌趣欢乐体" panose="00000500000000000000" pitchFamily="2" charset="-122"/>
                  <a:ea typeface="字魂107号-萌趣欢乐体" panose="00000500000000000000" pitchFamily="2" charset="-122"/>
                </a:rPr>
                <a:t>                              </a:t>
              </a:r>
              <a:br>
                <a:rPr lang="zh-CN" altLang="en-US" sz="100" dirty="0">
                  <a:solidFill>
                    <a:schemeClr val="bg1"/>
                  </a:solidFill>
                  <a:latin typeface="字魂107号-萌趣欢乐体" panose="00000500000000000000" pitchFamily="2" charset="-122"/>
                  <a:ea typeface="字魂107号-萌趣欢乐体" panose="00000500000000000000" pitchFamily="2" charset="-122"/>
                </a:rPr>
              </a:b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感谢您下载平台上提供的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作品，为了您和熊猫办公以及原创作者的利益，请勿复制、传播、销售，否则将承担法律责任！熊猫办公将对作品进行维权，按照传播下载次数进行十倍的索取赔偿！</a:t>
              </a:r>
              <a:br>
                <a:rPr lang="en-US" altLang="zh-CN" sz="100" spc="120" dirty="0">
                  <a:solidFill>
                    <a:schemeClr val="bg1"/>
                  </a:solidFill>
                  <a:latin typeface="字魂107号-萌趣欢乐体" panose="00000500000000000000" pitchFamily="2" charset="-122"/>
                  <a:ea typeface="字魂107号-萌趣欢乐体" panose="00000500000000000000" pitchFamily="2" charset="-122"/>
                </a:rPr>
              </a:b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1.</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在熊猫办公出售的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模板是免版税类（</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RF</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Royalty-Free</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）正版受</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中国人民共和国著作法</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和</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世界版权公约</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的保护，作品的所有权、版权和著作权归熊猫办公所有，您下载的是</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模板素材的使用权。</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2.</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不得将熊猫办公的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zh-CN" altLang="en-US" sz="100" spc="120" dirty="0">
                <a:solidFill>
                  <a:schemeClr val="bg1"/>
                </a:solidFill>
              </a:endParaRPr>
            </a:p>
          </p:txBody>
        </p:sp>
        <p:sp>
          <p:nvSpPr>
            <p:cNvPr id="11" name="矩形 10"/>
            <p:cNvSpPr/>
            <p:nvPr/>
          </p:nvSpPr>
          <p:spPr>
            <a:xfrm>
              <a:off x="4834812" y="1280107"/>
              <a:ext cx="2192590" cy="1290790"/>
            </a:xfrm>
            <a:prstGeom prst="rect">
              <a:avLst/>
            </a:prstGeom>
            <a:noFill/>
          </p:spPr>
          <p:txBody>
            <a:bodyPr wrap="square">
              <a:spAutoFit/>
            </a:bodyPr>
            <a:lstStyle/>
            <a:p>
              <a:pPr algn="dist"/>
              <a:r>
                <a:rPr lang="zh-CN" altLang="en-US" sz="1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217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2024/3/13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184275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2024/3/13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91187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2024/3/13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108219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2024/3/13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10746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681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t="3317" b="40405"/>
          <a:stretch>
            <a:fillRect/>
          </a:stretch>
        </p:blipFill>
        <p:spPr>
          <a:xfrm>
            <a:off x="923925" y="-40474"/>
            <a:ext cx="11087100" cy="6602821"/>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17739" r="59461"/>
          <a:stretch>
            <a:fillRect/>
          </a:stretch>
        </p:blipFill>
        <p:spPr>
          <a:xfrm rot="16200000">
            <a:off x="5169518" y="-105265"/>
            <a:ext cx="1852961" cy="12192001"/>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430" y="19938"/>
            <a:ext cx="4571570" cy="6858000"/>
          </a:xfrm>
          <a:prstGeom prst="rect">
            <a:avLst/>
          </a:prstGeom>
        </p:spPr>
      </p:pic>
      <p:pic>
        <p:nvPicPr>
          <p:cNvPr id="22" name="图片 21"/>
          <p:cNvPicPr>
            <a:picLocks noChangeAspect="1"/>
          </p:cNvPicPr>
          <p:nvPr/>
        </p:nvPicPr>
        <p:blipFill rotWithShape="1">
          <a:blip r:embed="rId6">
            <a:extLst>
              <a:ext uri="{28A0092B-C50C-407E-A947-70E740481C1C}">
                <a14:useLocalDpi xmlns:a14="http://schemas.microsoft.com/office/drawing/2010/main" val="0"/>
              </a:ext>
            </a:extLst>
          </a:blip>
          <a:srcRect l="75070" t="48233" b="34610"/>
          <a:stretch>
            <a:fillRect/>
          </a:stretch>
        </p:blipFill>
        <p:spPr>
          <a:xfrm flipH="1">
            <a:off x="-3" y="1777930"/>
            <a:ext cx="2286170" cy="2360278"/>
          </a:xfrm>
          <a:prstGeom prst="rect">
            <a:avLst/>
          </a:prstGeom>
        </p:spPr>
      </p:pic>
      <p:pic>
        <p:nvPicPr>
          <p:cNvPr id="23" name="图片 22"/>
          <p:cNvPicPr>
            <a:picLocks noChangeAspect="1"/>
          </p:cNvPicPr>
          <p:nvPr/>
        </p:nvPicPr>
        <p:blipFill rotWithShape="1">
          <a:blip r:embed="rId7">
            <a:extLst>
              <a:ext uri="{28A0092B-C50C-407E-A947-70E740481C1C}">
                <a14:useLocalDpi xmlns:a14="http://schemas.microsoft.com/office/drawing/2010/main" val="0"/>
              </a:ext>
            </a:extLst>
          </a:blip>
          <a:srcRect t="48233" r="82768" b="34610"/>
          <a:stretch>
            <a:fillRect/>
          </a:stretch>
        </p:blipFill>
        <p:spPr>
          <a:xfrm flipH="1">
            <a:off x="10529646" y="1730919"/>
            <a:ext cx="1357918" cy="2028168"/>
          </a:xfrm>
          <a:prstGeom prst="rect">
            <a:avLst/>
          </a:prstGeom>
        </p:spPr>
      </p:pic>
      <p:sp>
        <p:nvSpPr>
          <p:cNvPr id="24" name="矩形 23"/>
          <p:cNvSpPr/>
          <p:nvPr/>
        </p:nvSpPr>
        <p:spPr>
          <a:xfrm>
            <a:off x="9448799" y="5822334"/>
            <a:ext cx="715617" cy="336802"/>
          </a:xfrm>
          <a:prstGeom prst="rect">
            <a:avLst/>
          </a:prstGeom>
          <a:solidFill>
            <a:srgbClr val="FF8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pic>
        <p:nvPicPr>
          <p:cNvPr id="26" name="图片 25"/>
          <p:cNvPicPr>
            <a:picLocks noChangeAspect="1"/>
          </p:cNvPicPr>
          <p:nvPr/>
        </p:nvPicPr>
        <p:blipFill rotWithShape="1">
          <a:blip r:embed="rId8" cstate="print">
            <a:extLst>
              <a:ext uri="{28A0092B-C50C-407E-A947-70E740481C1C}">
                <a14:useLocalDpi xmlns:a14="http://schemas.microsoft.com/office/drawing/2010/main" val="0"/>
              </a:ext>
            </a:extLst>
          </a:blip>
          <a:srcRect t="55629"/>
          <a:stretch>
            <a:fillRect/>
          </a:stretch>
        </p:blipFill>
        <p:spPr>
          <a:xfrm>
            <a:off x="-408800" y="4300855"/>
            <a:ext cx="4571570" cy="3042957"/>
          </a:xfrm>
          <a:prstGeom prst="rect">
            <a:avLst/>
          </a:prstGeom>
        </p:spPr>
      </p:pic>
      <p:sp>
        <p:nvSpPr>
          <p:cNvPr id="12" name="文本框 7"/>
          <p:cNvSpPr txBox="1"/>
          <p:nvPr/>
        </p:nvSpPr>
        <p:spPr>
          <a:xfrm>
            <a:off x="3185361" y="1728987"/>
            <a:ext cx="582127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Thứ</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ngày</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tháng</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năm</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endParaRPr kumimoji="0" lang="zh-CN" altLang="en-US" sz="36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endParaRPr>
          </a:p>
        </p:txBody>
      </p:sp>
      <p:grpSp>
        <p:nvGrpSpPr>
          <p:cNvPr id="15" name="Group 14">
            <a:extLst>
              <a:ext uri="{FF2B5EF4-FFF2-40B4-BE49-F238E27FC236}">
                <a16:creationId xmlns:a16="http://schemas.microsoft.com/office/drawing/2014/main" id="{56D8BB93-A70E-4CF0-A749-7DDE9219F71C}"/>
              </a:ext>
            </a:extLst>
          </p:cNvPr>
          <p:cNvGrpSpPr/>
          <p:nvPr/>
        </p:nvGrpSpPr>
        <p:grpSpPr>
          <a:xfrm>
            <a:off x="4581524" y="2409825"/>
            <a:ext cx="2710261" cy="682780"/>
            <a:chOff x="2831555" y="1626491"/>
            <a:chExt cx="3193496" cy="861774"/>
          </a:xfrm>
          <a:solidFill>
            <a:srgbClr val="E82856"/>
          </a:solidFill>
        </p:grpSpPr>
        <p:sp>
          <p:nvSpPr>
            <p:cNvPr id="16" name="矩形: 圆角 10">
              <a:extLst>
                <a:ext uri="{FF2B5EF4-FFF2-40B4-BE49-F238E27FC236}">
                  <a16:creationId xmlns:a16="http://schemas.microsoft.com/office/drawing/2014/main" id="{BCBD1C6C-304D-49B6-BA49-F1ABF78FE991}"/>
                </a:ext>
              </a:extLst>
            </p:cNvPr>
            <p:cNvSpPr/>
            <p:nvPr/>
          </p:nvSpPr>
          <p:spPr>
            <a:xfrm rot="5400000">
              <a:off x="3997416" y="460630"/>
              <a:ext cx="861774" cy="3193496"/>
            </a:xfrm>
            <a:prstGeom prst="roundRect">
              <a:avLst>
                <a:gd name="adj" fmla="val 32744"/>
              </a:avLst>
            </a:prstGeom>
            <a:solidFill>
              <a:srgbClr val="FF0066"/>
            </a:solidFill>
            <a:ln w="28575">
              <a:solidFill>
                <a:schemeClr val="bg1"/>
              </a:solid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8" name="TextBox 17">
              <a:extLst>
                <a:ext uri="{FF2B5EF4-FFF2-40B4-BE49-F238E27FC236}">
                  <a16:creationId xmlns:a16="http://schemas.microsoft.com/office/drawing/2014/main" id="{0602185D-D49A-404F-ACD3-373FEACEA481}"/>
                </a:ext>
              </a:extLst>
            </p:cNvPr>
            <p:cNvSpPr txBox="1"/>
            <p:nvPr/>
          </p:nvSpPr>
          <p:spPr>
            <a:xfrm>
              <a:off x="2831555" y="1641879"/>
              <a:ext cx="3193496"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White Xmas PERSONAL USE" pitchFamily="50" charset="0"/>
                  <a:cs typeface="Calibri" panose="020F0502020204030204" pitchFamily="34" charset="0"/>
                </a:rPr>
                <a:t>TIẾNG VIỆT</a:t>
              </a:r>
            </a:p>
          </p:txBody>
        </p:sp>
      </p:grpSp>
      <p:pic>
        <p:nvPicPr>
          <p:cNvPr id="2" name="Picture 1">
            <a:extLst>
              <a:ext uri="{FF2B5EF4-FFF2-40B4-BE49-F238E27FC236}">
                <a16:creationId xmlns:a16="http://schemas.microsoft.com/office/drawing/2014/main" id="{7E9AAE60-A0DE-410E-A10A-F7D26C69387D}"/>
              </a:ext>
            </a:extLst>
          </p:cNvPr>
          <p:cNvPicPr>
            <a:picLocks noChangeAspect="1"/>
          </p:cNvPicPr>
          <p:nvPr/>
        </p:nvPicPr>
        <p:blipFill>
          <a:blip r:embed="rId9"/>
          <a:stretch>
            <a:fillRect/>
          </a:stretch>
        </p:blipFill>
        <p:spPr>
          <a:xfrm>
            <a:off x="1085414" y="2930172"/>
            <a:ext cx="10059272" cy="227400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0D6B78-C628-4FB9-8236-20B89517496B}"/>
              </a:ext>
            </a:extLst>
          </p:cNvPr>
          <p:cNvSpPr/>
          <p:nvPr/>
        </p:nvSpPr>
        <p:spPr>
          <a:xfrm>
            <a:off x="1516234" y="764542"/>
            <a:ext cx="9618491" cy="646331"/>
          </a:xfrm>
          <a:prstGeom prst="rect">
            <a:avLst/>
          </a:prstGeom>
        </p:spPr>
        <p:txBody>
          <a:bodyPr wrap="square">
            <a:spAutoFit/>
          </a:bodyPr>
          <a:lstStyle/>
          <a:p>
            <a:pPr lvl="0" algn="just">
              <a:defRPr/>
            </a:pPr>
            <a:r>
              <a:rPr lang="vi-VN" sz="3600" b="1" dirty="0">
                <a:solidFill>
                  <a:srgbClr val="FF0000"/>
                </a:solidFill>
                <a:latin typeface="Times New Roman" panose="02020603050405020304" pitchFamily="18" charset="0"/>
                <a:cs typeface="Times New Roman" panose="02020603050405020304" pitchFamily="18" charset="0"/>
                <a:sym typeface="+mn-ea"/>
              </a:rPr>
              <a:t>Bằng lăng: </a:t>
            </a:r>
            <a:r>
              <a:rPr lang="vi-VN" sz="3600" dirty="0">
                <a:solidFill>
                  <a:srgbClr val="FF0000"/>
                </a:solidFill>
                <a:latin typeface="Times New Roman" panose="02020603050405020304" pitchFamily="18" charset="0"/>
                <a:cs typeface="Times New Roman" panose="02020603050405020304" pitchFamily="18" charset="0"/>
                <a:sym typeface="+mn-ea"/>
              </a:rPr>
              <a:t>cây thân gỗ, hoa màu tím hồng.</a:t>
            </a:r>
          </a:p>
        </p:txBody>
      </p:sp>
      <p:pic>
        <p:nvPicPr>
          <p:cNvPr id="1026" name="Picture 2" descr="Về Bình Thuận check in cùng cây hoa bằng lăng tím khổng lồ">
            <a:extLst>
              <a:ext uri="{FF2B5EF4-FFF2-40B4-BE49-F238E27FC236}">
                <a16:creationId xmlns:a16="http://schemas.microsoft.com/office/drawing/2014/main" id="{28CBC1D9-894F-4132-AAB9-C08F64E8A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49" y="1481137"/>
            <a:ext cx="4733925" cy="35504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E167B50-3C0F-443B-B901-E3FB3BA6FA34}"/>
              </a:ext>
            </a:extLst>
          </p:cNvPr>
          <p:cNvSpPr/>
          <p:nvPr/>
        </p:nvSpPr>
        <p:spPr>
          <a:xfrm>
            <a:off x="-341141" y="5279392"/>
            <a:ext cx="9618491" cy="769441"/>
          </a:xfrm>
          <a:prstGeom prst="rect">
            <a:avLst/>
          </a:prstGeom>
        </p:spPr>
        <p:txBody>
          <a:bodyPr wrap="square">
            <a:spAutoFit/>
          </a:bodyPr>
          <a:lstStyle/>
          <a:p>
            <a:pPr lvl="0" algn="ctr">
              <a:defRPr/>
            </a:pPr>
            <a:r>
              <a:rPr lang="vi-VN" sz="4400" b="1" dirty="0">
                <a:solidFill>
                  <a:srgbClr val="FF0000"/>
                </a:solidFill>
                <a:latin typeface="Times New Roman" panose="02020603050405020304" pitchFamily="18" charset="0"/>
                <a:cs typeface="Times New Roman" panose="02020603050405020304" pitchFamily="18" charset="0"/>
                <a:sym typeface="+mn-ea"/>
              </a:rPr>
              <a:t>Chúc: </a:t>
            </a:r>
            <a:r>
              <a:rPr lang="vi-VN" sz="4400" dirty="0">
                <a:solidFill>
                  <a:srgbClr val="FF0000"/>
                </a:solidFill>
                <a:latin typeface="Times New Roman" panose="02020603050405020304" pitchFamily="18" charset="0"/>
                <a:cs typeface="Times New Roman" panose="02020603050405020304" pitchFamily="18" charset="0"/>
                <a:sym typeface="+mn-ea"/>
              </a:rPr>
              <a:t>chúi xuống thấp.</a:t>
            </a:r>
            <a:endParaRPr kumimoji="0" lang="vi-VN" sz="440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Tree>
    <p:extLst>
      <p:ext uri="{BB962C8B-B14F-4D97-AF65-F5344CB8AC3E}">
        <p14:creationId xmlns:p14="http://schemas.microsoft.com/office/powerpoint/2010/main" val="4054397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63863E5-B67A-46CB-AA11-0BB42778FF2E}"/>
              </a:ext>
            </a:extLst>
          </p:cNvPr>
          <p:cNvSpPr/>
          <p:nvPr/>
        </p:nvSpPr>
        <p:spPr>
          <a:xfrm>
            <a:off x="1592696" y="650012"/>
            <a:ext cx="9845644" cy="830997"/>
          </a:xfrm>
          <a:prstGeom prst="rect">
            <a:avLst/>
          </a:prstGeom>
        </p:spPr>
        <p:txBody>
          <a:bodyPr wrap="none">
            <a:spAutoFit/>
          </a:bodyPr>
          <a:lstStyle/>
          <a:p>
            <a:r>
              <a:rPr lang="en-US" sz="4800" i="1" dirty="0">
                <a:solidFill>
                  <a:srgbClr val="FF0000"/>
                </a:solidFill>
                <a:latin typeface="Times New Roman" panose="02020603050405020304" pitchFamily="18" charset="0"/>
                <a:cs typeface="Times New Roman" panose="02020603050405020304" pitchFamily="18" charset="0"/>
              </a:rPr>
              <a:t>a. </a:t>
            </a:r>
            <a:r>
              <a:rPr lang="en-US" sz="4800" i="1" dirty="0" err="1">
                <a:solidFill>
                  <a:srgbClr val="FF0000"/>
                </a:solidFill>
                <a:latin typeface="Times New Roman" panose="02020603050405020304" pitchFamily="18" charset="0"/>
                <a:cs typeface="Times New Roman" panose="02020603050405020304" pitchFamily="18" charset="0"/>
              </a:rPr>
              <a:t>Câu</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chuyện</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có</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những</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nhân</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vật</a:t>
            </a:r>
            <a:r>
              <a:rPr lang="en-US" sz="4800" i="1" dirty="0">
                <a:solidFill>
                  <a:srgbClr val="FF0000"/>
                </a:solidFill>
                <a:latin typeface="Times New Roman" panose="02020603050405020304" pitchFamily="18" charset="0"/>
                <a:cs typeface="Times New Roman" panose="02020603050405020304" pitchFamily="18" charset="0"/>
              </a:rPr>
              <a:t> </a:t>
            </a:r>
            <a:r>
              <a:rPr lang="en-US" sz="4800" i="1" dirty="0" err="1">
                <a:solidFill>
                  <a:srgbClr val="FF0000"/>
                </a:solidFill>
                <a:latin typeface="Times New Roman" panose="02020603050405020304" pitchFamily="18" charset="0"/>
                <a:cs typeface="Times New Roman" panose="02020603050405020304" pitchFamily="18" charset="0"/>
              </a:rPr>
              <a:t>nào</a:t>
            </a:r>
            <a:r>
              <a:rPr lang="en-US" sz="4800" i="1" dirty="0">
                <a:solidFill>
                  <a:srgbClr val="FF0000"/>
                </a:solidFill>
                <a:latin typeface="Times New Roman" panose="02020603050405020304" pitchFamily="18" charset="0"/>
                <a:cs typeface="Times New Roman" panose="02020603050405020304" pitchFamily="18" charset="0"/>
              </a:rPr>
              <a:t>?</a:t>
            </a:r>
          </a:p>
        </p:txBody>
      </p:sp>
      <p:sp>
        <p:nvSpPr>
          <p:cNvPr id="49" name="Rectangle: Rounded Corners 33">
            <a:extLst>
              <a:ext uri="{FF2B5EF4-FFF2-40B4-BE49-F238E27FC236}">
                <a16:creationId xmlns:a16="http://schemas.microsoft.com/office/drawing/2014/main" id="{C3CD060A-7A57-405C-BD32-3639ECF4A422}"/>
              </a:ext>
            </a:extLst>
          </p:cNvPr>
          <p:cNvSpPr/>
          <p:nvPr/>
        </p:nvSpPr>
        <p:spPr>
          <a:xfrm>
            <a:off x="2000250" y="2038349"/>
            <a:ext cx="8858250" cy="1559807"/>
          </a:xfrm>
          <a:custGeom>
            <a:avLst/>
            <a:gdLst>
              <a:gd name="connsiteX0" fmla="*/ 0 w 8858250"/>
              <a:gd name="connsiteY0" fmla="*/ 202822 h 1559807"/>
              <a:gd name="connsiteX1" fmla="*/ 202822 w 8858250"/>
              <a:gd name="connsiteY1" fmla="*/ 0 h 1559807"/>
              <a:gd name="connsiteX2" fmla="*/ 766329 w 8858250"/>
              <a:gd name="connsiteY2" fmla="*/ 0 h 1559807"/>
              <a:gd name="connsiteX3" fmla="*/ 1160784 w 8858250"/>
              <a:gd name="connsiteY3" fmla="*/ 0 h 1559807"/>
              <a:gd name="connsiteX4" fmla="*/ 1555239 w 8858250"/>
              <a:gd name="connsiteY4" fmla="*/ 0 h 1559807"/>
              <a:gd name="connsiteX5" fmla="*/ 2287798 w 8858250"/>
              <a:gd name="connsiteY5" fmla="*/ 0 h 1559807"/>
              <a:gd name="connsiteX6" fmla="*/ 2851305 w 8858250"/>
              <a:gd name="connsiteY6" fmla="*/ 0 h 1559807"/>
              <a:gd name="connsiteX7" fmla="*/ 3330286 w 8858250"/>
              <a:gd name="connsiteY7" fmla="*/ 0 h 1559807"/>
              <a:gd name="connsiteX8" fmla="*/ 3724741 w 8858250"/>
              <a:gd name="connsiteY8" fmla="*/ 0 h 1559807"/>
              <a:gd name="connsiteX9" fmla="*/ 4119196 w 8858250"/>
              <a:gd name="connsiteY9" fmla="*/ 0 h 1559807"/>
              <a:gd name="connsiteX10" fmla="*/ 4598177 w 8858250"/>
              <a:gd name="connsiteY10" fmla="*/ 0 h 1559807"/>
              <a:gd name="connsiteX11" fmla="*/ 5246210 w 8858250"/>
              <a:gd name="connsiteY11" fmla="*/ 0 h 1559807"/>
              <a:gd name="connsiteX12" fmla="*/ 5640665 w 8858250"/>
              <a:gd name="connsiteY12" fmla="*/ 0 h 1559807"/>
              <a:gd name="connsiteX13" fmla="*/ 6204172 w 8858250"/>
              <a:gd name="connsiteY13" fmla="*/ 0 h 1559807"/>
              <a:gd name="connsiteX14" fmla="*/ 6767679 w 8858250"/>
              <a:gd name="connsiteY14" fmla="*/ 0 h 1559807"/>
              <a:gd name="connsiteX15" fmla="*/ 7162134 w 8858250"/>
              <a:gd name="connsiteY15" fmla="*/ 0 h 1559807"/>
              <a:gd name="connsiteX16" fmla="*/ 7725641 w 8858250"/>
              <a:gd name="connsiteY16" fmla="*/ 0 h 1559807"/>
              <a:gd name="connsiteX17" fmla="*/ 8655428 w 8858250"/>
              <a:gd name="connsiteY17" fmla="*/ 0 h 1559807"/>
              <a:gd name="connsiteX18" fmla="*/ 8858250 w 8858250"/>
              <a:gd name="connsiteY18" fmla="*/ 202822 h 1559807"/>
              <a:gd name="connsiteX19" fmla="*/ 8858250 w 8858250"/>
              <a:gd name="connsiteY19" fmla="*/ 745279 h 1559807"/>
              <a:gd name="connsiteX20" fmla="*/ 8858250 w 8858250"/>
              <a:gd name="connsiteY20" fmla="*/ 1356985 h 1559807"/>
              <a:gd name="connsiteX21" fmla="*/ 8655428 w 8858250"/>
              <a:gd name="connsiteY21" fmla="*/ 1559807 h 1559807"/>
              <a:gd name="connsiteX22" fmla="*/ 8260973 w 8858250"/>
              <a:gd name="connsiteY22" fmla="*/ 1559807 h 1559807"/>
              <a:gd name="connsiteX23" fmla="*/ 7528414 w 8858250"/>
              <a:gd name="connsiteY23" fmla="*/ 1559807 h 1559807"/>
              <a:gd name="connsiteX24" fmla="*/ 7133959 w 8858250"/>
              <a:gd name="connsiteY24" fmla="*/ 1559807 h 1559807"/>
              <a:gd name="connsiteX25" fmla="*/ 6824030 w 8858250"/>
              <a:gd name="connsiteY25" fmla="*/ 1559807 h 1559807"/>
              <a:gd name="connsiteX26" fmla="*/ 6175997 w 8858250"/>
              <a:gd name="connsiteY26" fmla="*/ 1559807 h 1559807"/>
              <a:gd name="connsiteX27" fmla="*/ 5866068 w 8858250"/>
              <a:gd name="connsiteY27" fmla="*/ 1559807 h 1559807"/>
              <a:gd name="connsiteX28" fmla="*/ 5302561 w 8858250"/>
              <a:gd name="connsiteY28" fmla="*/ 1559807 h 1559807"/>
              <a:gd name="connsiteX29" fmla="*/ 4992632 w 8858250"/>
              <a:gd name="connsiteY29" fmla="*/ 1559807 h 1559807"/>
              <a:gd name="connsiteX30" fmla="*/ 4429125 w 8858250"/>
              <a:gd name="connsiteY30" fmla="*/ 1559807 h 1559807"/>
              <a:gd name="connsiteX31" fmla="*/ 3950144 w 8858250"/>
              <a:gd name="connsiteY31" fmla="*/ 1559807 h 1559807"/>
              <a:gd name="connsiteX32" fmla="*/ 3302111 w 8858250"/>
              <a:gd name="connsiteY32" fmla="*/ 1559807 h 1559807"/>
              <a:gd name="connsiteX33" fmla="*/ 2569552 w 8858250"/>
              <a:gd name="connsiteY33" fmla="*/ 1559807 h 1559807"/>
              <a:gd name="connsiteX34" fmla="*/ 2259623 w 8858250"/>
              <a:gd name="connsiteY34" fmla="*/ 1559807 h 1559807"/>
              <a:gd name="connsiteX35" fmla="*/ 1611590 w 8858250"/>
              <a:gd name="connsiteY35" fmla="*/ 1559807 h 1559807"/>
              <a:gd name="connsiteX36" fmla="*/ 963557 w 8858250"/>
              <a:gd name="connsiteY36" fmla="*/ 1559807 h 1559807"/>
              <a:gd name="connsiteX37" fmla="*/ 202822 w 8858250"/>
              <a:gd name="connsiteY37" fmla="*/ 1559807 h 1559807"/>
              <a:gd name="connsiteX38" fmla="*/ 0 w 8858250"/>
              <a:gd name="connsiteY38" fmla="*/ 1356985 h 1559807"/>
              <a:gd name="connsiteX39" fmla="*/ 0 w 8858250"/>
              <a:gd name="connsiteY39" fmla="*/ 791445 h 1559807"/>
              <a:gd name="connsiteX40" fmla="*/ 0 w 8858250"/>
              <a:gd name="connsiteY40" fmla="*/ 202822 h 155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58250" h="1559807" fill="none" extrusionOk="0">
                <a:moveTo>
                  <a:pt x="0" y="202822"/>
                </a:moveTo>
                <a:cubicBezTo>
                  <a:pt x="22623" y="95114"/>
                  <a:pt x="96719" y="3453"/>
                  <a:pt x="202822" y="0"/>
                </a:cubicBezTo>
                <a:cubicBezTo>
                  <a:pt x="459659" y="-22955"/>
                  <a:pt x="630619" y="7010"/>
                  <a:pt x="766329" y="0"/>
                </a:cubicBezTo>
                <a:cubicBezTo>
                  <a:pt x="902039" y="-7010"/>
                  <a:pt x="1057814" y="43240"/>
                  <a:pt x="1160784" y="0"/>
                </a:cubicBezTo>
                <a:cubicBezTo>
                  <a:pt x="1263755" y="-43240"/>
                  <a:pt x="1470652" y="34476"/>
                  <a:pt x="1555239" y="0"/>
                </a:cubicBezTo>
                <a:cubicBezTo>
                  <a:pt x="1639826" y="-34476"/>
                  <a:pt x="2105784" y="80718"/>
                  <a:pt x="2287798" y="0"/>
                </a:cubicBezTo>
                <a:cubicBezTo>
                  <a:pt x="2469812" y="-80718"/>
                  <a:pt x="2699471" y="15548"/>
                  <a:pt x="2851305" y="0"/>
                </a:cubicBezTo>
                <a:cubicBezTo>
                  <a:pt x="3003139" y="-15548"/>
                  <a:pt x="3177814" y="25653"/>
                  <a:pt x="3330286" y="0"/>
                </a:cubicBezTo>
                <a:cubicBezTo>
                  <a:pt x="3482758" y="-25653"/>
                  <a:pt x="3644881" y="20575"/>
                  <a:pt x="3724741" y="0"/>
                </a:cubicBezTo>
                <a:cubicBezTo>
                  <a:pt x="3804601" y="-20575"/>
                  <a:pt x="3930466" y="45405"/>
                  <a:pt x="4119196" y="0"/>
                </a:cubicBezTo>
                <a:cubicBezTo>
                  <a:pt x="4307927" y="-45405"/>
                  <a:pt x="4376858" y="24712"/>
                  <a:pt x="4598177" y="0"/>
                </a:cubicBezTo>
                <a:cubicBezTo>
                  <a:pt x="4819496" y="-24712"/>
                  <a:pt x="4993499" y="28019"/>
                  <a:pt x="5246210" y="0"/>
                </a:cubicBezTo>
                <a:cubicBezTo>
                  <a:pt x="5498921" y="-28019"/>
                  <a:pt x="5480745" y="10686"/>
                  <a:pt x="5640665" y="0"/>
                </a:cubicBezTo>
                <a:cubicBezTo>
                  <a:pt x="5800586" y="-10686"/>
                  <a:pt x="5988988" y="4980"/>
                  <a:pt x="6204172" y="0"/>
                </a:cubicBezTo>
                <a:cubicBezTo>
                  <a:pt x="6419356" y="-4980"/>
                  <a:pt x="6530628" y="61650"/>
                  <a:pt x="6767679" y="0"/>
                </a:cubicBezTo>
                <a:cubicBezTo>
                  <a:pt x="7004730" y="-61650"/>
                  <a:pt x="6994994" y="36115"/>
                  <a:pt x="7162134" y="0"/>
                </a:cubicBezTo>
                <a:cubicBezTo>
                  <a:pt x="7329274" y="-36115"/>
                  <a:pt x="7454551" y="54253"/>
                  <a:pt x="7725641" y="0"/>
                </a:cubicBezTo>
                <a:cubicBezTo>
                  <a:pt x="7996731" y="-54253"/>
                  <a:pt x="8337278" y="56467"/>
                  <a:pt x="8655428" y="0"/>
                </a:cubicBezTo>
                <a:cubicBezTo>
                  <a:pt x="8746123" y="24643"/>
                  <a:pt x="8841065" y="90678"/>
                  <a:pt x="8858250" y="202822"/>
                </a:cubicBezTo>
                <a:cubicBezTo>
                  <a:pt x="8904893" y="416284"/>
                  <a:pt x="8852144" y="498554"/>
                  <a:pt x="8858250" y="745279"/>
                </a:cubicBezTo>
                <a:cubicBezTo>
                  <a:pt x="8864356" y="992004"/>
                  <a:pt x="8822078" y="1141003"/>
                  <a:pt x="8858250" y="1356985"/>
                </a:cubicBezTo>
                <a:cubicBezTo>
                  <a:pt x="8838041" y="1485453"/>
                  <a:pt x="8763060" y="1554229"/>
                  <a:pt x="8655428" y="1559807"/>
                </a:cubicBezTo>
                <a:cubicBezTo>
                  <a:pt x="8518325" y="1571317"/>
                  <a:pt x="8389507" y="1514822"/>
                  <a:pt x="8260973" y="1559807"/>
                </a:cubicBezTo>
                <a:cubicBezTo>
                  <a:pt x="8132439" y="1604792"/>
                  <a:pt x="7755779" y="1518759"/>
                  <a:pt x="7528414" y="1559807"/>
                </a:cubicBezTo>
                <a:cubicBezTo>
                  <a:pt x="7301049" y="1600855"/>
                  <a:pt x="7242266" y="1547564"/>
                  <a:pt x="7133959" y="1559807"/>
                </a:cubicBezTo>
                <a:cubicBezTo>
                  <a:pt x="7025652" y="1572050"/>
                  <a:pt x="6946034" y="1548716"/>
                  <a:pt x="6824030" y="1559807"/>
                </a:cubicBezTo>
                <a:cubicBezTo>
                  <a:pt x="6702026" y="1570898"/>
                  <a:pt x="6407140" y="1529975"/>
                  <a:pt x="6175997" y="1559807"/>
                </a:cubicBezTo>
                <a:cubicBezTo>
                  <a:pt x="5944854" y="1589639"/>
                  <a:pt x="5989784" y="1535096"/>
                  <a:pt x="5866068" y="1559807"/>
                </a:cubicBezTo>
                <a:cubicBezTo>
                  <a:pt x="5742352" y="1584518"/>
                  <a:pt x="5535316" y="1501398"/>
                  <a:pt x="5302561" y="1559807"/>
                </a:cubicBezTo>
                <a:cubicBezTo>
                  <a:pt x="5069806" y="1618216"/>
                  <a:pt x="5058649" y="1558393"/>
                  <a:pt x="4992632" y="1559807"/>
                </a:cubicBezTo>
                <a:cubicBezTo>
                  <a:pt x="4926615" y="1561221"/>
                  <a:pt x="4595968" y="1540805"/>
                  <a:pt x="4429125" y="1559807"/>
                </a:cubicBezTo>
                <a:cubicBezTo>
                  <a:pt x="4262282" y="1578809"/>
                  <a:pt x="4072102" y="1537595"/>
                  <a:pt x="3950144" y="1559807"/>
                </a:cubicBezTo>
                <a:cubicBezTo>
                  <a:pt x="3828186" y="1582019"/>
                  <a:pt x="3595741" y="1506166"/>
                  <a:pt x="3302111" y="1559807"/>
                </a:cubicBezTo>
                <a:cubicBezTo>
                  <a:pt x="3008481" y="1613448"/>
                  <a:pt x="2770172" y="1546081"/>
                  <a:pt x="2569552" y="1559807"/>
                </a:cubicBezTo>
                <a:cubicBezTo>
                  <a:pt x="2368932" y="1573533"/>
                  <a:pt x="2408087" y="1532164"/>
                  <a:pt x="2259623" y="1559807"/>
                </a:cubicBezTo>
                <a:cubicBezTo>
                  <a:pt x="2111159" y="1587450"/>
                  <a:pt x="1789931" y="1521572"/>
                  <a:pt x="1611590" y="1559807"/>
                </a:cubicBezTo>
                <a:cubicBezTo>
                  <a:pt x="1433249" y="1598042"/>
                  <a:pt x="1264537" y="1484758"/>
                  <a:pt x="963557" y="1559807"/>
                </a:cubicBezTo>
                <a:cubicBezTo>
                  <a:pt x="662577" y="1634856"/>
                  <a:pt x="358773" y="1469535"/>
                  <a:pt x="202822" y="1559807"/>
                </a:cubicBezTo>
                <a:cubicBezTo>
                  <a:pt x="84871" y="1533789"/>
                  <a:pt x="8813" y="1473467"/>
                  <a:pt x="0" y="1356985"/>
                </a:cubicBezTo>
                <a:cubicBezTo>
                  <a:pt x="-59305" y="1114517"/>
                  <a:pt x="6261" y="1029626"/>
                  <a:pt x="0" y="791445"/>
                </a:cubicBezTo>
                <a:cubicBezTo>
                  <a:pt x="-6261" y="553264"/>
                  <a:pt x="65478" y="360504"/>
                  <a:pt x="0" y="202822"/>
                </a:cubicBezTo>
                <a:close/>
              </a:path>
              <a:path w="8858250" h="1559807" stroke="0" extrusionOk="0">
                <a:moveTo>
                  <a:pt x="0" y="202822"/>
                </a:moveTo>
                <a:cubicBezTo>
                  <a:pt x="-16347" y="105526"/>
                  <a:pt x="87343" y="17999"/>
                  <a:pt x="202822" y="0"/>
                </a:cubicBezTo>
                <a:cubicBezTo>
                  <a:pt x="375005" y="-49326"/>
                  <a:pt x="719109" y="35875"/>
                  <a:pt x="935381" y="0"/>
                </a:cubicBezTo>
                <a:cubicBezTo>
                  <a:pt x="1151653" y="-35875"/>
                  <a:pt x="1290451" y="17648"/>
                  <a:pt x="1498888" y="0"/>
                </a:cubicBezTo>
                <a:cubicBezTo>
                  <a:pt x="1707325" y="-17648"/>
                  <a:pt x="1708389" y="41936"/>
                  <a:pt x="1893343" y="0"/>
                </a:cubicBezTo>
                <a:cubicBezTo>
                  <a:pt x="2078298" y="-41936"/>
                  <a:pt x="2251702" y="20464"/>
                  <a:pt x="2456850" y="0"/>
                </a:cubicBezTo>
                <a:cubicBezTo>
                  <a:pt x="2661998" y="-20464"/>
                  <a:pt x="2696405" y="21640"/>
                  <a:pt x="2766779" y="0"/>
                </a:cubicBezTo>
                <a:cubicBezTo>
                  <a:pt x="2837153" y="-21640"/>
                  <a:pt x="3099226" y="30364"/>
                  <a:pt x="3245760" y="0"/>
                </a:cubicBezTo>
                <a:cubicBezTo>
                  <a:pt x="3392294" y="-30364"/>
                  <a:pt x="3692382" y="52136"/>
                  <a:pt x="3809267" y="0"/>
                </a:cubicBezTo>
                <a:cubicBezTo>
                  <a:pt x="3926152" y="-52136"/>
                  <a:pt x="4213868" y="15157"/>
                  <a:pt x="4372774" y="0"/>
                </a:cubicBezTo>
                <a:cubicBezTo>
                  <a:pt x="4531680" y="-15157"/>
                  <a:pt x="4791231" y="18356"/>
                  <a:pt x="5020807" y="0"/>
                </a:cubicBezTo>
                <a:cubicBezTo>
                  <a:pt x="5250383" y="-18356"/>
                  <a:pt x="5282205" y="15578"/>
                  <a:pt x="5415262" y="0"/>
                </a:cubicBezTo>
                <a:cubicBezTo>
                  <a:pt x="5548319" y="-15578"/>
                  <a:pt x="5762832" y="47462"/>
                  <a:pt x="5894243" y="0"/>
                </a:cubicBezTo>
                <a:cubicBezTo>
                  <a:pt x="6025654" y="-47462"/>
                  <a:pt x="6247179" y="36559"/>
                  <a:pt x="6542276" y="0"/>
                </a:cubicBezTo>
                <a:cubicBezTo>
                  <a:pt x="6837373" y="-36559"/>
                  <a:pt x="6913016" y="44189"/>
                  <a:pt x="7021258" y="0"/>
                </a:cubicBezTo>
                <a:cubicBezTo>
                  <a:pt x="7129500" y="-44189"/>
                  <a:pt x="7365120" y="41760"/>
                  <a:pt x="7500239" y="0"/>
                </a:cubicBezTo>
                <a:cubicBezTo>
                  <a:pt x="7635358" y="-41760"/>
                  <a:pt x="8249428" y="37876"/>
                  <a:pt x="8655428" y="0"/>
                </a:cubicBezTo>
                <a:cubicBezTo>
                  <a:pt x="8763437" y="1587"/>
                  <a:pt x="8867219" y="78812"/>
                  <a:pt x="8858250" y="202822"/>
                </a:cubicBezTo>
                <a:cubicBezTo>
                  <a:pt x="8895388" y="430080"/>
                  <a:pt x="8800974" y="669183"/>
                  <a:pt x="8858250" y="791445"/>
                </a:cubicBezTo>
                <a:cubicBezTo>
                  <a:pt x="8915526" y="913707"/>
                  <a:pt x="8816548" y="1108795"/>
                  <a:pt x="8858250" y="1356985"/>
                </a:cubicBezTo>
                <a:cubicBezTo>
                  <a:pt x="8841378" y="1451335"/>
                  <a:pt x="8751200" y="1562873"/>
                  <a:pt x="8655428" y="1559807"/>
                </a:cubicBezTo>
                <a:cubicBezTo>
                  <a:pt x="8528647" y="1602749"/>
                  <a:pt x="8453634" y="1546153"/>
                  <a:pt x="8260973" y="1559807"/>
                </a:cubicBezTo>
                <a:cubicBezTo>
                  <a:pt x="8068312" y="1573461"/>
                  <a:pt x="7750589" y="1504492"/>
                  <a:pt x="7612940" y="1559807"/>
                </a:cubicBezTo>
                <a:cubicBezTo>
                  <a:pt x="7475291" y="1615122"/>
                  <a:pt x="7241043" y="1558342"/>
                  <a:pt x="6964907" y="1559807"/>
                </a:cubicBezTo>
                <a:cubicBezTo>
                  <a:pt x="6688771" y="1561272"/>
                  <a:pt x="6670433" y="1540567"/>
                  <a:pt x="6485926" y="1559807"/>
                </a:cubicBezTo>
                <a:cubicBezTo>
                  <a:pt x="6301419" y="1579047"/>
                  <a:pt x="6312394" y="1537058"/>
                  <a:pt x="6175997" y="1559807"/>
                </a:cubicBezTo>
                <a:cubicBezTo>
                  <a:pt x="6039600" y="1582556"/>
                  <a:pt x="5998358" y="1548777"/>
                  <a:pt x="5866068" y="1559807"/>
                </a:cubicBezTo>
                <a:cubicBezTo>
                  <a:pt x="5733778" y="1570837"/>
                  <a:pt x="5650482" y="1556441"/>
                  <a:pt x="5471613" y="1559807"/>
                </a:cubicBezTo>
                <a:cubicBezTo>
                  <a:pt x="5292744" y="1563173"/>
                  <a:pt x="5235989" y="1551426"/>
                  <a:pt x="5161684" y="1559807"/>
                </a:cubicBezTo>
                <a:cubicBezTo>
                  <a:pt x="5087379" y="1568188"/>
                  <a:pt x="4792352" y="1517341"/>
                  <a:pt x="4429125" y="1559807"/>
                </a:cubicBezTo>
                <a:cubicBezTo>
                  <a:pt x="4065898" y="1602273"/>
                  <a:pt x="4197561" y="1526269"/>
                  <a:pt x="4034670" y="1559807"/>
                </a:cubicBezTo>
                <a:cubicBezTo>
                  <a:pt x="3871780" y="1593345"/>
                  <a:pt x="3654994" y="1491345"/>
                  <a:pt x="3386637" y="1559807"/>
                </a:cubicBezTo>
                <a:cubicBezTo>
                  <a:pt x="3118280" y="1628269"/>
                  <a:pt x="3168723" y="1524628"/>
                  <a:pt x="3076708" y="1559807"/>
                </a:cubicBezTo>
                <a:cubicBezTo>
                  <a:pt x="2984693" y="1594986"/>
                  <a:pt x="2692675" y="1506588"/>
                  <a:pt x="2513201" y="1559807"/>
                </a:cubicBezTo>
                <a:cubicBezTo>
                  <a:pt x="2333727" y="1613026"/>
                  <a:pt x="2016147" y="1534201"/>
                  <a:pt x="1865168" y="1559807"/>
                </a:cubicBezTo>
                <a:cubicBezTo>
                  <a:pt x="1714189" y="1585413"/>
                  <a:pt x="1559165" y="1543574"/>
                  <a:pt x="1301661" y="1559807"/>
                </a:cubicBezTo>
                <a:cubicBezTo>
                  <a:pt x="1044157" y="1576040"/>
                  <a:pt x="887339" y="1524686"/>
                  <a:pt x="738154" y="1559807"/>
                </a:cubicBezTo>
                <a:cubicBezTo>
                  <a:pt x="588969" y="1594928"/>
                  <a:pt x="451167" y="1548557"/>
                  <a:pt x="202822" y="1559807"/>
                </a:cubicBezTo>
                <a:cubicBezTo>
                  <a:pt x="86859" y="1561301"/>
                  <a:pt x="16838" y="1477355"/>
                  <a:pt x="0" y="1356985"/>
                </a:cubicBezTo>
                <a:cubicBezTo>
                  <a:pt x="-27364" y="1217738"/>
                  <a:pt x="10846" y="988882"/>
                  <a:pt x="0" y="768362"/>
                </a:cubicBezTo>
                <a:cubicBezTo>
                  <a:pt x="-10846" y="547842"/>
                  <a:pt x="66480" y="471155"/>
                  <a:pt x="0" y="20282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lvl="0" algn="ctr">
              <a:buClrTx/>
            </a:pPr>
            <a:r>
              <a:rPr lang="en-US" sz="4800" b="1" dirty="0" err="1">
                <a:solidFill>
                  <a:schemeClr val="accent5">
                    <a:lumMod val="75000"/>
                  </a:schemeClr>
                </a:solidFill>
                <a:latin typeface="Times New Roman" panose="02020603050405020304" pitchFamily="18" charset="0"/>
                <a:cs typeface="Times New Roman" panose="02020603050405020304" pitchFamily="18" charset="0"/>
              </a:rPr>
              <a:t>Hoa</a:t>
            </a:r>
            <a:r>
              <a:rPr lang="en-US" sz="4800" b="1" dirty="0">
                <a:solidFill>
                  <a:schemeClr val="accent5">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75000"/>
                  </a:schemeClr>
                </a:solidFill>
                <a:latin typeface="Times New Roman" panose="02020603050405020304" pitchFamily="18" charset="0"/>
                <a:cs typeface="Times New Roman" panose="02020603050405020304" pitchFamily="18" charset="0"/>
              </a:rPr>
              <a:t>bằng</a:t>
            </a:r>
            <a:r>
              <a:rPr lang="en-US" sz="4800" b="1" dirty="0">
                <a:solidFill>
                  <a:schemeClr val="accent5">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75000"/>
                  </a:schemeClr>
                </a:solidFill>
                <a:latin typeface="Times New Roman" panose="02020603050405020304" pitchFamily="18" charset="0"/>
                <a:cs typeface="Times New Roman" panose="02020603050405020304" pitchFamily="18" charset="0"/>
              </a:rPr>
              <a:t>lăng</a:t>
            </a:r>
            <a:r>
              <a:rPr lang="en-US" sz="4800" b="1" dirty="0">
                <a:solidFill>
                  <a:schemeClr val="accent5">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75000"/>
                  </a:schemeClr>
                </a:solidFill>
                <a:latin typeface="Times New Roman" panose="02020603050405020304" pitchFamily="18" charset="0"/>
                <a:cs typeface="Times New Roman" panose="02020603050405020304" pitchFamily="18" charset="0"/>
              </a:rPr>
              <a:t>bé</a:t>
            </a:r>
            <a:r>
              <a:rPr lang="en-US" sz="4800" b="1" dirty="0">
                <a:solidFill>
                  <a:schemeClr val="accent5">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75000"/>
                  </a:schemeClr>
                </a:solidFill>
                <a:latin typeface="Times New Roman" panose="02020603050405020304" pitchFamily="18" charset="0"/>
                <a:cs typeface="Times New Roman" panose="02020603050405020304" pitchFamily="18" charset="0"/>
              </a:rPr>
              <a:t>Thơ</a:t>
            </a:r>
            <a:r>
              <a:rPr lang="en-US" sz="4800" b="1" dirty="0">
                <a:solidFill>
                  <a:schemeClr val="accent5">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75000"/>
                  </a:schemeClr>
                </a:solidFill>
                <a:latin typeface="Times New Roman" panose="02020603050405020304" pitchFamily="18" charset="0"/>
                <a:cs typeface="Times New Roman" panose="02020603050405020304" pitchFamily="18" charset="0"/>
              </a:rPr>
              <a:t>và</a:t>
            </a:r>
            <a:r>
              <a:rPr lang="en-US" sz="4800" b="1" dirty="0">
                <a:solidFill>
                  <a:schemeClr val="accent5">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5">
                    <a:lumMod val="75000"/>
                  </a:schemeClr>
                </a:solidFill>
                <a:latin typeface="Times New Roman" panose="02020603050405020304" pitchFamily="18" charset="0"/>
                <a:cs typeface="Times New Roman" panose="02020603050405020304" pitchFamily="18" charset="0"/>
              </a:rPr>
              <a:t>sẻ</a:t>
            </a:r>
            <a:r>
              <a:rPr lang="en-US" sz="4800" b="1" dirty="0">
                <a:solidFill>
                  <a:schemeClr val="accent5">
                    <a:lumMod val="75000"/>
                  </a:schemeClr>
                </a:solidFill>
                <a:latin typeface="Times New Roman" panose="02020603050405020304" pitchFamily="18" charset="0"/>
                <a:cs typeface="Times New Roman" panose="02020603050405020304" pitchFamily="18" charset="0"/>
              </a:rPr>
              <a:t> non</a:t>
            </a:r>
            <a:endParaRPr kumimoji="0" lang="en-US" sz="4800" b="1" i="0" u="none" strike="noStrike" kern="1200" cap="none" spc="0" normalizeH="0" baseline="0" noProof="0" dirty="0">
              <a:ln>
                <a:noFill/>
              </a:ln>
              <a:solidFill>
                <a:schemeClr val="accent5">
                  <a:lumMod val="75000"/>
                </a:scheme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726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63863E5-B67A-46CB-AA11-0BB42778FF2E}"/>
              </a:ext>
            </a:extLst>
          </p:cNvPr>
          <p:cNvSpPr/>
          <p:nvPr/>
        </p:nvSpPr>
        <p:spPr>
          <a:xfrm>
            <a:off x="1430771" y="1069112"/>
            <a:ext cx="9980179" cy="3785652"/>
          </a:xfrm>
          <a:prstGeom prst="rect">
            <a:avLst/>
          </a:prstGeom>
        </p:spPr>
        <p:txBody>
          <a:bodyPr wrap="square">
            <a:spAutoFit/>
          </a:bodyPr>
          <a:lstStyle/>
          <a:p>
            <a:pPr lvl="0"/>
            <a:r>
              <a:rPr lang="vi-VN" sz="4000" b="1" i="1" dirty="0">
                <a:solidFill>
                  <a:srgbClr val="FF0000"/>
                </a:solidFill>
                <a:latin typeface="Times New Roman" panose="02020603050405020304" pitchFamily="18" charset="0"/>
                <a:cs typeface="Times New Roman" panose="02020603050405020304" pitchFamily="18" charset="0"/>
              </a:rPr>
              <a:t>b. Vì sao mùa hoa này bằng lăng nở hoa mà không vui?</a:t>
            </a:r>
          </a:p>
          <a:p>
            <a:pPr marL="571500" lvl="0" indent="-571500" algn="just">
              <a:buFont typeface="Wingdings" panose="05000000000000000000" pitchFamily="2" charset="2"/>
              <a:buChar char="q"/>
            </a:pPr>
            <a:r>
              <a:rPr lang="vi-VN" sz="4000" i="1" dirty="0">
                <a:solidFill>
                  <a:srgbClr val="FF0000"/>
                </a:solidFill>
                <a:latin typeface="Times New Roman" panose="02020603050405020304" pitchFamily="18" charset="0"/>
                <a:cs typeface="Times New Roman" panose="02020603050405020304" pitchFamily="18" charset="0"/>
              </a:rPr>
              <a:t>Vì bằng lăng chỉ nở một bông hoa.</a:t>
            </a:r>
          </a:p>
          <a:p>
            <a:pPr marL="571500" lvl="0" indent="-571500">
              <a:buFont typeface="Wingdings" panose="05000000000000000000" pitchFamily="2" charset="2"/>
              <a:buChar char="q"/>
            </a:pPr>
            <a:r>
              <a:rPr lang="vi-VN" sz="4000" i="1" dirty="0">
                <a:solidFill>
                  <a:srgbClr val="FF0000"/>
                </a:solidFill>
                <a:latin typeface="Times New Roman" panose="02020603050405020304" pitchFamily="18" charset="0"/>
                <a:cs typeface="Times New Roman" panose="02020603050405020304" pitchFamily="18" charset="0"/>
              </a:rPr>
              <a:t>Vì hoa nở không đẹp như mùa hoa trước.</a:t>
            </a:r>
          </a:p>
          <a:p>
            <a:pPr marL="571500" lvl="0" indent="-571500">
              <a:buFont typeface="Wingdings" panose="05000000000000000000" pitchFamily="2" charset="2"/>
              <a:buChar char="q"/>
            </a:pPr>
            <a:r>
              <a:rPr lang="vi-VN" sz="4000" i="1" dirty="0">
                <a:solidFill>
                  <a:srgbClr val="FF0000"/>
                </a:solidFill>
                <a:latin typeface="Times New Roman" panose="02020603050405020304" pitchFamily="18" charset="0"/>
                <a:cs typeface="Times New Roman" panose="02020603050405020304" pitchFamily="18" charset="0"/>
              </a:rPr>
              <a:t>Vì bé Thơ, bạn của bằng lăng, phải nằm viện.</a:t>
            </a:r>
            <a:endParaRPr kumimoji="0" lang="en-US" sz="4000" b="0"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3BCACC06-B03D-41D8-80A5-43A1D5BDE295}"/>
              </a:ext>
            </a:extLst>
          </p:cNvPr>
          <p:cNvSpPr/>
          <p:nvPr/>
        </p:nvSpPr>
        <p:spPr>
          <a:xfrm>
            <a:off x="1371600" y="3562351"/>
            <a:ext cx="704850" cy="609600"/>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908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63863E5-B67A-46CB-AA11-0BB42778FF2E}"/>
              </a:ext>
            </a:extLst>
          </p:cNvPr>
          <p:cNvSpPr/>
          <p:nvPr/>
        </p:nvSpPr>
        <p:spPr>
          <a:xfrm>
            <a:off x="971549" y="1069112"/>
            <a:ext cx="10810875" cy="3785652"/>
          </a:xfrm>
          <a:prstGeom prst="rect">
            <a:avLst/>
          </a:prstGeom>
        </p:spPr>
        <p:txBody>
          <a:bodyPr wrap="square">
            <a:spAutoFit/>
          </a:bodyPr>
          <a:lstStyle/>
          <a:p>
            <a:pPr lvl="0"/>
            <a:r>
              <a:rPr lang="vi-VN" sz="4000" b="1" i="1" dirty="0">
                <a:solidFill>
                  <a:srgbClr val="FF0000"/>
                </a:solidFill>
                <a:latin typeface="Times New Roman" panose="02020603050405020304" pitchFamily="18" charset="0"/>
                <a:cs typeface="Times New Roman" panose="02020603050405020304" pitchFamily="18" charset="0"/>
              </a:rPr>
              <a:t>c. Bằng lăng làm gì để thể hiện tình bạn với bé Thơ?</a:t>
            </a:r>
          </a:p>
          <a:p>
            <a:pPr marL="571500" lvl="0" indent="-571500">
              <a:buFont typeface="Wingdings" panose="05000000000000000000" pitchFamily="2" charset="2"/>
              <a:buChar char="q"/>
            </a:pPr>
            <a:r>
              <a:rPr lang="vi-VN" sz="4000" i="1" dirty="0">
                <a:solidFill>
                  <a:srgbClr val="FF0000"/>
                </a:solidFill>
                <a:latin typeface="Times New Roman" panose="02020603050405020304" pitchFamily="18" charset="0"/>
                <a:cs typeface="Times New Roman" panose="02020603050405020304" pitchFamily="18" charset="0"/>
              </a:rPr>
              <a:t>Cành bằng lăng  ghé sát vào cửa sổ nơi bé nằm.</a:t>
            </a:r>
          </a:p>
          <a:p>
            <a:pPr marL="571500" lvl="0" indent="-571500">
              <a:buFont typeface="Wingdings" panose="05000000000000000000" pitchFamily="2" charset="2"/>
              <a:buChar char="q"/>
            </a:pPr>
            <a:r>
              <a:rPr lang="vi-VN" sz="4000" i="1" dirty="0">
                <a:solidFill>
                  <a:srgbClr val="FF0000"/>
                </a:solidFill>
                <a:latin typeface="Times New Roman" panose="02020603050405020304" pitchFamily="18" charset="0"/>
                <a:cs typeface="Times New Roman" panose="02020603050405020304" pitchFamily="18" charset="0"/>
              </a:rPr>
              <a:t>Bằng lăng đợi bé Thơ trở về mới nở hoa.</a:t>
            </a:r>
          </a:p>
          <a:p>
            <a:pPr marL="571500" lvl="0" indent="-571500" algn="just">
              <a:buFont typeface="Wingdings" panose="05000000000000000000" pitchFamily="2" charset="2"/>
              <a:buChar char="q"/>
            </a:pPr>
            <a:r>
              <a:rPr lang="vi-VN" sz="4000" i="1" dirty="0">
                <a:solidFill>
                  <a:srgbClr val="FF0000"/>
                </a:solidFill>
                <a:latin typeface="Times New Roman" panose="02020603050405020304" pitchFamily="18" charset="0"/>
                <a:cs typeface="Times New Roman" panose="02020603050405020304" pitchFamily="18" charset="0"/>
              </a:rPr>
              <a:t>Bằng lăng giữ lại bông hoa cuối cùng để đợi bé Thơ về.</a:t>
            </a:r>
          </a:p>
        </p:txBody>
      </p:sp>
      <p:sp>
        <p:nvSpPr>
          <p:cNvPr id="2" name="Oval 1">
            <a:extLst>
              <a:ext uri="{FF2B5EF4-FFF2-40B4-BE49-F238E27FC236}">
                <a16:creationId xmlns:a16="http://schemas.microsoft.com/office/drawing/2014/main" id="{3BCACC06-B03D-41D8-80A5-43A1D5BDE295}"/>
              </a:ext>
            </a:extLst>
          </p:cNvPr>
          <p:cNvSpPr/>
          <p:nvPr/>
        </p:nvSpPr>
        <p:spPr>
          <a:xfrm>
            <a:off x="876300" y="3524251"/>
            <a:ext cx="704850" cy="609600"/>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107号-萌趣欢乐体"/>
              <a:cs typeface="+mn-cs"/>
            </a:endParaRPr>
          </a:p>
        </p:txBody>
      </p:sp>
    </p:spTree>
    <p:extLst>
      <p:ext uri="{BB962C8B-B14F-4D97-AF65-F5344CB8AC3E}">
        <p14:creationId xmlns:p14="http://schemas.microsoft.com/office/powerpoint/2010/main" val="4498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63863E5-B67A-46CB-AA11-0BB42778FF2E}"/>
              </a:ext>
            </a:extLst>
          </p:cNvPr>
          <p:cNvSpPr/>
          <p:nvPr/>
        </p:nvSpPr>
        <p:spPr>
          <a:xfrm>
            <a:off x="1592697" y="650012"/>
            <a:ext cx="9290652"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a:ln>
                  <a:noFill/>
                </a:ln>
                <a:solidFill>
                  <a:srgbClr val="FF0000"/>
                </a:solidFill>
                <a:effectLst/>
                <a:uLnTx/>
                <a:uFillTx/>
                <a:latin typeface="Times New Roman" panose="02020603050405020304" pitchFamily="18" charset="0"/>
                <a:ea typeface="字魂107号-萌趣欢乐体"/>
                <a:cs typeface="Times New Roman" panose="02020603050405020304" pitchFamily="18" charset="0"/>
              </a:rPr>
              <a:t>d. Khi trở về nhà, vì sao bé Thơ nghĩ mùa hoa bằng lăng đã qua? </a:t>
            </a:r>
          </a:p>
        </p:txBody>
      </p:sp>
      <p:sp>
        <p:nvSpPr>
          <p:cNvPr id="49" name="Rectangle: Rounded Corners 33">
            <a:extLst>
              <a:ext uri="{FF2B5EF4-FFF2-40B4-BE49-F238E27FC236}">
                <a16:creationId xmlns:a16="http://schemas.microsoft.com/office/drawing/2014/main" id="{C3CD060A-7A57-405C-BD32-3639ECF4A422}"/>
              </a:ext>
            </a:extLst>
          </p:cNvPr>
          <p:cNvSpPr/>
          <p:nvPr/>
        </p:nvSpPr>
        <p:spPr>
          <a:xfrm>
            <a:off x="1704974" y="2609849"/>
            <a:ext cx="9507669" cy="1559807"/>
          </a:xfrm>
          <a:custGeom>
            <a:avLst/>
            <a:gdLst>
              <a:gd name="connsiteX0" fmla="*/ 0 w 9507669"/>
              <a:gd name="connsiteY0" fmla="*/ 202822 h 1559807"/>
              <a:gd name="connsiteX1" fmla="*/ 202822 w 9507669"/>
              <a:gd name="connsiteY1" fmla="*/ 0 h 1559807"/>
              <a:gd name="connsiteX2" fmla="*/ 680678 w 9507669"/>
              <a:gd name="connsiteY2" fmla="*/ 0 h 1559807"/>
              <a:gd name="connsiteX3" fmla="*/ 1431595 w 9507669"/>
              <a:gd name="connsiteY3" fmla="*/ 0 h 1559807"/>
              <a:gd name="connsiteX4" fmla="*/ 2000472 w 9507669"/>
              <a:gd name="connsiteY4" fmla="*/ 0 h 1559807"/>
              <a:gd name="connsiteX5" fmla="*/ 2478328 w 9507669"/>
              <a:gd name="connsiteY5" fmla="*/ 0 h 1559807"/>
              <a:gd name="connsiteX6" fmla="*/ 2865164 w 9507669"/>
              <a:gd name="connsiteY6" fmla="*/ 0 h 1559807"/>
              <a:gd name="connsiteX7" fmla="*/ 3252000 w 9507669"/>
              <a:gd name="connsiteY7" fmla="*/ 0 h 1559807"/>
              <a:gd name="connsiteX8" fmla="*/ 3729857 w 9507669"/>
              <a:gd name="connsiteY8" fmla="*/ 0 h 1559807"/>
              <a:gd name="connsiteX9" fmla="*/ 4389754 w 9507669"/>
              <a:gd name="connsiteY9" fmla="*/ 0 h 1559807"/>
              <a:gd name="connsiteX10" fmla="*/ 4776590 w 9507669"/>
              <a:gd name="connsiteY10" fmla="*/ 0 h 1559807"/>
              <a:gd name="connsiteX11" fmla="*/ 5345466 w 9507669"/>
              <a:gd name="connsiteY11" fmla="*/ 0 h 1559807"/>
              <a:gd name="connsiteX12" fmla="*/ 5914343 w 9507669"/>
              <a:gd name="connsiteY12" fmla="*/ 0 h 1559807"/>
              <a:gd name="connsiteX13" fmla="*/ 6301179 w 9507669"/>
              <a:gd name="connsiteY13" fmla="*/ 0 h 1559807"/>
              <a:gd name="connsiteX14" fmla="*/ 6870055 w 9507669"/>
              <a:gd name="connsiteY14" fmla="*/ 0 h 1559807"/>
              <a:gd name="connsiteX15" fmla="*/ 7438932 w 9507669"/>
              <a:gd name="connsiteY15" fmla="*/ 0 h 1559807"/>
              <a:gd name="connsiteX16" fmla="*/ 8007808 w 9507669"/>
              <a:gd name="connsiteY16" fmla="*/ 0 h 1559807"/>
              <a:gd name="connsiteX17" fmla="*/ 8394644 w 9507669"/>
              <a:gd name="connsiteY17" fmla="*/ 0 h 1559807"/>
              <a:gd name="connsiteX18" fmla="*/ 9304847 w 9507669"/>
              <a:gd name="connsiteY18" fmla="*/ 0 h 1559807"/>
              <a:gd name="connsiteX19" fmla="*/ 9507669 w 9507669"/>
              <a:gd name="connsiteY19" fmla="*/ 202822 h 1559807"/>
              <a:gd name="connsiteX20" fmla="*/ 9507669 w 9507669"/>
              <a:gd name="connsiteY20" fmla="*/ 756820 h 1559807"/>
              <a:gd name="connsiteX21" fmla="*/ 9507669 w 9507669"/>
              <a:gd name="connsiteY21" fmla="*/ 1356985 h 1559807"/>
              <a:gd name="connsiteX22" fmla="*/ 9304847 w 9507669"/>
              <a:gd name="connsiteY22" fmla="*/ 1559807 h 1559807"/>
              <a:gd name="connsiteX23" fmla="*/ 8918011 w 9507669"/>
              <a:gd name="connsiteY23" fmla="*/ 1559807 h 1559807"/>
              <a:gd name="connsiteX24" fmla="*/ 8258114 w 9507669"/>
              <a:gd name="connsiteY24" fmla="*/ 1559807 h 1559807"/>
              <a:gd name="connsiteX25" fmla="*/ 7962298 w 9507669"/>
              <a:gd name="connsiteY25" fmla="*/ 1559807 h 1559807"/>
              <a:gd name="connsiteX26" fmla="*/ 7393422 w 9507669"/>
              <a:gd name="connsiteY26" fmla="*/ 1559807 h 1559807"/>
              <a:gd name="connsiteX27" fmla="*/ 7097606 w 9507669"/>
              <a:gd name="connsiteY27" fmla="*/ 1559807 h 1559807"/>
              <a:gd name="connsiteX28" fmla="*/ 6528729 w 9507669"/>
              <a:gd name="connsiteY28" fmla="*/ 1559807 h 1559807"/>
              <a:gd name="connsiteX29" fmla="*/ 6050873 w 9507669"/>
              <a:gd name="connsiteY29" fmla="*/ 1559807 h 1559807"/>
              <a:gd name="connsiteX30" fmla="*/ 5390976 w 9507669"/>
              <a:gd name="connsiteY30" fmla="*/ 1559807 h 1559807"/>
              <a:gd name="connsiteX31" fmla="*/ 4640059 w 9507669"/>
              <a:gd name="connsiteY31" fmla="*/ 1559807 h 1559807"/>
              <a:gd name="connsiteX32" fmla="*/ 4344243 w 9507669"/>
              <a:gd name="connsiteY32" fmla="*/ 1559807 h 1559807"/>
              <a:gd name="connsiteX33" fmla="*/ 3684347 w 9507669"/>
              <a:gd name="connsiteY33" fmla="*/ 1559807 h 1559807"/>
              <a:gd name="connsiteX34" fmla="*/ 3024450 w 9507669"/>
              <a:gd name="connsiteY34" fmla="*/ 1559807 h 1559807"/>
              <a:gd name="connsiteX35" fmla="*/ 2637614 w 9507669"/>
              <a:gd name="connsiteY35" fmla="*/ 1559807 h 1559807"/>
              <a:gd name="connsiteX36" fmla="*/ 1977717 w 9507669"/>
              <a:gd name="connsiteY36" fmla="*/ 1559807 h 1559807"/>
              <a:gd name="connsiteX37" fmla="*/ 1590881 w 9507669"/>
              <a:gd name="connsiteY37" fmla="*/ 1559807 h 1559807"/>
              <a:gd name="connsiteX38" fmla="*/ 1295065 w 9507669"/>
              <a:gd name="connsiteY38" fmla="*/ 1559807 h 1559807"/>
              <a:gd name="connsiteX39" fmla="*/ 817209 w 9507669"/>
              <a:gd name="connsiteY39" fmla="*/ 1559807 h 1559807"/>
              <a:gd name="connsiteX40" fmla="*/ 202822 w 9507669"/>
              <a:gd name="connsiteY40" fmla="*/ 1559807 h 1559807"/>
              <a:gd name="connsiteX41" fmla="*/ 0 w 9507669"/>
              <a:gd name="connsiteY41" fmla="*/ 1356985 h 1559807"/>
              <a:gd name="connsiteX42" fmla="*/ 0 w 9507669"/>
              <a:gd name="connsiteY42" fmla="*/ 814528 h 1559807"/>
              <a:gd name="connsiteX43" fmla="*/ 0 w 9507669"/>
              <a:gd name="connsiteY43" fmla="*/ 202822 h 155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507669" h="1559807" fill="none" extrusionOk="0">
                <a:moveTo>
                  <a:pt x="0" y="202822"/>
                </a:moveTo>
                <a:cubicBezTo>
                  <a:pt x="-27146" y="92424"/>
                  <a:pt x="67189" y="2557"/>
                  <a:pt x="202822" y="0"/>
                </a:cubicBezTo>
                <a:cubicBezTo>
                  <a:pt x="370897" y="-22793"/>
                  <a:pt x="451730" y="54722"/>
                  <a:pt x="680678" y="0"/>
                </a:cubicBezTo>
                <a:cubicBezTo>
                  <a:pt x="909626" y="-54722"/>
                  <a:pt x="1075357" y="55103"/>
                  <a:pt x="1431595" y="0"/>
                </a:cubicBezTo>
                <a:cubicBezTo>
                  <a:pt x="1787833" y="-55103"/>
                  <a:pt x="1772031" y="4975"/>
                  <a:pt x="2000472" y="0"/>
                </a:cubicBezTo>
                <a:cubicBezTo>
                  <a:pt x="2228913" y="-4975"/>
                  <a:pt x="2279197" y="117"/>
                  <a:pt x="2478328" y="0"/>
                </a:cubicBezTo>
                <a:cubicBezTo>
                  <a:pt x="2677459" y="-117"/>
                  <a:pt x="2688954" y="9909"/>
                  <a:pt x="2865164" y="0"/>
                </a:cubicBezTo>
                <a:cubicBezTo>
                  <a:pt x="3041374" y="-9909"/>
                  <a:pt x="3116053" y="27688"/>
                  <a:pt x="3252000" y="0"/>
                </a:cubicBezTo>
                <a:cubicBezTo>
                  <a:pt x="3387947" y="-27688"/>
                  <a:pt x="3530108" y="54784"/>
                  <a:pt x="3729857" y="0"/>
                </a:cubicBezTo>
                <a:cubicBezTo>
                  <a:pt x="3929606" y="-54784"/>
                  <a:pt x="4081463" y="76890"/>
                  <a:pt x="4389754" y="0"/>
                </a:cubicBezTo>
                <a:cubicBezTo>
                  <a:pt x="4698045" y="-76890"/>
                  <a:pt x="4627318" y="34564"/>
                  <a:pt x="4776590" y="0"/>
                </a:cubicBezTo>
                <a:cubicBezTo>
                  <a:pt x="4925862" y="-34564"/>
                  <a:pt x="5168712" y="57402"/>
                  <a:pt x="5345466" y="0"/>
                </a:cubicBezTo>
                <a:cubicBezTo>
                  <a:pt x="5522220" y="-57402"/>
                  <a:pt x="5758598" y="39144"/>
                  <a:pt x="5914343" y="0"/>
                </a:cubicBezTo>
                <a:cubicBezTo>
                  <a:pt x="6070088" y="-39144"/>
                  <a:pt x="6159659" y="15121"/>
                  <a:pt x="6301179" y="0"/>
                </a:cubicBezTo>
                <a:cubicBezTo>
                  <a:pt x="6442699" y="-15121"/>
                  <a:pt x="6601385" y="21158"/>
                  <a:pt x="6870055" y="0"/>
                </a:cubicBezTo>
                <a:cubicBezTo>
                  <a:pt x="7138725" y="-21158"/>
                  <a:pt x="7241659" y="16081"/>
                  <a:pt x="7438932" y="0"/>
                </a:cubicBezTo>
                <a:cubicBezTo>
                  <a:pt x="7636205" y="-16081"/>
                  <a:pt x="7840073" y="19789"/>
                  <a:pt x="8007808" y="0"/>
                </a:cubicBezTo>
                <a:cubicBezTo>
                  <a:pt x="8175543" y="-19789"/>
                  <a:pt x="8271583" y="28000"/>
                  <a:pt x="8394644" y="0"/>
                </a:cubicBezTo>
                <a:cubicBezTo>
                  <a:pt x="8517705" y="-28000"/>
                  <a:pt x="9033935" y="99153"/>
                  <a:pt x="9304847" y="0"/>
                </a:cubicBezTo>
                <a:cubicBezTo>
                  <a:pt x="9412712" y="-1034"/>
                  <a:pt x="9506674" y="81174"/>
                  <a:pt x="9507669" y="202822"/>
                </a:cubicBezTo>
                <a:cubicBezTo>
                  <a:pt x="9514183" y="381899"/>
                  <a:pt x="9487178" y="571630"/>
                  <a:pt x="9507669" y="756820"/>
                </a:cubicBezTo>
                <a:cubicBezTo>
                  <a:pt x="9528160" y="942010"/>
                  <a:pt x="9442424" y="1178827"/>
                  <a:pt x="9507669" y="1356985"/>
                </a:cubicBezTo>
                <a:cubicBezTo>
                  <a:pt x="9501402" y="1456076"/>
                  <a:pt x="9421821" y="1587770"/>
                  <a:pt x="9304847" y="1559807"/>
                </a:cubicBezTo>
                <a:cubicBezTo>
                  <a:pt x="9134012" y="1590372"/>
                  <a:pt x="9108705" y="1537276"/>
                  <a:pt x="8918011" y="1559807"/>
                </a:cubicBezTo>
                <a:cubicBezTo>
                  <a:pt x="8727317" y="1582338"/>
                  <a:pt x="8423405" y="1553756"/>
                  <a:pt x="8258114" y="1559807"/>
                </a:cubicBezTo>
                <a:cubicBezTo>
                  <a:pt x="8092823" y="1565858"/>
                  <a:pt x="8051531" y="1532930"/>
                  <a:pt x="7962298" y="1559807"/>
                </a:cubicBezTo>
                <a:cubicBezTo>
                  <a:pt x="7873065" y="1586684"/>
                  <a:pt x="7542807" y="1530820"/>
                  <a:pt x="7393422" y="1559807"/>
                </a:cubicBezTo>
                <a:cubicBezTo>
                  <a:pt x="7244037" y="1588794"/>
                  <a:pt x="7174308" y="1524434"/>
                  <a:pt x="7097606" y="1559807"/>
                </a:cubicBezTo>
                <a:cubicBezTo>
                  <a:pt x="7020904" y="1595180"/>
                  <a:pt x="6751639" y="1540071"/>
                  <a:pt x="6528729" y="1559807"/>
                </a:cubicBezTo>
                <a:cubicBezTo>
                  <a:pt x="6305819" y="1579543"/>
                  <a:pt x="6224398" y="1527597"/>
                  <a:pt x="6050873" y="1559807"/>
                </a:cubicBezTo>
                <a:cubicBezTo>
                  <a:pt x="5877348" y="1592017"/>
                  <a:pt x="5626421" y="1523121"/>
                  <a:pt x="5390976" y="1559807"/>
                </a:cubicBezTo>
                <a:cubicBezTo>
                  <a:pt x="5155531" y="1596493"/>
                  <a:pt x="4890870" y="1516865"/>
                  <a:pt x="4640059" y="1559807"/>
                </a:cubicBezTo>
                <a:cubicBezTo>
                  <a:pt x="4389248" y="1602749"/>
                  <a:pt x="4476664" y="1539300"/>
                  <a:pt x="4344243" y="1559807"/>
                </a:cubicBezTo>
                <a:cubicBezTo>
                  <a:pt x="4211822" y="1580314"/>
                  <a:pt x="3969677" y="1521942"/>
                  <a:pt x="3684347" y="1559807"/>
                </a:cubicBezTo>
                <a:cubicBezTo>
                  <a:pt x="3399017" y="1597672"/>
                  <a:pt x="3303448" y="1518047"/>
                  <a:pt x="3024450" y="1559807"/>
                </a:cubicBezTo>
                <a:cubicBezTo>
                  <a:pt x="2745452" y="1601567"/>
                  <a:pt x="2745151" y="1517396"/>
                  <a:pt x="2637614" y="1559807"/>
                </a:cubicBezTo>
                <a:cubicBezTo>
                  <a:pt x="2530077" y="1602218"/>
                  <a:pt x="2255280" y="1548488"/>
                  <a:pt x="1977717" y="1559807"/>
                </a:cubicBezTo>
                <a:cubicBezTo>
                  <a:pt x="1700154" y="1571126"/>
                  <a:pt x="1722259" y="1521006"/>
                  <a:pt x="1590881" y="1559807"/>
                </a:cubicBezTo>
                <a:cubicBezTo>
                  <a:pt x="1459503" y="1598608"/>
                  <a:pt x="1420060" y="1531825"/>
                  <a:pt x="1295065" y="1559807"/>
                </a:cubicBezTo>
                <a:cubicBezTo>
                  <a:pt x="1170070" y="1587789"/>
                  <a:pt x="926309" y="1503557"/>
                  <a:pt x="817209" y="1559807"/>
                </a:cubicBezTo>
                <a:cubicBezTo>
                  <a:pt x="708109" y="1616057"/>
                  <a:pt x="398956" y="1547051"/>
                  <a:pt x="202822" y="1559807"/>
                </a:cubicBezTo>
                <a:cubicBezTo>
                  <a:pt x="98820" y="1568390"/>
                  <a:pt x="-2876" y="1466867"/>
                  <a:pt x="0" y="1356985"/>
                </a:cubicBezTo>
                <a:cubicBezTo>
                  <a:pt x="-53585" y="1191120"/>
                  <a:pt x="16187" y="969686"/>
                  <a:pt x="0" y="814528"/>
                </a:cubicBezTo>
                <a:cubicBezTo>
                  <a:pt x="-16187" y="659370"/>
                  <a:pt x="35097" y="492982"/>
                  <a:pt x="0" y="202822"/>
                </a:cubicBezTo>
                <a:close/>
              </a:path>
              <a:path w="9507669" h="1559807" stroke="0" extrusionOk="0">
                <a:moveTo>
                  <a:pt x="0" y="202822"/>
                </a:moveTo>
                <a:cubicBezTo>
                  <a:pt x="-16347" y="105526"/>
                  <a:pt x="87343" y="17999"/>
                  <a:pt x="202822" y="0"/>
                </a:cubicBezTo>
                <a:cubicBezTo>
                  <a:pt x="515073" y="-25210"/>
                  <a:pt x="779555" y="79298"/>
                  <a:pt x="953739" y="0"/>
                </a:cubicBezTo>
                <a:cubicBezTo>
                  <a:pt x="1127923" y="-79298"/>
                  <a:pt x="1263921" y="23513"/>
                  <a:pt x="1522616" y="0"/>
                </a:cubicBezTo>
                <a:cubicBezTo>
                  <a:pt x="1781311" y="-23513"/>
                  <a:pt x="1795141" y="31440"/>
                  <a:pt x="1909452" y="0"/>
                </a:cubicBezTo>
                <a:cubicBezTo>
                  <a:pt x="2023763" y="-31440"/>
                  <a:pt x="2274705" y="59454"/>
                  <a:pt x="2478328" y="0"/>
                </a:cubicBezTo>
                <a:cubicBezTo>
                  <a:pt x="2681951" y="-59454"/>
                  <a:pt x="2666082" y="26955"/>
                  <a:pt x="2774144" y="0"/>
                </a:cubicBezTo>
                <a:cubicBezTo>
                  <a:pt x="2882206" y="-26955"/>
                  <a:pt x="3153528" y="19584"/>
                  <a:pt x="3252000" y="0"/>
                </a:cubicBezTo>
                <a:cubicBezTo>
                  <a:pt x="3350472" y="-19584"/>
                  <a:pt x="3645626" y="6944"/>
                  <a:pt x="3820877" y="0"/>
                </a:cubicBezTo>
                <a:cubicBezTo>
                  <a:pt x="3996128" y="-6944"/>
                  <a:pt x="4218133" y="20021"/>
                  <a:pt x="4389754" y="0"/>
                </a:cubicBezTo>
                <a:cubicBezTo>
                  <a:pt x="4561375" y="-20021"/>
                  <a:pt x="4879209" y="6615"/>
                  <a:pt x="5049650" y="0"/>
                </a:cubicBezTo>
                <a:cubicBezTo>
                  <a:pt x="5220091" y="-6615"/>
                  <a:pt x="5334385" y="6512"/>
                  <a:pt x="5436486" y="0"/>
                </a:cubicBezTo>
                <a:cubicBezTo>
                  <a:pt x="5538587" y="-6512"/>
                  <a:pt x="5729641" y="37660"/>
                  <a:pt x="5914343" y="0"/>
                </a:cubicBezTo>
                <a:cubicBezTo>
                  <a:pt x="6099045" y="-37660"/>
                  <a:pt x="6429484" y="4692"/>
                  <a:pt x="6574239" y="0"/>
                </a:cubicBezTo>
                <a:cubicBezTo>
                  <a:pt x="6718994" y="-4692"/>
                  <a:pt x="6939314" y="17146"/>
                  <a:pt x="7052096" y="0"/>
                </a:cubicBezTo>
                <a:cubicBezTo>
                  <a:pt x="7164878" y="-17146"/>
                  <a:pt x="7342277" y="4432"/>
                  <a:pt x="7529952" y="0"/>
                </a:cubicBezTo>
                <a:cubicBezTo>
                  <a:pt x="7717627" y="-4432"/>
                  <a:pt x="8054309" y="43786"/>
                  <a:pt x="8280869" y="0"/>
                </a:cubicBezTo>
                <a:cubicBezTo>
                  <a:pt x="8507429" y="-43786"/>
                  <a:pt x="9046170" y="20599"/>
                  <a:pt x="9304847" y="0"/>
                </a:cubicBezTo>
                <a:cubicBezTo>
                  <a:pt x="9411343" y="-10020"/>
                  <a:pt x="9499386" y="63249"/>
                  <a:pt x="9507669" y="202822"/>
                </a:cubicBezTo>
                <a:cubicBezTo>
                  <a:pt x="9572265" y="412565"/>
                  <a:pt x="9465967" y="520172"/>
                  <a:pt x="9507669" y="768362"/>
                </a:cubicBezTo>
                <a:cubicBezTo>
                  <a:pt x="9549371" y="1016552"/>
                  <a:pt x="9476624" y="1204801"/>
                  <a:pt x="9507669" y="1356985"/>
                </a:cubicBezTo>
                <a:cubicBezTo>
                  <a:pt x="9520518" y="1480835"/>
                  <a:pt x="9437274" y="1564128"/>
                  <a:pt x="9304847" y="1559807"/>
                </a:cubicBezTo>
                <a:cubicBezTo>
                  <a:pt x="9040145" y="1586289"/>
                  <a:pt x="8971511" y="1507355"/>
                  <a:pt x="8644950" y="1559807"/>
                </a:cubicBezTo>
                <a:cubicBezTo>
                  <a:pt x="8318389" y="1612259"/>
                  <a:pt x="8282736" y="1546576"/>
                  <a:pt x="7985053" y="1559807"/>
                </a:cubicBezTo>
                <a:cubicBezTo>
                  <a:pt x="7687370" y="1573038"/>
                  <a:pt x="7674941" y="1528359"/>
                  <a:pt x="7507197" y="1559807"/>
                </a:cubicBezTo>
                <a:cubicBezTo>
                  <a:pt x="7339453" y="1591255"/>
                  <a:pt x="7282557" y="1549596"/>
                  <a:pt x="7211381" y="1559807"/>
                </a:cubicBezTo>
                <a:cubicBezTo>
                  <a:pt x="7140205" y="1570018"/>
                  <a:pt x="7028336" y="1549717"/>
                  <a:pt x="6915565" y="1559807"/>
                </a:cubicBezTo>
                <a:cubicBezTo>
                  <a:pt x="6802794" y="1569897"/>
                  <a:pt x="6635793" y="1532664"/>
                  <a:pt x="6528729" y="1559807"/>
                </a:cubicBezTo>
                <a:cubicBezTo>
                  <a:pt x="6421665" y="1586950"/>
                  <a:pt x="6368911" y="1533174"/>
                  <a:pt x="6232914" y="1559807"/>
                </a:cubicBezTo>
                <a:cubicBezTo>
                  <a:pt x="6096917" y="1586440"/>
                  <a:pt x="5682501" y="1547635"/>
                  <a:pt x="5481997" y="1559807"/>
                </a:cubicBezTo>
                <a:cubicBezTo>
                  <a:pt x="5281493" y="1571979"/>
                  <a:pt x="5282350" y="1514872"/>
                  <a:pt x="5095160" y="1559807"/>
                </a:cubicBezTo>
                <a:cubicBezTo>
                  <a:pt x="4907970" y="1604742"/>
                  <a:pt x="4628583" y="1512756"/>
                  <a:pt x="4435264" y="1559807"/>
                </a:cubicBezTo>
                <a:cubicBezTo>
                  <a:pt x="4241945" y="1606858"/>
                  <a:pt x="4260260" y="1539611"/>
                  <a:pt x="4139448" y="1559807"/>
                </a:cubicBezTo>
                <a:cubicBezTo>
                  <a:pt x="4018636" y="1580003"/>
                  <a:pt x="3825701" y="1501463"/>
                  <a:pt x="3570571" y="1559807"/>
                </a:cubicBezTo>
                <a:cubicBezTo>
                  <a:pt x="3315441" y="1618151"/>
                  <a:pt x="3066878" y="1513300"/>
                  <a:pt x="2910674" y="1559807"/>
                </a:cubicBezTo>
                <a:cubicBezTo>
                  <a:pt x="2754470" y="1606314"/>
                  <a:pt x="2492538" y="1531236"/>
                  <a:pt x="2341798" y="1559807"/>
                </a:cubicBezTo>
                <a:cubicBezTo>
                  <a:pt x="2191058" y="1588378"/>
                  <a:pt x="1888029" y="1497866"/>
                  <a:pt x="1772921" y="1559807"/>
                </a:cubicBezTo>
                <a:cubicBezTo>
                  <a:pt x="1657813" y="1621748"/>
                  <a:pt x="1431128" y="1526014"/>
                  <a:pt x="1113025" y="1559807"/>
                </a:cubicBezTo>
                <a:cubicBezTo>
                  <a:pt x="794922" y="1593600"/>
                  <a:pt x="868991" y="1546485"/>
                  <a:pt x="726188" y="1559807"/>
                </a:cubicBezTo>
                <a:cubicBezTo>
                  <a:pt x="583385" y="1573129"/>
                  <a:pt x="336132" y="1524043"/>
                  <a:pt x="202822" y="1559807"/>
                </a:cubicBezTo>
                <a:cubicBezTo>
                  <a:pt x="83697" y="1588752"/>
                  <a:pt x="-721" y="1482514"/>
                  <a:pt x="0" y="1356985"/>
                </a:cubicBezTo>
                <a:cubicBezTo>
                  <a:pt x="-66506" y="1131987"/>
                  <a:pt x="60720" y="1045344"/>
                  <a:pt x="0" y="768362"/>
                </a:cubicBezTo>
                <a:cubicBezTo>
                  <a:pt x="-60720" y="491380"/>
                  <a:pt x="1214" y="358418"/>
                  <a:pt x="0" y="20282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Vì</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bông</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hoa</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bằng</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lăng</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nở</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cao</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hơn</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cửa</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sổ</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bé</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không</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nhìn</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thấy</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nó</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a:t>
            </a:r>
            <a:endParaRPr kumimoji="0" lang="en-US" sz="48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endParaRPr>
          </a:p>
        </p:txBody>
      </p:sp>
    </p:spTree>
    <p:extLst>
      <p:ext uri="{BB962C8B-B14F-4D97-AF65-F5344CB8AC3E}">
        <p14:creationId xmlns:p14="http://schemas.microsoft.com/office/powerpoint/2010/main" val="5935162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63863E5-B67A-46CB-AA11-0BB42778FF2E}"/>
              </a:ext>
            </a:extLst>
          </p:cNvPr>
          <p:cNvSpPr/>
          <p:nvPr/>
        </p:nvSpPr>
        <p:spPr>
          <a:xfrm>
            <a:off x="1592697" y="650012"/>
            <a:ext cx="9290652"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e. Sẻ non làm gì để giúp bé Thơ nhìn thấy bông hoa bằng lăng nở muộn? (Viết tiếp vào chỗ trống để hoàn thành</a:t>
            </a:r>
          </a:p>
        </p:txBody>
      </p:sp>
      <p:pic>
        <p:nvPicPr>
          <p:cNvPr id="2050" name="Picture 2">
            <a:extLst>
              <a:ext uri="{FF2B5EF4-FFF2-40B4-BE49-F238E27FC236}">
                <a16:creationId xmlns:a16="http://schemas.microsoft.com/office/drawing/2014/main" id="{954B8E91-0889-47DD-B555-52DB29056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524" y="2656535"/>
            <a:ext cx="10500998" cy="25802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43FED6F7-F502-4222-A2DB-474CE0C19D00}"/>
              </a:ext>
            </a:extLst>
          </p:cNvPr>
          <p:cNvSpPr/>
          <p:nvPr/>
        </p:nvSpPr>
        <p:spPr>
          <a:xfrm>
            <a:off x="2559415" y="2840793"/>
            <a:ext cx="738422" cy="4083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bay</a:t>
            </a:r>
          </a:p>
        </p:txBody>
      </p:sp>
      <p:sp>
        <p:nvSpPr>
          <p:cNvPr id="109" name="Rectangle: Rounded Corners 108">
            <a:extLst>
              <a:ext uri="{FF2B5EF4-FFF2-40B4-BE49-F238E27FC236}">
                <a16:creationId xmlns:a16="http://schemas.microsoft.com/office/drawing/2014/main" id="{3A1DEBB1-7E0C-41A0-B456-775108858A2B}"/>
              </a:ext>
            </a:extLst>
          </p:cNvPr>
          <p:cNvSpPr/>
          <p:nvPr/>
        </p:nvSpPr>
        <p:spPr>
          <a:xfrm>
            <a:off x="-33129" y="3742504"/>
            <a:ext cx="1828045" cy="4083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đáp</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xuống</a:t>
            </a:r>
            <a:endPar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0" name="Rectangle: Rounded Corners 109">
            <a:extLst>
              <a:ext uri="{FF2B5EF4-FFF2-40B4-BE49-F238E27FC236}">
                <a16:creationId xmlns:a16="http://schemas.microsoft.com/office/drawing/2014/main" id="{63885DEC-95B4-4EAB-834A-D8D18D1D5CE9}"/>
              </a:ext>
            </a:extLst>
          </p:cNvPr>
          <p:cNvSpPr/>
          <p:nvPr/>
        </p:nvSpPr>
        <p:spPr>
          <a:xfrm>
            <a:off x="6641733" y="4195799"/>
            <a:ext cx="2112522" cy="485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cố</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đứng</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vững</a:t>
            </a:r>
            <a:endPar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341549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wipe(down)">
                                      <p:cBhvr>
                                        <p:cTn id="17" dur="500"/>
                                        <p:tgtEl>
                                          <p:spTgt spid="1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wipe(down)">
                                      <p:cBhvr>
                                        <p:cTn id="2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9" grpId="0" animBg="1"/>
      <p:bldP spid="1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63863E5-B67A-46CB-AA11-0BB42778FF2E}"/>
              </a:ext>
            </a:extLst>
          </p:cNvPr>
          <p:cNvSpPr/>
          <p:nvPr/>
        </p:nvSpPr>
        <p:spPr>
          <a:xfrm>
            <a:off x="1592697" y="650012"/>
            <a:ext cx="9290652"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a:ln>
                  <a:noFill/>
                </a:ln>
                <a:solidFill>
                  <a:srgbClr val="FF0000"/>
                </a:solidFill>
                <a:effectLst/>
                <a:uLnTx/>
                <a:uFillTx/>
                <a:latin typeface="Calibri" panose="020F0502020204030204" pitchFamily="34" charset="0"/>
                <a:ea typeface="字魂107号-萌趣欢乐体"/>
                <a:cs typeface="Calibri" panose="020F0502020204030204" pitchFamily="34" charset="0"/>
              </a:rPr>
              <a:t>g. Tìm ý tương ứng với mỗi đoạn. </a:t>
            </a:r>
          </a:p>
        </p:txBody>
      </p:sp>
      <p:pic>
        <p:nvPicPr>
          <p:cNvPr id="48" name="图片 4">
            <a:extLst>
              <a:ext uri="{FF2B5EF4-FFF2-40B4-BE49-F238E27FC236}">
                <a16:creationId xmlns:a16="http://schemas.microsoft.com/office/drawing/2014/main" id="{B793F4A1-C3D6-4162-88D5-361F75DA4A7D}"/>
              </a:ext>
            </a:extLst>
          </p:cNvPr>
          <p:cNvPicPr>
            <a:picLocks noChangeAspect="1"/>
          </p:cNvPicPr>
          <p:nvPr/>
        </p:nvPicPr>
        <p:blipFill>
          <a:blip r:embed="rId2" cstate="hqprint">
            <a:extLst>
              <a:ext uri="{BEBA8EAE-BF5A-486C-A8C5-ECC9F3942E4B}">
                <a14:imgProps xmlns:a14="http://schemas.microsoft.com/office/drawing/2010/main">
                  <a14:imgLayer r:embed="rId3">
                    <a14:imgEffect>
                      <a14:saturation sat="3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flipH="1">
            <a:off x="577717" y="4667250"/>
            <a:ext cx="1624456" cy="1925150"/>
          </a:xfrm>
          <a:prstGeom prst="rect">
            <a:avLst/>
          </a:prstGeom>
        </p:spPr>
      </p:pic>
      <p:grpSp>
        <p:nvGrpSpPr>
          <p:cNvPr id="50" name="Google Shape;1640;p42">
            <a:extLst>
              <a:ext uri="{FF2B5EF4-FFF2-40B4-BE49-F238E27FC236}">
                <a16:creationId xmlns:a16="http://schemas.microsoft.com/office/drawing/2014/main" id="{E2D4BDD1-0F39-423B-A197-50F061F7C3BB}"/>
              </a:ext>
            </a:extLst>
          </p:cNvPr>
          <p:cNvGrpSpPr/>
          <p:nvPr/>
        </p:nvGrpSpPr>
        <p:grpSpPr>
          <a:xfrm>
            <a:off x="9797113" y="5011378"/>
            <a:ext cx="1307903" cy="1143261"/>
            <a:chOff x="7622647" y="3790677"/>
            <a:chExt cx="1302317" cy="1138378"/>
          </a:xfrm>
        </p:grpSpPr>
        <p:sp>
          <p:nvSpPr>
            <p:cNvPr id="51" name="Google Shape;1641;p42">
              <a:extLst>
                <a:ext uri="{FF2B5EF4-FFF2-40B4-BE49-F238E27FC236}">
                  <a16:creationId xmlns:a16="http://schemas.microsoft.com/office/drawing/2014/main" id="{A6C972E7-B47F-4A7F-82FC-A161959330B9}"/>
                </a:ext>
              </a:extLst>
            </p:cNvPr>
            <p:cNvSpPr/>
            <p:nvPr/>
          </p:nvSpPr>
          <p:spPr>
            <a:xfrm>
              <a:off x="7660694" y="3827945"/>
              <a:ext cx="1226295" cy="1063608"/>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52" name="Google Shape;1642;p42">
              <a:extLst>
                <a:ext uri="{FF2B5EF4-FFF2-40B4-BE49-F238E27FC236}">
                  <a16:creationId xmlns:a16="http://schemas.microsoft.com/office/drawing/2014/main" id="{4B178302-BD2C-4D70-A961-473072B32BD5}"/>
                </a:ext>
              </a:extLst>
            </p:cNvPr>
            <p:cNvSpPr/>
            <p:nvPr/>
          </p:nvSpPr>
          <p:spPr>
            <a:xfrm>
              <a:off x="7622671" y="3790677"/>
              <a:ext cx="1302294" cy="1138378"/>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53" name="Google Shape;1643;p42">
              <a:extLst>
                <a:ext uri="{FF2B5EF4-FFF2-40B4-BE49-F238E27FC236}">
                  <a16:creationId xmlns:a16="http://schemas.microsoft.com/office/drawing/2014/main" id="{03E3DCAB-BDFA-491D-A96A-44D17194BFC2}"/>
                </a:ext>
              </a:extLst>
            </p:cNvPr>
            <p:cNvSpPr/>
            <p:nvPr/>
          </p:nvSpPr>
          <p:spPr>
            <a:xfrm>
              <a:off x="7854736" y="4729749"/>
              <a:ext cx="240057" cy="147174"/>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54" name="Google Shape;1644;p42">
              <a:extLst>
                <a:ext uri="{FF2B5EF4-FFF2-40B4-BE49-F238E27FC236}">
                  <a16:creationId xmlns:a16="http://schemas.microsoft.com/office/drawing/2014/main" id="{30172AFF-E74B-40ED-BA9D-DEF191520F03}"/>
                </a:ext>
              </a:extLst>
            </p:cNvPr>
            <p:cNvSpPr/>
            <p:nvPr/>
          </p:nvSpPr>
          <p:spPr>
            <a:xfrm>
              <a:off x="8280797" y="4744978"/>
              <a:ext cx="241097" cy="146607"/>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55" name="Google Shape;1645;p42">
              <a:extLst>
                <a:ext uri="{FF2B5EF4-FFF2-40B4-BE49-F238E27FC236}">
                  <a16:creationId xmlns:a16="http://schemas.microsoft.com/office/drawing/2014/main" id="{9AAC5FD7-2E85-4660-961A-42C54DEE1C0E}"/>
                </a:ext>
              </a:extLst>
            </p:cNvPr>
            <p:cNvSpPr/>
            <p:nvPr/>
          </p:nvSpPr>
          <p:spPr>
            <a:xfrm>
              <a:off x="7704676" y="3971814"/>
              <a:ext cx="959234" cy="902246"/>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56" name="Google Shape;1646;p42">
              <a:extLst>
                <a:ext uri="{FF2B5EF4-FFF2-40B4-BE49-F238E27FC236}">
                  <a16:creationId xmlns:a16="http://schemas.microsoft.com/office/drawing/2014/main" id="{D7773C5C-B811-4BA8-818C-4B8A7ED32807}"/>
                </a:ext>
              </a:extLst>
            </p:cNvPr>
            <p:cNvSpPr/>
            <p:nvPr/>
          </p:nvSpPr>
          <p:spPr>
            <a:xfrm>
              <a:off x="8098767" y="4365774"/>
              <a:ext cx="201088" cy="135493"/>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57" name="Google Shape;1647;p42">
              <a:extLst>
                <a:ext uri="{FF2B5EF4-FFF2-40B4-BE49-F238E27FC236}">
                  <a16:creationId xmlns:a16="http://schemas.microsoft.com/office/drawing/2014/main" id="{7F980F6D-7D91-42D6-90DE-B7B4BE33A9A3}"/>
                </a:ext>
              </a:extLst>
            </p:cNvPr>
            <p:cNvSpPr/>
            <p:nvPr/>
          </p:nvSpPr>
          <p:spPr>
            <a:xfrm>
              <a:off x="7629670" y="4434918"/>
              <a:ext cx="175077" cy="112887"/>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58" name="Google Shape;1648;p42">
              <a:extLst>
                <a:ext uri="{FF2B5EF4-FFF2-40B4-BE49-F238E27FC236}">
                  <a16:creationId xmlns:a16="http://schemas.microsoft.com/office/drawing/2014/main" id="{5F211319-5EFE-4960-9D7C-EE572EA81BF5}"/>
                </a:ext>
              </a:extLst>
            </p:cNvPr>
            <p:cNvSpPr/>
            <p:nvPr/>
          </p:nvSpPr>
          <p:spPr>
            <a:xfrm>
              <a:off x="7659654" y="4426026"/>
              <a:ext cx="154079" cy="129960"/>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59" name="Google Shape;1649;p42">
              <a:extLst>
                <a:ext uri="{FF2B5EF4-FFF2-40B4-BE49-F238E27FC236}">
                  <a16:creationId xmlns:a16="http://schemas.microsoft.com/office/drawing/2014/main" id="{54C5CFA7-0FC2-41D6-A975-ED4F9C2771CF}"/>
                </a:ext>
              </a:extLst>
            </p:cNvPr>
            <p:cNvSpPr/>
            <p:nvPr/>
          </p:nvSpPr>
          <p:spPr>
            <a:xfrm>
              <a:off x="8006735" y="3827945"/>
              <a:ext cx="339135" cy="214897"/>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60" name="Google Shape;1650;p42">
              <a:extLst>
                <a:ext uri="{FF2B5EF4-FFF2-40B4-BE49-F238E27FC236}">
                  <a16:creationId xmlns:a16="http://schemas.microsoft.com/office/drawing/2014/main" id="{5C701E05-35DA-40CF-8607-F2317346B1E2}"/>
                </a:ext>
              </a:extLst>
            </p:cNvPr>
            <p:cNvSpPr/>
            <p:nvPr/>
          </p:nvSpPr>
          <p:spPr>
            <a:xfrm>
              <a:off x="7839413" y="4141883"/>
              <a:ext cx="308725" cy="243083"/>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61" name="Google Shape;1651;p42">
              <a:extLst>
                <a:ext uri="{FF2B5EF4-FFF2-40B4-BE49-F238E27FC236}">
                  <a16:creationId xmlns:a16="http://schemas.microsoft.com/office/drawing/2014/main" id="{3685CF2D-8CD5-4B3A-B0E5-4D7337A8AF9C}"/>
                </a:ext>
              </a:extLst>
            </p:cNvPr>
            <p:cNvSpPr/>
            <p:nvPr/>
          </p:nvSpPr>
          <p:spPr>
            <a:xfrm>
              <a:off x="7942748" y="4141836"/>
              <a:ext cx="205013" cy="243131"/>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62" name="Google Shape;1652;p42">
              <a:extLst>
                <a:ext uri="{FF2B5EF4-FFF2-40B4-BE49-F238E27FC236}">
                  <a16:creationId xmlns:a16="http://schemas.microsoft.com/office/drawing/2014/main" id="{2ECC7F0A-0BED-4BF2-869B-8E396E7CA059}"/>
                </a:ext>
              </a:extLst>
            </p:cNvPr>
            <p:cNvSpPr/>
            <p:nvPr/>
          </p:nvSpPr>
          <p:spPr>
            <a:xfrm>
              <a:off x="7818746" y="4159855"/>
              <a:ext cx="102057" cy="150059"/>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63" name="Google Shape;1653;p42">
              <a:extLst>
                <a:ext uri="{FF2B5EF4-FFF2-40B4-BE49-F238E27FC236}">
                  <a16:creationId xmlns:a16="http://schemas.microsoft.com/office/drawing/2014/main" id="{EDD67208-EEEB-4243-9E68-18EC60B30829}"/>
                </a:ext>
              </a:extLst>
            </p:cNvPr>
            <p:cNvSpPr/>
            <p:nvPr/>
          </p:nvSpPr>
          <p:spPr>
            <a:xfrm>
              <a:off x="8211466" y="4141883"/>
              <a:ext cx="308773" cy="243083"/>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64" name="Google Shape;1654;p42">
              <a:extLst>
                <a:ext uri="{FF2B5EF4-FFF2-40B4-BE49-F238E27FC236}">
                  <a16:creationId xmlns:a16="http://schemas.microsoft.com/office/drawing/2014/main" id="{83F9C43C-106F-468D-BF96-588A24BAE6BA}"/>
                </a:ext>
              </a:extLst>
            </p:cNvPr>
            <p:cNvSpPr/>
            <p:nvPr/>
          </p:nvSpPr>
          <p:spPr>
            <a:xfrm>
              <a:off x="8314800" y="4141836"/>
              <a:ext cx="205060" cy="243131"/>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65" name="Google Shape;1655;p42">
              <a:extLst>
                <a:ext uri="{FF2B5EF4-FFF2-40B4-BE49-F238E27FC236}">
                  <a16:creationId xmlns:a16="http://schemas.microsoft.com/office/drawing/2014/main" id="{69A35910-5E42-4B3D-AA54-B21D0C552EC8}"/>
                </a:ext>
              </a:extLst>
            </p:cNvPr>
            <p:cNvSpPr/>
            <p:nvPr/>
          </p:nvSpPr>
          <p:spPr>
            <a:xfrm>
              <a:off x="8188765" y="4159855"/>
              <a:ext cx="105084" cy="150059"/>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66" name="Google Shape;1656;p42">
              <a:extLst>
                <a:ext uri="{FF2B5EF4-FFF2-40B4-BE49-F238E27FC236}">
                  <a16:creationId xmlns:a16="http://schemas.microsoft.com/office/drawing/2014/main" id="{26F21A22-B115-4B89-AC31-8087E3144418}"/>
                </a:ext>
              </a:extLst>
            </p:cNvPr>
            <p:cNvSpPr/>
            <p:nvPr/>
          </p:nvSpPr>
          <p:spPr>
            <a:xfrm>
              <a:off x="8160768" y="4604940"/>
              <a:ext cx="57082" cy="62095"/>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67" name="Google Shape;1657;p42">
              <a:extLst>
                <a:ext uri="{FF2B5EF4-FFF2-40B4-BE49-F238E27FC236}">
                  <a16:creationId xmlns:a16="http://schemas.microsoft.com/office/drawing/2014/main" id="{D3299979-80B5-4B26-9664-C44A4EDFAD7E}"/>
                </a:ext>
              </a:extLst>
            </p:cNvPr>
            <p:cNvSpPr/>
            <p:nvPr/>
          </p:nvSpPr>
          <p:spPr>
            <a:xfrm>
              <a:off x="8731970" y="4194900"/>
              <a:ext cx="155025" cy="124994"/>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rgbClr val="82C8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68" name="Google Shape;1658;p42">
              <a:extLst>
                <a:ext uri="{FF2B5EF4-FFF2-40B4-BE49-F238E27FC236}">
                  <a16:creationId xmlns:a16="http://schemas.microsoft.com/office/drawing/2014/main" id="{8FE88144-3DDD-4484-95F3-2C42761BB157}"/>
                </a:ext>
              </a:extLst>
            </p:cNvPr>
            <p:cNvSpPr/>
            <p:nvPr/>
          </p:nvSpPr>
          <p:spPr>
            <a:xfrm>
              <a:off x="8750887" y="4217885"/>
              <a:ext cx="93072" cy="95058"/>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69" name="Google Shape;1659;p42">
              <a:extLst>
                <a:ext uri="{FF2B5EF4-FFF2-40B4-BE49-F238E27FC236}">
                  <a16:creationId xmlns:a16="http://schemas.microsoft.com/office/drawing/2014/main" id="{2F0C5833-C86A-4426-9D60-C8F89956742F}"/>
                </a:ext>
              </a:extLst>
            </p:cNvPr>
            <p:cNvSpPr/>
            <p:nvPr/>
          </p:nvSpPr>
          <p:spPr>
            <a:xfrm>
              <a:off x="8563891" y="4232215"/>
              <a:ext cx="154315" cy="121163"/>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rgbClr val="80C35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70" name="Google Shape;1660;p42">
              <a:extLst>
                <a:ext uri="{FF2B5EF4-FFF2-40B4-BE49-F238E27FC236}">
                  <a16:creationId xmlns:a16="http://schemas.microsoft.com/office/drawing/2014/main" id="{1D837BC6-3EC4-48D2-9D43-1FA72BCB52A6}"/>
                </a:ext>
              </a:extLst>
            </p:cNvPr>
            <p:cNvSpPr/>
            <p:nvPr/>
          </p:nvSpPr>
          <p:spPr>
            <a:xfrm>
              <a:off x="8607873" y="4255862"/>
              <a:ext cx="97092" cy="90092"/>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71" name="Google Shape;1661;p42">
              <a:extLst>
                <a:ext uri="{FF2B5EF4-FFF2-40B4-BE49-F238E27FC236}">
                  <a16:creationId xmlns:a16="http://schemas.microsoft.com/office/drawing/2014/main" id="{E2297414-E83A-4D2F-94CD-53E4F320BBF1}"/>
                </a:ext>
              </a:extLst>
            </p:cNvPr>
            <p:cNvSpPr/>
            <p:nvPr/>
          </p:nvSpPr>
          <p:spPr>
            <a:xfrm>
              <a:off x="8641877" y="4138856"/>
              <a:ext cx="172097" cy="319082"/>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rgbClr val="6BA73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72" name="Google Shape;1662;p42">
              <a:extLst>
                <a:ext uri="{FF2B5EF4-FFF2-40B4-BE49-F238E27FC236}">
                  <a16:creationId xmlns:a16="http://schemas.microsoft.com/office/drawing/2014/main" id="{8C9E4427-98B6-4EDE-A3C5-4E82B1A79CA0}"/>
                </a:ext>
              </a:extLst>
            </p:cNvPr>
            <p:cNvSpPr/>
            <p:nvPr/>
          </p:nvSpPr>
          <p:spPr>
            <a:xfrm>
              <a:off x="8678907" y="4137863"/>
              <a:ext cx="135067" cy="319082"/>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73" name="Google Shape;1663;p42">
              <a:extLst>
                <a:ext uri="{FF2B5EF4-FFF2-40B4-BE49-F238E27FC236}">
                  <a16:creationId xmlns:a16="http://schemas.microsoft.com/office/drawing/2014/main" id="{B2F997DA-D717-4721-BE89-623BF8D3E6E8}"/>
                </a:ext>
              </a:extLst>
            </p:cNvPr>
            <p:cNvSpPr/>
            <p:nvPr/>
          </p:nvSpPr>
          <p:spPr>
            <a:xfrm>
              <a:off x="8535941" y="3959659"/>
              <a:ext cx="301017" cy="244218"/>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rgbClr val="D3647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74" name="Google Shape;1664;p42">
              <a:extLst>
                <a:ext uri="{FF2B5EF4-FFF2-40B4-BE49-F238E27FC236}">
                  <a16:creationId xmlns:a16="http://schemas.microsoft.com/office/drawing/2014/main" id="{EEA5BB21-42DA-4BA8-BBE8-9011B5E449D9}"/>
                </a:ext>
              </a:extLst>
            </p:cNvPr>
            <p:cNvSpPr/>
            <p:nvPr/>
          </p:nvSpPr>
          <p:spPr>
            <a:xfrm>
              <a:off x="8538873" y="4017831"/>
              <a:ext cx="253109" cy="186049"/>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75" name="Google Shape;1665;p42">
              <a:extLst>
                <a:ext uri="{FF2B5EF4-FFF2-40B4-BE49-F238E27FC236}">
                  <a16:creationId xmlns:a16="http://schemas.microsoft.com/office/drawing/2014/main" id="{DE4AB3B2-A565-49B1-BD22-E1C03EF683D0}"/>
                </a:ext>
              </a:extLst>
            </p:cNvPr>
            <p:cNvSpPr/>
            <p:nvPr/>
          </p:nvSpPr>
          <p:spPr>
            <a:xfrm>
              <a:off x="8745921" y="3971057"/>
              <a:ext cx="30173" cy="25160"/>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76" name="Google Shape;1666;p42">
              <a:extLst>
                <a:ext uri="{FF2B5EF4-FFF2-40B4-BE49-F238E27FC236}">
                  <a16:creationId xmlns:a16="http://schemas.microsoft.com/office/drawing/2014/main" id="{70D94FF3-CDC6-4DC5-81C8-4315D82DF516}"/>
                </a:ext>
              </a:extLst>
            </p:cNvPr>
            <p:cNvSpPr/>
            <p:nvPr/>
          </p:nvSpPr>
          <p:spPr>
            <a:xfrm>
              <a:off x="8771932" y="3983826"/>
              <a:ext cx="61055" cy="129061"/>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77" name="Google Shape;1667;p42">
              <a:extLst>
                <a:ext uri="{FF2B5EF4-FFF2-40B4-BE49-F238E27FC236}">
                  <a16:creationId xmlns:a16="http://schemas.microsoft.com/office/drawing/2014/main" id="{D3926F3D-6789-4EF0-AF33-50FB04B8735B}"/>
                </a:ext>
              </a:extLst>
            </p:cNvPr>
            <p:cNvSpPr/>
            <p:nvPr/>
          </p:nvSpPr>
          <p:spPr>
            <a:xfrm>
              <a:off x="8677914" y="3959801"/>
              <a:ext cx="70040" cy="54055"/>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78" name="Google Shape;1668;p42">
              <a:extLst>
                <a:ext uri="{FF2B5EF4-FFF2-40B4-BE49-F238E27FC236}">
                  <a16:creationId xmlns:a16="http://schemas.microsoft.com/office/drawing/2014/main" id="{6C1FB919-8CED-4355-8FAD-8F2AF976A560}"/>
                </a:ext>
              </a:extLst>
            </p:cNvPr>
            <p:cNvSpPr/>
            <p:nvPr/>
          </p:nvSpPr>
          <p:spPr>
            <a:xfrm>
              <a:off x="8587869" y="4383887"/>
              <a:ext cx="169071" cy="101963"/>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79" name="Google Shape;1669;p42">
              <a:extLst>
                <a:ext uri="{FF2B5EF4-FFF2-40B4-BE49-F238E27FC236}">
                  <a16:creationId xmlns:a16="http://schemas.microsoft.com/office/drawing/2014/main" id="{0A333B2C-603F-46DE-9AEE-4462C9498D53}"/>
                </a:ext>
              </a:extLst>
            </p:cNvPr>
            <p:cNvSpPr/>
            <p:nvPr/>
          </p:nvSpPr>
          <p:spPr>
            <a:xfrm>
              <a:off x="8575525" y="4375280"/>
              <a:ext cx="154410" cy="119697"/>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80" name="Google Shape;1670;p42">
              <a:extLst>
                <a:ext uri="{FF2B5EF4-FFF2-40B4-BE49-F238E27FC236}">
                  <a16:creationId xmlns:a16="http://schemas.microsoft.com/office/drawing/2014/main" id="{594EA48D-F7F6-4C5C-B905-7ADB8F64B362}"/>
                </a:ext>
              </a:extLst>
            </p:cNvPr>
            <p:cNvSpPr/>
            <p:nvPr/>
          </p:nvSpPr>
          <p:spPr>
            <a:xfrm>
              <a:off x="7660670" y="3827945"/>
              <a:ext cx="1226295" cy="1063608"/>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81" name="Google Shape;1671;p42">
              <a:extLst>
                <a:ext uri="{FF2B5EF4-FFF2-40B4-BE49-F238E27FC236}">
                  <a16:creationId xmlns:a16="http://schemas.microsoft.com/office/drawing/2014/main" id="{8FA4BD7D-A67D-4369-AB0C-41F2FC371B68}"/>
                </a:ext>
              </a:extLst>
            </p:cNvPr>
            <p:cNvSpPr/>
            <p:nvPr/>
          </p:nvSpPr>
          <p:spPr>
            <a:xfrm>
              <a:off x="7622647" y="3790677"/>
              <a:ext cx="1302294" cy="1138378"/>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82" name="Google Shape;1672;p42">
              <a:extLst>
                <a:ext uri="{FF2B5EF4-FFF2-40B4-BE49-F238E27FC236}">
                  <a16:creationId xmlns:a16="http://schemas.microsoft.com/office/drawing/2014/main" id="{109B6EA1-7BA3-4B70-9928-59926795C05F}"/>
                </a:ext>
              </a:extLst>
            </p:cNvPr>
            <p:cNvSpPr/>
            <p:nvPr/>
          </p:nvSpPr>
          <p:spPr>
            <a:xfrm>
              <a:off x="7854713" y="4729749"/>
              <a:ext cx="240057" cy="147174"/>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83" name="Google Shape;1673;p42">
              <a:extLst>
                <a:ext uri="{FF2B5EF4-FFF2-40B4-BE49-F238E27FC236}">
                  <a16:creationId xmlns:a16="http://schemas.microsoft.com/office/drawing/2014/main" id="{C0A35C74-33F0-479F-8299-A98F810BC45D}"/>
                </a:ext>
              </a:extLst>
            </p:cNvPr>
            <p:cNvSpPr/>
            <p:nvPr/>
          </p:nvSpPr>
          <p:spPr>
            <a:xfrm>
              <a:off x="8280773" y="4744978"/>
              <a:ext cx="241097" cy="146607"/>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84" name="Google Shape;1674;p42">
              <a:extLst>
                <a:ext uri="{FF2B5EF4-FFF2-40B4-BE49-F238E27FC236}">
                  <a16:creationId xmlns:a16="http://schemas.microsoft.com/office/drawing/2014/main" id="{87DF7DC5-F7CC-49E8-8EDA-A24D0BD1E4A5}"/>
                </a:ext>
              </a:extLst>
            </p:cNvPr>
            <p:cNvSpPr/>
            <p:nvPr/>
          </p:nvSpPr>
          <p:spPr>
            <a:xfrm>
              <a:off x="7704653" y="3971814"/>
              <a:ext cx="959234" cy="902246"/>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85" name="Google Shape;1675;p42">
              <a:extLst>
                <a:ext uri="{FF2B5EF4-FFF2-40B4-BE49-F238E27FC236}">
                  <a16:creationId xmlns:a16="http://schemas.microsoft.com/office/drawing/2014/main" id="{ADB944C1-F4D2-460F-97A4-E1E45D07DD07}"/>
                </a:ext>
              </a:extLst>
            </p:cNvPr>
            <p:cNvSpPr/>
            <p:nvPr/>
          </p:nvSpPr>
          <p:spPr>
            <a:xfrm>
              <a:off x="8098743" y="4365774"/>
              <a:ext cx="201088" cy="135493"/>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86" name="Google Shape;1676;p42">
              <a:extLst>
                <a:ext uri="{FF2B5EF4-FFF2-40B4-BE49-F238E27FC236}">
                  <a16:creationId xmlns:a16="http://schemas.microsoft.com/office/drawing/2014/main" id="{7B967AE3-C43F-40B5-93C4-C1D13D8642A1}"/>
                </a:ext>
              </a:extLst>
            </p:cNvPr>
            <p:cNvSpPr/>
            <p:nvPr/>
          </p:nvSpPr>
          <p:spPr>
            <a:xfrm>
              <a:off x="7629646" y="4434918"/>
              <a:ext cx="175077" cy="112887"/>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87" name="Google Shape;1677;p42">
              <a:extLst>
                <a:ext uri="{FF2B5EF4-FFF2-40B4-BE49-F238E27FC236}">
                  <a16:creationId xmlns:a16="http://schemas.microsoft.com/office/drawing/2014/main" id="{B5A96731-14D1-4ABD-A9E2-9422C0F09E80}"/>
                </a:ext>
              </a:extLst>
            </p:cNvPr>
            <p:cNvSpPr/>
            <p:nvPr/>
          </p:nvSpPr>
          <p:spPr>
            <a:xfrm>
              <a:off x="7659630" y="4426026"/>
              <a:ext cx="154079" cy="129960"/>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88" name="Google Shape;1678;p42">
              <a:extLst>
                <a:ext uri="{FF2B5EF4-FFF2-40B4-BE49-F238E27FC236}">
                  <a16:creationId xmlns:a16="http://schemas.microsoft.com/office/drawing/2014/main" id="{5AEA71B2-B50E-46CB-881E-20AD018458DE}"/>
                </a:ext>
              </a:extLst>
            </p:cNvPr>
            <p:cNvSpPr/>
            <p:nvPr/>
          </p:nvSpPr>
          <p:spPr>
            <a:xfrm>
              <a:off x="8006712" y="3827945"/>
              <a:ext cx="339135" cy="214897"/>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89" name="Google Shape;1679;p42">
              <a:extLst>
                <a:ext uri="{FF2B5EF4-FFF2-40B4-BE49-F238E27FC236}">
                  <a16:creationId xmlns:a16="http://schemas.microsoft.com/office/drawing/2014/main" id="{D38C8C04-45EC-4A15-85A2-C504F72A4A07}"/>
                </a:ext>
              </a:extLst>
            </p:cNvPr>
            <p:cNvSpPr/>
            <p:nvPr/>
          </p:nvSpPr>
          <p:spPr>
            <a:xfrm>
              <a:off x="7839390" y="4141883"/>
              <a:ext cx="308725" cy="243083"/>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90" name="Google Shape;1680;p42">
              <a:extLst>
                <a:ext uri="{FF2B5EF4-FFF2-40B4-BE49-F238E27FC236}">
                  <a16:creationId xmlns:a16="http://schemas.microsoft.com/office/drawing/2014/main" id="{3888BDB6-281A-4AEE-8FA3-D973A9B55D90}"/>
                </a:ext>
              </a:extLst>
            </p:cNvPr>
            <p:cNvSpPr/>
            <p:nvPr/>
          </p:nvSpPr>
          <p:spPr>
            <a:xfrm>
              <a:off x="7942724" y="4141836"/>
              <a:ext cx="205013" cy="243131"/>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91" name="Google Shape;1681;p42">
              <a:extLst>
                <a:ext uri="{FF2B5EF4-FFF2-40B4-BE49-F238E27FC236}">
                  <a16:creationId xmlns:a16="http://schemas.microsoft.com/office/drawing/2014/main" id="{4816D32F-726B-4A18-99B7-18452E82FB00}"/>
                </a:ext>
              </a:extLst>
            </p:cNvPr>
            <p:cNvSpPr/>
            <p:nvPr/>
          </p:nvSpPr>
          <p:spPr>
            <a:xfrm>
              <a:off x="7818723" y="4159855"/>
              <a:ext cx="102057" cy="150059"/>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92" name="Google Shape;1682;p42">
              <a:extLst>
                <a:ext uri="{FF2B5EF4-FFF2-40B4-BE49-F238E27FC236}">
                  <a16:creationId xmlns:a16="http://schemas.microsoft.com/office/drawing/2014/main" id="{ED3BED1C-D481-4B7A-AF0C-60B0EA05DB85}"/>
                </a:ext>
              </a:extLst>
            </p:cNvPr>
            <p:cNvSpPr/>
            <p:nvPr/>
          </p:nvSpPr>
          <p:spPr>
            <a:xfrm>
              <a:off x="8211442" y="4141883"/>
              <a:ext cx="308773" cy="243083"/>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93" name="Google Shape;1683;p42">
              <a:extLst>
                <a:ext uri="{FF2B5EF4-FFF2-40B4-BE49-F238E27FC236}">
                  <a16:creationId xmlns:a16="http://schemas.microsoft.com/office/drawing/2014/main" id="{11563E11-6F8A-4263-94C7-FBCF722B982F}"/>
                </a:ext>
              </a:extLst>
            </p:cNvPr>
            <p:cNvSpPr/>
            <p:nvPr/>
          </p:nvSpPr>
          <p:spPr>
            <a:xfrm>
              <a:off x="8314777" y="4141836"/>
              <a:ext cx="205060" cy="243131"/>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94" name="Google Shape;1684;p42">
              <a:extLst>
                <a:ext uri="{FF2B5EF4-FFF2-40B4-BE49-F238E27FC236}">
                  <a16:creationId xmlns:a16="http://schemas.microsoft.com/office/drawing/2014/main" id="{A8DB03E5-9219-4372-A8D5-20A7EE835424}"/>
                </a:ext>
              </a:extLst>
            </p:cNvPr>
            <p:cNvSpPr/>
            <p:nvPr/>
          </p:nvSpPr>
          <p:spPr>
            <a:xfrm>
              <a:off x="8188741" y="4159855"/>
              <a:ext cx="105084" cy="150059"/>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95" name="Google Shape;1685;p42">
              <a:extLst>
                <a:ext uri="{FF2B5EF4-FFF2-40B4-BE49-F238E27FC236}">
                  <a16:creationId xmlns:a16="http://schemas.microsoft.com/office/drawing/2014/main" id="{CF7462A3-08DC-4292-B4B3-61ABF0CB5472}"/>
                </a:ext>
              </a:extLst>
            </p:cNvPr>
            <p:cNvSpPr/>
            <p:nvPr/>
          </p:nvSpPr>
          <p:spPr>
            <a:xfrm>
              <a:off x="8160744" y="4604940"/>
              <a:ext cx="57082" cy="62095"/>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96" name="Google Shape;1686;p42">
              <a:extLst>
                <a:ext uri="{FF2B5EF4-FFF2-40B4-BE49-F238E27FC236}">
                  <a16:creationId xmlns:a16="http://schemas.microsoft.com/office/drawing/2014/main" id="{27983C5D-784B-478F-9FE0-BDF716FD4E51}"/>
                </a:ext>
              </a:extLst>
            </p:cNvPr>
            <p:cNvSpPr/>
            <p:nvPr/>
          </p:nvSpPr>
          <p:spPr>
            <a:xfrm>
              <a:off x="8731946" y="4194900"/>
              <a:ext cx="155025" cy="124994"/>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97" name="Google Shape;1687;p42">
              <a:extLst>
                <a:ext uri="{FF2B5EF4-FFF2-40B4-BE49-F238E27FC236}">
                  <a16:creationId xmlns:a16="http://schemas.microsoft.com/office/drawing/2014/main" id="{67DFE0EA-02C3-4355-A8F3-17AD2B60670F}"/>
                </a:ext>
              </a:extLst>
            </p:cNvPr>
            <p:cNvSpPr/>
            <p:nvPr/>
          </p:nvSpPr>
          <p:spPr>
            <a:xfrm>
              <a:off x="8750863" y="4217885"/>
              <a:ext cx="93072" cy="95058"/>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98" name="Google Shape;1688;p42">
              <a:extLst>
                <a:ext uri="{FF2B5EF4-FFF2-40B4-BE49-F238E27FC236}">
                  <a16:creationId xmlns:a16="http://schemas.microsoft.com/office/drawing/2014/main" id="{089E7F2A-AFAB-4526-B84A-363C7E934B68}"/>
                </a:ext>
              </a:extLst>
            </p:cNvPr>
            <p:cNvSpPr/>
            <p:nvPr/>
          </p:nvSpPr>
          <p:spPr>
            <a:xfrm>
              <a:off x="8563867" y="4232215"/>
              <a:ext cx="154315" cy="121163"/>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99" name="Google Shape;1689;p42">
              <a:extLst>
                <a:ext uri="{FF2B5EF4-FFF2-40B4-BE49-F238E27FC236}">
                  <a16:creationId xmlns:a16="http://schemas.microsoft.com/office/drawing/2014/main" id="{D500438C-EA10-49DA-9E87-FE588B7B8262}"/>
                </a:ext>
              </a:extLst>
            </p:cNvPr>
            <p:cNvSpPr/>
            <p:nvPr/>
          </p:nvSpPr>
          <p:spPr>
            <a:xfrm>
              <a:off x="8607850" y="4255862"/>
              <a:ext cx="97092" cy="90092"/>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100" name="Google Shape;1690;p42">
              <a:extLst>
                <a:ext uri="{FF2B5EF4-FFF2-40B4-BE49-F238E27FC236}">
                  <a16:creationId xmlns:a16="http://schemas.microsoft.com/office/drawing/2014/main" id="{BD7E1D35-55A4-42FB-8391-5689FA2A52BB}"/>
                </a:ext>
              </a:extLst>
            </p:cNvPr>
            <p:cNvSpPr/>
            <p:nvPr/>
          </p:nvSpPr>
          <p:spPr>
            <a:xfrm>
              <a:off x="8641853" y="4138856"/>
              <a:ext cx="172097" cy="319082"/>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101" name="Google Shape;1691;p42">
              <a:extLst>
                <a:ext uri="{FF2B5EF4-FFF2-40B4-BE49-F238E27FC236}">
                  <a16:creationId xmlns:a16="http://schemas.microsoft.com/office/drawing/2014/main" id="{D1C38A20-104B-4B69-8226-B9F20964827C}"/>
                </a:ext>
              </a:extLst>
            </p:cNvPr>
            <p:cNvSpPr/>
            <p:nvPr/>
          </p:nvSpPr>
          <p:spPr>
            <a:xfrm>
              <a:off x="8678883" y="4137863"/>
              <a:ext cx="135067" cy="319082"/>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102" name="Google Shape;1692;p42">
              <a:extLst>
                <a:ext uri="{FF2B5EF4-FFF2-40B4-BE49-F238E27FC236}">
                  <a16:creationId xmlns:a16="http://schemas.microsoft.com/office/drawing/2014/main" id="{34593BA5-2914-42E1-89A0-6A9462250FCB}"/>
                </a:ext>
              </a:extLst>
            </p:cNvPr>
            <p:cNvSpPr/>
            <p:nvPr/>
          </p:nvSpPr>
          <p:spPr>
            <a:xfrm>
              <a:off x="8535917" y="3959659"/>
              <a:ext cx="301017" cy="244218"/>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103" name="Google Shape;1693;p42">
              <a:extLst>
                <a:ext uri="{FF2B5EF4-FFF2-40B4-BE49-F238E27FC236}">
                  <a16:creationId xmlns:a16="http://schemas.microsoft.com/office/drawing/2014/main" id="{9462DC8C-36B2-46E2-9CE0-791461347107}"/>
                </a:ext>
              </a:extLst>
            </p:cNvPr>
            <p:cNvSpPr/>
            <p:nvPr/>
          </p:nvSpPr>
          <p:spPr>
            <a:xfrm>
              <a:off x="8538850" y="4017831"/>
              <a:ext cx="253109" cy="186049"/>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104" name="Google Shape;1694;p42">
              <a:extLst>
                <a:ext uri="{FF2B5EF4-FFF2-40B4-BE49-F238E27FC236}">
                  <a16:creationId xmlns:a16="http://schemas.microsoft.com/office/drawing/2014/main" id="{EFAE2FD2-8967-47C7-B954-A916CC68A7FF}"/>
                </a:ext>
              </a:extLst>
            </p:cNvPr>
            <p:cNvSpPr/>
            <p:nvPr/>
          </p:nvSpPr>
          <p:spPr>
            <a:xfrm>
              <a:off x="8745897" y="3971057"/>
              <a:ext cx="30173" cy="25160"/>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105" name="Google Shape;1695;p42">
              <a:extLst>
                <a:ext uri="{FF2B5EF4-FFF2-40B4-BE49-F238E27FC236}">
                  <a16:creationId xmlns:a16="http://schemas.microsoft.com/office/drawing/2014/main" id="{01EB8751-4446-4BD2-84C9-7F3EA2748427}"/>
                </a:ext>
              </a:extLst>
            </p:cNvPr>
            <p:cNvSpPr/>
            <p:nvPr/>
          </p:nvSpPr>
          <p:spPr>
            <a:xfrm>
              <a:off x="8771908" y="3983826"/>
              <a:ext cx="61055" cy="129061"/>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106" name="Google Shape;1696;p42">
              <a:extLst>
                <a:ext uri="{FF2B5EF4-FFF2-40B4-BE49-F238E27FC236}">
                  <a16:creationId xmlns:a16="http://schemas.microsoft.com/office/drawing/2014/main" id="{05B0808E-1E29-4613-AAC7-EB147783EB77}"/>
                </a:ext>
              </a:extLst>
            </p:cNvPr>
            <p:cNvSpPr/>
            <p:nvPr/>
          </p:nvSpPr>
          <p:spPr>
            <a:xfrm>
              <a:off x="8677890" y="3959801"/>
              <a:ext cx="70040" cy="54055"/>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107" name="Google Shape;1697;p42">
              <a:extLst>
                <a:ext uri="{FF2B5EF4-FFF2-40B4-BE49-F238E27FC236}">
                  <a16:creationId xmlns:a16="http://schemas.microsoft.com/office/drawing/2014/main" id="{738F8812-9563-429F-BD53-575EB42122E5}"/>
                </a:ext>
              </a:extLst>
            </p:cNvPr>
            <p:cNvSpPr/>
            <p:nvPr/>
          </p:nvSpPr>
          <p:spPr>
            <a:xfrm>
              <a:off x="8587845" y="4383887"/>
              <a:ext cx="169071" cy="101963"/>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sp>
          <p:nvSpPr>
            <p:cNvPr id="108" name="Google Shape;1698;p42">
              <a:extLst>
                <a:ext uri="{FF2B5EF4-FFF2-40B4-BE49-F238E27FC236}">
                  <a16:creationId xmlns:a16="http://schemas.microsoft.com/office/drawing/2014/main" id="{5F068B6C-93E8-4889-ADA6-C5C969EC9FF9}"/>
                </a:ext>
              </a:extLst>
            </p:cNvPr>
            <p:cNvSpPr/>
            <p:nvPr/>
          </p:nvSpPr>
          <p:spPr>
            <a:xfrm>
              <a:off x="8575502" y="4375280"/>
              <a:ext cx="154410" cy="119697"/>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字魂107号-萌趣欢乐体"/>
                <a:ea typeface="字魂107号-萌趣欢乐体"/>
                <a:cs typeface="+mn-cs"/>
              </a:endParaRPr>
            </a:p>
          </p:txBody>
        </p:sp>
      </p:grpSp>
      <p:pic>
        <p:nvPicPr>
          <p:cNvPr id="3074" name="Picture 2">
            <a:extLst>
              <a:ext uri="{FF2B5EF4-FFF2-40B4-BE49-F238E27FC236}">
                <a16:creationId xmlns:a16="http://schemas.microsoft.com/office/drawing/2014/main" id="{B8F2F534-1028-4582-A679-62384E20D4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 y="1776413"/>
            <a:ext cx="10896600" cy="289652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0C730B68-023E-469A-9C8F-29C630FB2C42}"/>
              </a:ext>
            </a:extLst>
          </p:cNvPr>
          <p:cNvCxnSpPr>
            <a:cxnSpLocks/>
          </p:cNvCxnSpPr>
          <p:nvPr/>
        </p:nvCxnSpPr>
        <p:spPr>
          <a:xfrm>
            <a:off x="5122179" y="3137873"/>
            <a:ext cx="640446" cy="4435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DD7CC131-5F70-456C-A8DE-7AF284618347}"/>
              </a:ext>
            </a:extLst>
          </p:cNvPr>
          <p:cNvCxnSpPr>
            <a:cxnSpLocks/>
          </p:cNvCxnSpPr>
          <p:nvPr/>
        </p:nvCxnSpPr>
        <p:spPr>
          <a:xfrm>
            <a:off x="5059869" y="3720127"/>
            <a:ext cx="702756" cy="57753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2E70D454-DD5D-418C-9F01-D0533E749846}"/>
              </a:ext>
            </a:extLst>
          </p:cNvPr>
          <p:cNvCxnSpPr>
            <a:cxnSpLocks/>
          </p:cNvCxnSpPr>
          <p:nvPr/>
        </p:nvCxnSpPr>
        <p:spPr>
          <a:xfrm flipV="1">
            <a:off x="5122179" y="2767012"/>
            <a:ext cx="576042" cy="15306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332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wipe(up)">
                                      <p:cBhvr>
                                        <p:cTn id="19" dur="500"/>
                                        <p:tgtEl>
                                          <p:spTgt spid="10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0"/>
                                        </p:tgtEl>
                                        <p:attrNameLst>
                                          <p:attrName>style.visibility</p:attrName>
                                        </p:attrNameLst>
                                      </p:cBhvr>
                                      <p:to>
                                        <p:strVal val="visible"/>
                                      </p:to>
                                    </p:set>
                                    <p:animEffect transition="in" filter="wipe(down)">
                                      <p:cBhvr>
                                        <p:cTn id="24"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63863E5-B67A-46CB-AA11-0BB42778FF2E}"/>
              </a:ext>
            </a:extLst>
          </p:cNvPr>
          <p:cNvSpPr/>
          <p:nvPr/>
        </p:nvSpPr>
        <p:spPr>
          <a:xfrm>
            <a:off x="1592697" y="650012"/>
            <a:ext cx="9290652"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h. Theo em, câu chuyện nói với chúng ta điều gì?</a:t>
            </a:r>
          </a:p>
        </p:txBody>
      </p:sp>
      <p:pic>
        <p:nvPicPr>
          <p:cNvPr id="48" name="图片 4">
            <a:extLst>
              <a:ext uri="{FF2B5EF4-FFF2-40B4-BE49-F238E27FC236}">
                <a16:creationId xmlns:a16="http://schemas.microsoft.com/office/drawing/2014/main" id="{B793F4A1-C3D6-4162-88D5-361F75DA4A7D}"/>
              </a:ext>
            </a:extLst>
          </p:cNvPr>
          <p:cNvPicPr>
            <a:picLocks noChangeAspect="1"/>
          </p:cNvPicPr>
          <p:nvPr/>
        </p:nvPicPr>
        <p:blipFill>
          <a:blip r:embed="rId2" cstate="hqprint">
            <a:extLst>
              <a:ext uri="{BEBA8EAE-BF5A-486C-A8C5-ECC9F3942E4B}">
                <a14:imgProps xmlns:a14="http://schemas.microsoft.com/office/drawing/2010/main">
                  <a14:imgLayer r:embed="rId3">
                    <a14:imgEffect>
                      <a14:saturation sat="3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flipH="1">
            <a:off x="577717" y="4667250"/>
            <a:ext cx="1624456" cy="1925150"/>
          </a:xfrm>
          <a:prstGeom prst="rect">
            <a:avLst/>
          </a:prstGeom>
        </p:spPr>
      </p:pic>
      <p:grpSp>
        <p:nvGrpSpPr>
          <p:cNvPr id="50" name="Google Shape;1640;p42">
            <a:extLst>
              <a:ext uri="{FF2B5EF4-FFF2-40B4-BE49-F238E27FC236}">
                <a16:creationId xmlns:a16="http://schemas.microsoft.com/office/drawing/2014/main" id="{E2D4BDD1-0F39-423B-A197-50F061F7C3BB}"/>
              </a:ext>
            </a:extLst>
          </p:cNvPr>
          <p:cNvGrpSpPr/>
          <p:nvPr/>
        </p:nvGrpSpPr>
        <p:grpSpPr>
          <a:xfrm>
            <a:off x="9797113" y="5011378"/>
            <a:ext cx="1307903" cy="1143261"/>
            <a:chOff x="7622647" y="3790677"/>
            <a:chExt cx="1302317" cy="1138378"/>
          </a:xfrm>
        </p:grpSpPr>
        <p:sp>
          <p:nvSpPr>
            <p:cNvPr id="51" name="Google Shape;1641;p42">
              <a:extLst>
                <a:ext uri="{FF2B5EF4-FFF2-40B4-BE49-F238E27FC236}">
                  <a16:creationId xmlns:a16="http://schemas.microsoft.com/office/drawing/2014/main" id="{A6C972E7-B47F-4A7F-82FC-A161959330B9}"/>
                </a:ext>
              </a:extLst>
            </p:cNvPr>
            <p:cNvSpPr/>
            <p:nvPr/>
          </p:nvSpPr>
          <p:spPr>
            <a:xfrm>
              <a:off x="7660694" y="3827945"/>
              <a:ext cx="1226295" cy="1063608"/>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2" name="Google Shape;1642;p42">
              <a:extLst>
                <a:ext uri="{FF2B5EF4-FFF2-40B4-BE49-F238E27FC236}">
                  <a16:creationId xmlns:a16="http://schemas.microsoft.com/office/drawing/2014/main" id="{4B178302-BD2C-4D70-A961-473072B32BD5}"/>
                </a:ext>
              </a:extLst>
            </p:cNvPr>
            <p:cNvSpPr/>
            <p:nvPr/>
          </p:nvSpPr>
          <p:spPr>
            <a:xfrm>
              <a:off x="7622671" y="3790677"/>
              <a:ext cx="1302294" cy="1138378"/>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3" name="Google Shape;1643;p42">
              <a:extLst>
                <a:ext uri="{FF2B5EF4-FFF2-40B4-BE49-F238E27FC236}">
                  <a16:creationId xmlns:a16="http://schemas.microsoft.com/office/drawing/2014/main" id="{03E3DCAB-BDFA-491D-A96A-44D17194BFC2}"/>
                </a:ext>
              </a:extLst>
            </p:cNvPr>
            <p:cNvSpPr/>
            <p:nvPr/>
          </p:nvSpPr>
          <p:spPr>
            <a:xfrm>
              <a:off x="7854736" y="4729749"/>
              <a:ext cx="240057" cy="147174"/>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4" name="Google Shape;1644;p42">
              <a:extLst>
                <a:ext uri="{FF2B5EF4-FFF2-40B4-BE49-F238E27FC236}">
                  <a16:creationId xmlns:a16="http://schemas.microsoft.com/office/drawing/2014/main" id="{30172AFF-E74B-40ED-BA9D-DEF191520F03}"/>
                </a:ext>
              </a:extLst>
            </p:cNvPr>
            <p:cNvSpPr/>
            <p:nvPr/>
          </p:nvSpPr>
          <p:spPr>
            <a:xfrm>
              <a:off x="8280797" y="4744978"/>
              <a:ext cx="241097" cy="146607"/>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5" name="Google Shape;1645;p42">
              <a:extLst>
                <a:ext uri="{FF2B5EF4-FFF2-40B4-BE49-F238E27FC236}">
                  <a16:creationId xmlns:a16="http://schemas.microsoft.com/office/drawing/2014/main" id="{9AAC5FD7-2E85-4660-961A-42C54DEE1C0E}"/>
                </a:ext>
              </a:extLst>
            </p:cNvPr>
            <p:cNvSpPr/>
            <p:nvPr/>
          </p:nvSpPr>
          <p:spPr>
            <a:xfrm>
              <a:off x="7704676" y="3971814"/>
              <a:ext cx="959234" cy="902246"/>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6" name="Google Shape;1646;p42">
              <a:extLst>
                <a:ext uri="{FF2B5EF4-FFF2-40B4-BE49-F238E27FC236}">
                  <a16:creationId xmlns:a16="http://schemas.microsoft.com/office/drawing/2014/main" id="{D7773C5C-B811-4BA8-818C-4B8A7ED32807}"/>
                </a:ext>
              </a:extLst>
            </p:cNvPr>
            <p:cNvSpPr/>
            <p:nvPr/>
          </p:nvSpPr>
          <p:spPr>
            <a:xfrm>
              <a:off x="8098767" y="4365774"/>
              <a:ext cx="201088" cy="135493"/>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7" name="Google Shape;1647;p42">
              <a:extLst>
                <a:ext uri="{FF2B5EF4-FFF2-40B4-BE49-F238E27FC236}">
                  <a16:creationId xmlns:a16="http://schemas.microsoft.com/office/drawing/2014/main" id="{7F980F6D-7D91-42D6-90DE-B7B4BE33A9A3}"/>
                </a:ext>
              </a:extLst>
            </p:cNvPr>
            <p:cNvSpPr/>
            <p:nvPr/>
          </p:nvSpPr>
          <p:spPr>
            <a:xfrm>
              <a:off x="7629670" y="4434918"/>
              <a:ext cx="175077" cy="112887"/>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8" name="Google Shape;1648;p42">
              <a:extLst>
                <a:ext uri="{FF2B5EF4-FFF2-40B4-BE49-F238E27FC236}">
                  <a16:creationId xmlns:a16="http://schemas.microsoft.com/office/drawing/2014/main" id="{5F211319-5EFE-4960-9D7C-EE572EA81BF5}"/>
                </a:ext>
              </a:extLst>
            </p:cNvPr>
            <p:cNvSpPr/>
            <p:nvPr/>
          </p:nvSpPr>
          <p:spPr>
            <a:xfrm>
              <a:off x="7659654" y="4426026"/>
              <a:ext cx="154079" cy="129960"/>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9" name="Google Shape;1649;p42">
              <a:extLst>
                <a:ext uri="{FF2B5EF4-FFF2-40B4-BE49-F238E27FC236}">
                  <a16:creationId xmlns:a16="http://schemas.microsoft.com/office/drawing/2014/main" id="{54C5CFA7-0FC2-41D6-A975-ED4F9C2771CF}"/>
                </a:ext>
              </a:extLst>
            </p:cNvPr>
            <p:cNvSpPr/>
            <p:nvPr/>
          </p:nvSpPr>
          <p:spPr>
            <a:xfrm>
              <a:off x="8006735" y="3827945"/>
              <a:ext cx="339135" cy="214897"/>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0" name="Google Shape;1650;p42">
              <a:extLst>
                <a:ext uri="{FF2B5EF4-FFF2-40B4-BE49-F238E27FC236}">
                  <a16:creationId xmlns:a16="http://schemas.microsoft.com/office/drawing/2014/main" id="{5C701E05-35DA-40CF-8607-F2317346B1E2}"/>
                </a:ext>
              </a:extLst>
            </p:cNvPr>
            <p:cNvSpPr/>
            <p:nvPr/>
          </p:nvSpPr>
          <p:spPr>
            <a:xfrm>
              <a:off x="7839413" y="4141883"/>
              <a:ext cx="308725" cy="243083"/>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1" name="Google Shape;1651;p42">
              <a:extLst>
                <a:ext uri="{FF2B5EF4-FFF2-40B4-BE49-F238E27FC236}">
                  <a16:creationId xmlns:a16="http://schemas.microsoft.com/office/drawing/2014/main" id="{3685CF2D-8CD5-4B3A-B0E5-4D7337A8AF9C}"/>
                </a:ext>
              </a:extLst>
            </p:cNvPr>
            <p:cNvSpPr/>
            <p:nvPr/>
          </p:nvSpPr>
          <p:spPr>
            <a:xfrm>
              <a:off x="7942748" y="4141836"/>
              <a:ext cx="205013" cy="243131"/>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2" name="Google Shape;1652;p42">
              <a:extLst>
                <a:ext uri="{FF2B5EF4-FFF2-40B4-BE49-F238E27FC236}">
                  <a16:creationId xmlns:a16="http://schemas.microsoft.com/office/drawing/2014/main" id="{2ECC7F0A-0BED-4BF2-869B-8E396E7CA059}"/>
                </a:ext>
              </a:extLst>
            </p:cNvPr>
            <p:cNvSpPr/>
            <p:nvPr/>
          </p:nvSpPr>
          <p:spPr>
            <a:xfrm>
              <a:off x="7818746" y="4159855"/>
              <a:ext cx="102057" cy="150059"/>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3" name="Google Shape;1653;p42">
              <a:extLst>
                <a:ext uri="{FF2B5EF4-FFF2-40B4-BE49-F238E27FC236}">
                  <a16:creationId xmlns:a16="http://schemas.microsoft.com/office/drawing/2014/main" id="{EDD67208-EEEB-4243-9E68-18EC60B30829}"/>
                </a:ext>
              </a:extLst>
            </p:cNvPr>
            <p:cNvSpPr/>
            <p:nvPr/>
          </p:nvSpPr>
          <p:spPr>
            <a:xfrm>
              <a:off x="8211466" y="4141883"/>
              <a:ext cx="308773" cy="243083"/>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4" name="Google Shape;1654;p42">
              <a:extLst>
                <a:ext uri="{FF2B5EF4-FFF2-40B4-BE49-F238E27FC236}">
                  <a16:creationId xmlns:a16="http://schemas.microsoft.com/office/drawing/2014/main" id="{83F9C43C-106F-468D-BF96-588A24BAE6BA}"/>
                </a:ext>
              </a:extLst>
            </p:cNvPr>
            <p:cNvSpPr/>
            <p:nvPr/>
          </p:nvSpPr>
          <p:spPr>
            <a:xfrm>
              <a:off x="8314800" y="4141836"/>
              <a:ext cx="205060" cy="243131"/>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5" name="Google Shape;1655;p42">
              <a:extLst>
                <a:ext uri="{FF2B5EF4-FFF2-40B4-BE49-F238E27FC236}">
                  <a16:creationId xmlns:a16="http://schemas.microsoft.com/office/drawing/2014/main" id="{69A35910-5E42-4B3D-AA54-B21D0C552EC8}"/>
                </a:ext>
              </a:extLst>
            </p:cNvPr>
            <p:cNvSpPr/>
            <p:nvPr/>
          </p:nvSpPr>
          <p:spPr>
            <a:xfrm>
              <a:off x="8188765" y="4159855"/>
              <a:ext cx="105084" cy="150059"/>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6" name="Google Shape;1656;p42">
              <a:extLst>
                <a:ext uri="{FF2B5EF4-FFF2-40B4-BE49-F238E27FC236}">
                  <a16:creationId xmlns:a16="http://schemas.microsoft.com/office/drawing/2014/main" id="{26F21A22-B115-4B89-AC31-8087E3144418}"/>
                </a:ext>
              </a:extLst>
            </p:cNvPr>
            <p:cNvSpPr/>
            <p:nvPr/>
          </p:nvSpPr>
          <p:spPr>
            <a:xfrm>
              <a:off x="8160768" y="4604940"/>
              <a:ext cx="57082" cy="62095"/>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7" name="Google Shape;1657;p42">
              <a:extLst>
                <a:ext uri="{FF2B5EF4-FFF2-40B4-BE49-F238E27FC236}">
                  <a16:creationId xmlns:a16="http://schemas.microsoft.com/office/drawing/2014/main" id="{D3299979-80B5-4B26-9664-C44A4EDFAD7E}"/>
                </a:ext>
              </a:extLst>
            </p:cNvPr>
            <p:cNvSpPr/>
            <p:nvPr/>
          </p:nvSpPr>
          <p:spPr>
            <a:xfrm>
              <a:off x="8731970" y="4194900"/>
              <a:ext cx="155025" cy="124994"/>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rgbClr val="82C8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8" name="Google Shape;1658;p42">
              <a:extLst>
                <a:ext uri="{FF2B5EF4-FFF2-40B4-BE49-F238E27FC236}">
                  <a16:creationId xmlns:a16="http://schemas.microsoft.com/office/drawing/2014/main" id="{8FE88144-3DDD-4484-95F3-2C42761BB157}"/>
                </a:ext>
              </a:extLst>
            </p:cNvPr>
            <p:cNvSpPr/>
            <p:nvPr/>
          </p:nvSpPr>
          <p:spPr>
            <a:xfrm>
              <a:off x="8750887" y="4217885"/>
              <a:ext cx="93072" cy="95058"/>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9" name="Google Shape;1659;p42">
              <a:extLst>
                <a:ext uri="{FF2B5EF4-FFF2-40B4-BE49-F238E27FC236}">
                  <a16:creationId xmlns:a16="http://schemas.microsoft.com/office/drawing/2014/main" id="{2F0C5833-C86A-4426-9D60-C8F89956742F}"/>
                </a:ext>
              </a:extLst>
            </p:cNvPr>
            <p:cNvSpPr/>
            <p:nvPr/>
          </p:nvSpPr>
          <p:spPr>
            <a:xfrm>
              <a:off x="8563891" y="4232215"/>
              <a:ext cx="154315" cy="121163"/>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rgbClr val="80C35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0" name="Google Shape;1660;p42">
              <a:extLst>
                <a:ext uri="{FF2B5EF4-FFF2-40B4-BE49-F238E27FC236}">
                  <a16:creationId xmlns:a16="http://schemas.microsoft.com/office/drawing/2014/main" id="{1D837BC6-3EC4-48D2-9D43-1FA72BCB52A6}"/>
                </a:ext>
              </a:extLst>
            </p:cNvPr>
            <p:cNvSpPr/>
            <p:nvPr/>
          </p:nvSpPr>
          <p:spPr>
            <a:xfrm>
              <a:off x="8607873" y="4255862"/>
              <a:ext cx="97092" cy="90092"/>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1" name="Google Shape;1661;p42">
              <a:extLst>
                <a:ext uri="{FF2B5EF4-FFF2-40B4-BE49-F238E27FC236}">
                  <a16:creationId xmlns:a16="http://schemas.microsoft.com/office/drawing/2014/main" id="{E2297414-E83A-4D2F-94CD-53E4F320BBF1}"/>
                </a:ext>
              </a:extLst>
            </p:cNvPr>
            <p:cNvSpPr/>
            <p:nvPr/>
          </p:nvSpPr>
          <p:spPr>
            <a:xfrm>
              <a:off x="8641877" y="4138856"/>
              <a:ext cx="172097" cy="319082"/>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rgbClr val="6BA73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2" name="Google Shape;1662;p42">
              <a:extLst>
                <a:ext uri="{FF2B5EF4-FFF2-40B4-BE49-F238E27FC236}">
                  <a16:creationId xmlns:a16="http://schemas.microsoft.com/office/drawing/2014/main" id="{8C9E4427-98B6-4EDE-A3C5-4E82B1A79CA0}"/>
                </a:ext>
              </a:extLst>
            </p:cNvPr>
            <p:cNvSpPr/>
            <p:nvPr/>
          </p:nvSpPr>
          <p:spPr>
            <a:xfrm>
              <a:off x="8678907" y="4137863"/>
              <a:ext cx="135067" cy="319082"/>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3" name="Google Shape;1663;p42">
              <a:extLst>
                <a:ext uri="{FF2B5EF4-FFF2-40B4-BE49-F238E27FC236}">
                  <a16:creationId xmlns:a16="http://schemas.microsoft.com/office/drawing/2014/main" id="{B2F997DA-D717-4721-BE89-623BF8D3E6E8}"/>
                </a:ext>
              </a:extLst>
            </p:cNvPr>
            <p:cNvSpPr/>
            <p:nvPr/>
          </p:nvSpPr>
          <p:spPr>
            <a:xfrm>
              <a:off x="8535941" y="3959659"/>
              <a:ext cx="301017" cy="244218"/>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rgbClr val="D3647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4" name="Google Shape;1664;p42">
              <a:extLst>
                <a:ext uri="{FF2B5EF4-FFF2-40B4-BE49-F238E27FC236}">
                  <a16:creationId xmlns:a16="http://schemas.microsoft.com/office/drawing/2014/main" id="{EEA5BB21-42DA-4BA8-BBE8-9011B5E449D9}"/>
                </a:ext>
              </a:extLst>
            </p:cNvPr>
            <p:cNvSpPr/>
            <p:nvPr/>
          </p:nvSpPr>
          <p:spPr>
            <a:xfrm>
              <a:off x="8538873" y="4017831"/>
              <a:ext cx="253109" cy="186049"/>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5" name="Google Shape;1665;p42">
              <a:extLst>
                <a:ext uri="{FF2B5EF4-FFF2-40B4-BE49-F238E27FC236}">
                  <a16:creationId xmlns:a16="http://schemas.microsoft.com/office/drawing/2014/main" id="{DE4AB3B2-A565-49B1-BD22-E1C03EF683D0}"/>
                </a:ext>
              </a:extLst>
            </p:cNvPr>
            <p:cNvSpPr/>
            <p:nvPr/>
          </p:nvSpPr>
          <p:spPr>
            <a:xfrm>
              <a:off x="8745921" y="3971057"/>
              <a:ext cx="30173" cy="25160"/>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6" name="Google Shape;1666;p42">
              <a:extLst>
                <a:ext uri="{FF2B5EF4-FFF2-40B4-BE49-F238E27FC236}">
                  <a16:creationId xmlns:a16="http://schemas.microsoft.com/office/drawing/2014/main" id="{70D94FF3-CDC6-4DC5-81C8-4315D82DF516}"/>
                </a:ext>
              </a:extLst>
            </p:cNvPr>
            <p:cNvSpPr/>
            <p:nvPr/>
          </p:nvSpPr>
          <p:spPr>
            <a:xfrm>
              <a:off x="8771932" y="3983826"/>
              <a:ext cx="61055" cy="129061"/>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7" name="Google Shape;1667;p42">
              <a:extLst>
                <a:ext uri="{FF2B5EF4-FFF2-40B4-BE49-F238E27FC236}">
                  <a16:creationId xmlns:a16="http://schemas.microsoft.com/office/drawing/2014/main" id="{D3926F3D-6789-4EF0-AF33-50FB04B8735B}"/>
                </a:ext>
              </a:extLst>
            </p:cNvPr>
            <p:cNvSpPr/>
            <p:nvPr/>
          </p:nvSpPr>
          <p:spPr>
            <a:xfrm>
              <a:off x="8677914" y="3959801"/>
              <a:ext cx="70040" cy="54055"/>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8" name="Google Shape;1668;p42">
              <a:extLst>
                <a:ext uri="{FF2B5EF4-FFF2-40B4-BE49-F238E27FC236}">
                  <a16:creationId xmlns:a16="http://schemas.microsoft.com/office/drawing/2014/main" id="{6C1FB919-8CED-4355-8FAD-8F2AF976A560}"/>
                </a:ext>
              </a:extLst>
            </p:cNvPr>
            <p:cNvSpPr/>
            <p:nvPr/>
          </p:nvSpPr>
          <p:spPr>
            <a:xfrm>
              <a:off x="8587869" y="4383887"/>
              <a:ext cx="169071" cy="101963"/>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9" name="Google Shape;1669;p42">
              <a:extLst>
                <a:ext uri="{FF2B5EF4-FFF2-40B4-BE49-F238E27FC236}">
                  <a16:creationId xmlns:a16="http://schemas.microsoft.com/office/drawing/2014/main" id="{0A333B2C-603F-46DE-9AEE-4462C9498D53}"/>
                </a:ext>
              </a:extLst>
            </p:cNvPr>
            <p:cNvSpPr/>
            <p:nvPr/>
          </p:nvSpPr>
          <p:spPr>
            <a:xfrm>
              <a:off x="8575525" y="4375280"/>
              <a:ext cx="154410" cy="119697"/>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0" name="Google Shape;1670;p42">
              <a:extLst>
                <a:ext uri="{FF2B5EF4-FFF2-40B4-BE49-F238E27FC236}">
                  <a16:creationId xmlns:a16="http://schemas.microsoft.com/office/drawing/2014/main" id="{594EA48D-F7F6-4C5C-B905-7ADB8F64B362}"/>
                </a:ext>
              </a:extLst>
            </p:cNvPr>
            <p:cNvSpPr/>
            <p:nvPr/>
          </p:nvSpPr>
          <p:spPr>
            <a:xfrm>
              <a:off x="7660670" y="3827945"/>
              <a:ext cx="1226295" cy="1063608"/>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1" name="Google Shape;1671;p42">
              <a:extLst>
                <a:ext uri="{FF2B5EF4-FFF2-40B4-BE49-F238E27FC236}">
                  <a16:creationId xmlns:a16="http://schemas.microsoft.com/office/drawing/2014/main" id="{8FA4BD7D-A67D-4369-AB0C-41F2FC371B68}"/>
                </a:ext>
              </a:extLst>
            </p:cNvPr>
            <p:cNvSpPr/>
            <p:nvPr/>
          </p:nvSpPr>
          <p:spPr>
            <a:xfrm>
              <a:off x="7622647" y="3790677"/>
              <a:ext cx="1302294" cy="1138378"/>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2" name="Google Shape;1672;p42">
              <a:extLst>
                <a:ext uri="{FF2B5EF4-FFF2-40B4-BE49-F238E27FC236}">
                  <a16:creationId xmlns:a16="http://schemas.microsoft.com/office/drawing/2014/main" id="{109B6EA1-7BA3-4B70-9928-59926795C05F}"/>
                </a:ext>
              </a:extLst>
            </p:cNvPr>
            <p:cNvSpPr/>
            <p:nvPr/>
          </p:nvSpPr>
          <p:spPr>
            <a:xfrm>
              <a:off x="7854713" y="4729749"/>
              <a:ext cx="240057" cy="147174"/>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3" name="Google Shape;1673;p42">
              <a:extLst>
                <a:ext uri="{FF2B5EF4-FFF2-40B4-BE49-F238E27FC236}">
                  <a16:creationId xmlns:a16="http://schemas.microsoft.com/office/drawing/2014/main" id="{C0A35C74-33F0-479F-8299-A98F810BC45D}"/>
                </a:ext>
              </a:extLst>
            </p:cNvPr>
            <p:cNvSpPr/>
            <p:nvPr/>
          </p:nvSpPr>
          <p:spPr>
            <a:xfrm>
              <a:off x="8280773" y="4744978"/>
              <a:ext cx="241097" cy="146607"/>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4" name="Google Shape;1674;p42">
              <a:extLst>
                <a:ext uri="{FF2B5EF4-FFF2-40B4-BE49-F238E27FC236}">
                  <a16:creationId xmlns:a16="http://schemas.microsoft.com/office/drawing/2014/main" id="{87DF7DC5-F7CC-49E8-8EDA-A24D0BD1E4A5}"/>
                </a:ext>
              </a:extLst>
            </p:cNvPr>
            <p:cNvSpPr/>
            <p:nvPr/>
          </p:nvSpPr>
          <p:spPr>
            <a:xfrm>
              <a:off x="7704653" y="3971814"/>
              <a:ext cx="959234" cy="902246"/>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5" name="Google Shape;1675;p42">
              <a:extLst>
                <a:ext uri="{FF2B5EF4-FFF2-40B4-BE49-F238E27FC236}">
                  <a16:creationId xmlns:a16="http://schemas.microsoft.com/office/drawing/2014/main" id="{ADB944C1-F4D2-460F-97A4-E1E45D07DD07}"/>
                </a:ext>
              </a:extLst>
            </p:cNvPr>
            <p:cNvSpPr/>
            <p:nvPr/>
          </p:nvSpPr>
          <p:spPr>
            <a:xfrm>
              <a:off x="8098743" y="4365774"/>
              <a:ext cx="201088" cy="135493"/>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6" name="Google Shape;1676;p42">
              <a:extLst>
                <a:ext uri="{FF2B5EF4-FFF2-40B4-BE49-F238E27FC236}">
                  <a16:creationId xmlns:a16="http://schemas.microsoft.com/office/drawing/2014/main" id="{7B967AE3-C43F-40B5-93C4-C1D13D8642A1}"/>
                </a:ext>
              </a:extLst>
            </p:cNvPr>
            <p:cNvSpPr/>
            <p:nvPr/>
          </p:nvSpPr>
          <p:spPr>
            <a:xfrm>
              <a:off x="7629646" y="4434918"/>
              <a:ext cx="175077" cy="112887"/>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7" name="Google Shape;1677;p42">
              <a:extLst>
                <a:ext uri="{FF2B5EF4-FFF2-40B4-BE49-F238E27FC236}">
                  <a16:creationId xmlns:a16="http://schemas.microsoft.com/office/drawing/2014/main" id="{B5A96731-14D1-4ABD-A9E2-9422C0F09E80}"/>
                </a:ext>
              </a:extLst>
            </p:cNvPr>
            <p:cNvSpPr/>
            <p:nvPr/>
          </p:nvSpPr>
          <p:spPr>
            <a:xfrm>
              <a:off x="7659630" y="4426026"/>
              <a:ext cx="154079" cy="129960"/>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8" name="Google Shape;1678;p42">
              <a:extLst>
                <a:ext uri="{FF2B5EF4-FFF2-40B4-BE49-F238E27FC236}">
                  <a16:creationId xmlns:a16="http://schemas.microsoft.com/office/drawing/2014/main" id="{5AEA71B2-B50E-46CB-881E-20AD018458DE}"/>
                </a:ext>
              </a:extLst>
            </p:cNvPr>
            <p:cNvSpPr/>
            <p:nvPr/>
          </p:nvSpPr>
          <p:spPr>
            <a:xfrm>
              <a:off x="8006712" y="3827945"/>
              <a:ext cx="339135" cy="214897"/>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9" name="Google Shape;1679;p42">
              <a:extLst>
                <a:ext uri="{FF2B5EF4-FFF2-40B4-BE49-F238E27FC236}">
                  <a16:creationId xmlns:a16="http://schemas.microsoft.com/office/drawing/2014/main" id="{D38C8C04-45EC-4A15-85A2-C504F72A4A07}"/>
                </a:ext>
              </a:extLst>
            </p:cNvPr>
            <p:cNvSpPr/>
            <p:nvPr/>
          </p:nvSpPr>
          <p:spPr>
            <a:xfrm>
              <a:off x="7839390" y="4141883"/>
              <a:ext cx="308725" cy="243083"/>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0" name="Google Shape;1680;p42">
              <a:extLst>
                <a:ext uri="{FF2B5EF4-FFF2-40B4-BE49-F238E27FC236}">
                  <a16:creationId xmlns:a16="http://schemas.microsoft.com/office/drawing/2014/main" id="{3888BDB6-281A-4AEE-8FA3-D973A9B55D90}"/>
                </a:ext>
              </a:extLst>
            </p:cNvPr>
            <p:cNvSpPr/>
            <p:nvPr/>
          </p:nvSpPr>
          <p:spPr>
            <a:xfrm>
              <a:off x="7942724" y="4141836"/>
              <a:ext cx="205013" cy="243131"/>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1" name="Google Shape;1681;p42">
              <a:extLst>
                <a:ext uri="{FF2B5EF4-FFF2-40B4-BE49-F238E27FC236}">
                  <a16:creationId xmlns:a16="http://schemas.microsoft.com/office/drawing/2014/main" id="{4816D32F-726B-4A18-99B7-18452E82FB00}"/>
                </a:ext>
              </a:extLst>
            </p:cNvPr>
            <p:cNvSpPr/>
            <p:nvPr/>
          </p:nvSpPr>
          <p:spPr>
            <a:xfrm>
              <a:off x="7818723" y="4159855"/>
              <a:ext cx="102057" cy="150059"/>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2" name="Google Shape;1682;p42">
              <a:extLst>
                <a:ext uri="{FF2B5EF4-FFF2-40B4-BE49-F238E27FC236}">
                  <a16:creationId xmlns:a16="http://schemas.microsoft.com/office/drawing/2014/main" id="{ED3BED1C-D481-4B7A-AF0C-60B0EA05DB85}"/>
                </a:ext>
              </a:extLst>
            </p:cNvPr>
            <p:cNvSpPr/>
            <p:nvPr/>
          </p:nvSpPr>
          <p:spPr>
            <a:xfrm>
              <a:off x="8211442" y="4141883"/>
              <a:ext cx="308773" cy="243083"/>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3" name="Google Shape;1683;p42">
              <a:extLst>
                <a:ext uri="{FF2B5EF4-FFF2-40B4-BE49-F238E27FC236}">
                  <a16:creationId xmlns:a16="http://schemas.microsoft.com/office/drawing/2014/main" id="{11563E11-6F8A-4263-94C7-FBCF722B982F}"/>
                </a:ext>
              </a:extLst>
            </p:cNvPr>
            <p:cNvSpPr/>
            <p:nvPr/>
          </p:nvSpPr>
          <p:spPr>
            <a:xfrm>
              <a:off x="8314777" y="4141836"/>
              <a:ext cx="205060" cy="243131"/>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4" name="Google Shape;1684;p42">
              <a:extLst>
                <a:ext uri="{FF2B5EF4-FFF2-40B4-BE49-F238E27FC236}">
                  <a16:creationId xmlns:a16="http://schemas.microsoft.com/office/drawing/2014/main" id="{A8DB03E5-9219-4372-A8D5-20A7EE835424}"/>
                </a:ext>
              </a:extLst>
            </p:cNvPr>
            <p:cNvSpPr/>
            <p:nvPr/>
          </p:nvSpPr>
          <p:spPr>
            <a:xfrm>
              <a:off x="8188741" y="4159855"/>
              <a:ext cx="105084" cy="150059"/>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5" name="Google Shape;1685;p42">
              <a:extLst>
                <a:ext uri="{FF2B5EF4-FFF2-40B4-BE49-F238E27FC236}">
                  <a16:creationId xmlns:a16="http://schemas.microsoft.com/office/drawing/2014/main" id="{CF7462A3-08DC-4292-B4B3-61ABF0CB5472}"/>
                </a:ext>
              </a:extLst>
            </p:cNvPr>
            <p:cNvSpPr/>
            <p:nvPr/>
          </p:nvSpPr>
          <p:spPr>
            <a:xfrm>
              <a:off x="8160744" y="4604940"/>
              <a:ext cx="57082" cy="62095"/>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6" name="Google Shape;1686;p42">
              <a:extLst>
                <a:ext uri="{FF2B5EF4-FFF2-40B4-BE49-F238E27FC236}">
                  <a16:creationId xmlns:a16="http://schemas.microsoft.com/office/drawing/2014/main" id="{27983C5D-784B-478F-9FE0-BDF716FD4E51}"/>
                </a:ext>
              </a:extLst>
            </p:cNvPr>
            <p:cNvSpPr/>
            <p:nvPr/>
          </p:nvSpPr>
          <p:spPr>
            <a:xfrm>
              <a:off x="8731946" y="4194900"/>
              <a:ext cx="155025" cy="124994"/>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7" name="Google Shape;1687;p42">
              <a:extLst>
                <a:ext uri="{FF2B5EF4-FFF2-40B4-BE49-F238E27FC236}">
                  <a16:creationId xmlns:a16="http://schemas.microsoft.com/office/drawing/2014/main" id="{67DFE0EA-02C3-4355-A8F3-17AD2B60670F}"/>
                </a:ext>
              </a:extLst>
            </p:cNvPr>
            <p:cNvSpPr/>
            <p:nvPr/>
          </p:nvSpPr>
          <p:spPr>
            <a:xfrm>
              <a:off x="8750863" y="4217885"/>
              <a:ext cx="93072" cy="95058"/>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8" name="Google Shape;1688;p42">
              <a:extLst>
                <a:ext uri="{FF2B5EF4-FFF2-40B4-BE49-F238E27FC236}">
                  <a16:creationId xmlns:a16="http://schemas.microsoft.com/office/drawing/2014/main" id="{089E7F2A-AFAB-4526-B84A-363C7E934B68}"/>
                </a:ext>
              </a:extLst>
            </p:cNvPr>
            <p:cNvSpPr/>
            <p:nvPr/>
          </p:nvSpPr>
          <p:spPr>
            <a:xfrm>
              <a:off x="8563867" y="4232215"/>
              <a:ext cx="154315" cy="121163"/>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9" name="Google Shape;1689;p42">
              <a:extLst>
                <a:ext uri="{FF2B5EF4-FFF2-40B4-BE49-F238E27FC236}">
                  <a16:creationId xmlns:a16="http://schemas.microsoft.com/office/drawing/2014/main" id="{D500438C-EA10-49DA-9E87-FE588B7B8262}"/>
                </a:ext>
              </a:extLst>
            </p:cNvPr>
            <p:cNvSpPr/>
            <p:nvPr/>
          </p:nvSpPr>
          <p:spPr>
            <a:xfrm>
              <a:off x="8607850" y="4255862"/>
              <a:ext cx="97092" cy="90092"/>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0" name="Google Shape;1690;p42">
              <a:extLst>
                <a:ext uri="{FF2B5EF4-FFF2-40B4-BE49-F238E27FC236}">
                  <a16:creationId xmlns:a16="http://schemas.microsoft.com/office/drawing/2014/main" id="{BD7E1D35-55A4-42FB-8391-5689FA2A52BB}"/>
                </a:ext>
              </a:extLst>
            </p:cNvPr>
            <p:cNvSpPr/>
            <p:nvPr/>
          </p:nvSpPr>
          <p:spPr>
            <a:xfrm>
              <a:off x="8641853" y="4138856"/>
              <a:ext cx="172097" cy="319082"/>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1" name="Google Shape;1691;p42">
              <a:extLst>
                <a:ext uri="{FF2B5EF4-FFF2-40B4-BE49-F238E27FC236}">
                  <a16:creationId xmlns:a16="http://schemas.microsoft.com/office/drawing/2014/main" id="{D1C38A20-104B-4B69-8226-B9F20964827C}"/>
                </a:ext>
              </a:extLst>
            </p:cNvPr>
            <p:cNvSpPr/>
            <p:nvPr/>
          </p:nvSpPr>
          <p:spPr>
            <a:xfrm>
              <a:off x="8678883" y="4137863"/>
              <a:ext cx="135067" cy="319082"/>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2" name="Google Shape;1692;p42">
              <a:extLst>
                <a:ext uri="{FF2B5EF4-FFF2-40B4-BE49-F238E27FC236}">
                  <a16:creationId xmlns:a16="http://schemas.microsoft.com/office/drawing/2014/main" id="{34593BA5-2914-42E1-89A0-6A9462250FCB}"/>
                </a:ext>
              </a:extLst>
            </p:cNvPr>
            <p:cNvSpPr/>
            <p:nvPr/>
          </p:nvSpPr>
          <p:spPr>
            <a:xfrm>
              <a:off x="8535917" y="3959659"/>
              <a:ext cx="301017" cy="244218"/>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3" name="Google Shape;1693;p42">
              <a:extLst>
                <a:ext uri="{FF2B5EF4-FFF2-40B4-BE49-F238E27FC236}">
                  <a16:creationId xmlns:a16="http://schemas.microsoft.com/office/drawing/2014/main" id="{9462DC8C-36B2-46E2-9CE0-791461347107}"/>
                </a:ext>
              </a:extLst>
            </p:cNvPr>
            <p:cNvSpPr/>
            <p:nvPr/>
          </p:nvSpPr>
          <p:spPr>
            <a:xfrm>
              <a:off x="8538850" y="4017831"/>
              <a:ext cx="253109" cy="186049"/>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4" name="Google Shape;1694;p42">
              <a:extLst>
                <a:ext uri="{FF2B5EF4-FFF2-40B4-BE49-F238E27FC236}">
                  <a16:creationId xmlns:a16="http://schemas.microsoft.com/office/drawing/2014/main" id="{EFAE2FD2-8967-47C7-B954-A916CC68A7FF}"/>
                </a:ext>
              </a:extLst>
            </p:cNvPr>
            <p:cNvSpPr/>
            <p:nvPr/>
          </p:nvSpPr>
          <p:spPr>
            <a:xfrm>
              <a:off x="8745897" y="3971057"/>
              <a:ext cx="30173" cy="25160"/>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5" name="Google Shape;1695;p42">
              <a:extLst>
                <a:ext uri="{FF2B5EF4-FFF2-40B4-BE49-F238E27FC236}">
                  <a16:creationId xmlns:a16="http://schemas.microsoft.com/office/drawing/2014/main" id="{01EB8751-4446-4BD2-84C9-7F3EA2748427}"/>
                </a:ext>
              </a:extLst>
            </p:cNvPr>
            <p:cNvSpPr/>
            <p:nvPr/>
          </p:nvSpPr>
          <p:spPr>
            <a:xfrm>
              <a:off x="8771908" y="3983826"/>
              <a:ext cx="61055" cy="129061"/>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6" name="Google Shape;1696;p42">
              <a:extLst>
                <a:ext uri="{FF2B5EF4-FFF2-40B4-BE49-F238E27FC236}">
                  <a16:creationId xmlns:a16="http://schemas.microsoft.com/office/drawing/2014/main" id="{05B0808E-1E29-4613-AAC7-EB147783EB77}"/>
                </a:ext>
              </a:extLst>
            </p:cNvPr>
            <p:cNvSpPr/>
            <p:nvPr/>
          </p:nvSpPr>
          <p:spPr>
            <a:xfrm>
              <a:off x="8677890" y="3959801"/>
              <a:ext cx="70040" cy="54055"/>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7" name="Google Shape;1697;p42">
              <a:extLst>
                <a:ext uri="{FF2B5EF4-FFF2-40B4-BE49-F238E27FC236}">
                  <a16:creationId xmlns:a16="http://schemas.microsoft.com/office/drawing/2014/main" id="{738F8812-9563-429F-BD53-575EB42122E5}"/>
                </a:ext>
              </a:extLst>
            </p:cNvPr>
            <p:cNvSpPr/>
            <p:nvPr/>
          </p:nvSpPr>
          <p:spPr>
            <a:xfrm>
              <a:off x="8587845" y="4383887"/>
              <a:ext cx="169071" cy="101963"/>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8" name="Google Shape;1698;p42">
              <a:extLst>
                <a:ext uri="{FF2B5EF4-FFF2-40B4-BE49-F238E27FC236}">
                  <a16:creationId xmlns:a16="http://schemas.microsoft.com/office/drawing/2014/main" id="{5F068B6C-93E8-4889-ADA6-C5C969EC9FF9}"/>
                </a:ext>
              </a:extLst>
            </p:cNvPr>
            <p:cNvSpPr/>
            <p:nvPr/>
          </p:nvSpPr>
          <p:spPr>
            <a:xfrm>
              <a:off x="8575502" y="4375280"/>
              <a:ext cx="154410" cy="119697"/>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11" name="Rectangle: Rounded Corners 33">
            <a:extLst>
              <a:ext uri="{FF2B5EF4-FFF2-40B4-BE49-F238E27FC236}">
                <a16:creationId xmlns:a16="http://schemas.microsoft.com/office/drawing/2014/main" id="{3E04C64A-2373-4E45-856D-6A4571B27011}"/>
              </a:ext>
            </a:extLst>
          </p:cNvPr>
          <p:cNvSpPr/>
          <p:nvPr/>
        </p:nvSpPr>
        <p:spPr>
          <a:xfrm>
            <a:off x="1704974" y="2609849"/>
            <a:ext cx="9191625" cy="1559807"/>
          </a:xfrm>
          <a:custGeom>
            <a:avLst/>
            <a:gdLst>
              <a:gd name="connsiteX0" fmla="*/ 0 w 9191625"/>
              <a:gd name="connsiteY0" fmla="*/ 202822 h 1559807"/>
              <a:gd name="connsiteX1" fmla="*/ 202822 w 9191625"/>
              <a:gd name="connsiteY1" fmla="*/ 0 h 1559807"/>
              <a:gd name="connsiteX2" fmla="*/ 788554 w 9191625"/>
              <a:gd name="connsiteY2" fmla="*/ 0 h 1559807"/>
              <a:gd name="connsiteX3" fmla="*/ 1198567 w 9191625"/>
              <a:gd name="connsiteY3" fmla="*/ 0 h 1559807"/>
              <a:gd name="connsiteX4" fmla="*/ 1608579 w 9191625"/>
              <a:gd name="connsiteY4" fmla="*/ 0 h 1559807"/>
              <a:gd name="connsiteX5" fmla="*/ 2370031 w 9191625"/>
              <a:gd name="connsiteY5" fmla="*/ 0 h 1559807"/>
              <a:gd name="connsiteX6" fmla="*/ 2955763 w 9191625"/>
              <a:gd name="connsiteY6" fmla="*/ 0 h 1559807"/>
              <a:gd name="connsiteX7" fmla="*/ 3453635 w 9191625"/>
              <a:gd name="connsiteY7" fmla="*/ 0 h 1559807"/>
              <a:gd name="connsiteX8" fmla="*/ 3863647 w 9191625"/>
              <a:gd name="connsiteY8" fmla="*/ 0 h 1559807"/>
              <a:gd name="connsiteX9" fmla="*/ 4273660 w 9191625"/>
              <a:gd name="connsiteY9" fmla="*/ 0 h 1559807"/>
              <a:gd name="connsiteX10" fmla="*/ 4771532 w 9191625"/>
              <a:gd name="connsiteY10" fmla="*/ 0 h 1559807"/>
              <a:gd name="connsiteX11" fmla="*/ 5445124 w 9191625"/>
              <a:gd name="connsiteY11" fmla="*/ 0 h 1559807"/>
              <a:gd name="connsiteX12" fmla="*/ 5855136 w 9191625"/>
              <a:gd name="connsiteY12" fmla="*/ 0 h 1559807"/>
              <a:gd name="connsiteX13" fmla="*/ 6440869 w 9191625"/>
              <a:gd name="connsiteY13" fmla="*/ 0 h 1559807"/>
              <a:gd name="connsiteX14" fmla="*/ 7026601 w 9191625"/>
              <a:gd name="connsiteY14" fmla="*/ 0 h 1559807"/>
              <a:gd name="connsiteX15" fmla="*/ 7436613 w 9191625"/>
              <a:gd name="connsiteY15" fmla="*/ 0 h 1559807"/>
              <a:gd name="connsiteX16" fmla="*/ 8022345 w 9191625"/>
              <a:gd name="connsiteY16" fmla="*/ 0 h 1559807"/>
              <a:gd name="connsiteX17" fmla="*/ 8988803 w 9191625"/>
              <a:gd name="connsiteY17" fmla="*/ 0 h 1559807"/>
              <a:gd name="connsiteX18" fmla="*/ 9191625 w 9191625"/>
              <a:gd name="connsiteY18" fmla="*/ 202822 h 1559807"/>
              <a:gd name="connsiteX19" fmla="*/ 9191625 w 9191625"/>
              <a:gd name="connsiteY19" fmla="*/ 745279 h 1559807"/>
              <a:gd name="connsiteX20" fmla="*/ 9191625 w 9191625"/>
              <a:gd name="connsiteY20" fmla="*/ 1356985 h 1559807"/>
              <a:gd name="connsiteX21" fmla="*/ 8988803 w 9191625"/>
              <a:gd name="connsiteY21" fmla="*/ 1559807 h 1559807"/>
              <a:gd name="connsiteX22" fmla="*/ 8578791 w 9191625"/>
              <a:gd name="connsiteY22" fmla="*/ 1559807 h 1559807"/>
              <a:gd name="connsiteX23" fmla="*/ 7817339 w 9191625"/>
              <a:gd name="connsiteY23" fmla="*/ 1559807 h 1559807"/>
              <a:gd name="connsiteX24" fmla="*/ 7407326 w 9191625"/>
              <a:gd name="connsiteY24" fmla="*/ 1559807 h 1559807"/>
              <a:gd name="connsiteX25" fmla="*/ 7085174 w 9191625"/>
              <a:gd name="connsiteY25" fmla="*/ 1559807 h 1559807"/>
              <a:gd name="connsiteX26" fmla="*/ 6411582 w 9191625"/>
              <a:gd name="connsiteY26" fmla="*/ 1559807 h 1559807"/>
              <a:gd name="connsiteX27" fmla="*/ 6089429 w 9191625"/>
              <a:gd name="connsiteY27" fmla="*/ 1559807 h 1559807"/>
              <a:gd name="connsiteX28" fmla="*/ 5503697 w 9191625"/>
              <a:gd name="connsiteY28" fmla="*/ 1559807 h 1559807"/>
              <a:gd name="connsiteX29" fmla="*/ 5181545 w 9191625"/>
              <a:gd name="connsiteY29" fmla="*/ 1559807 h 1559807"/>
              <a:gd name="connsiteX30" fmla="*/ 4595813 w 9191625"/>
              <a:gd name="connsiteY30" fmla="*/ 1559807 h 1559807"/>
              <a:gd name="connsiteX31" fmla="*/ 4097940 w 9191625"/>
              <a:gd name="connsiteY31" fmla="*/ 1559807 h 1559807"/>
              <a:gd name="connsiteX32" fmla="*/ 3424348 w 9191625"/>
              <a:gd name="connsiteY32" fmla="*/ 1559807 h 1559807"/>
              <a:gd name="connsiteX33" fmla="*/ 2662897 w 9191625"/>
              <a:gd name="connsiteY33" fmla="*/ 1559807 h 1559807"/>
              <a:gd name="connsiteX34" fmla="*/ 2340744 w 9191625"/>
              <a:gd name="connsiteY34" fmla="*/ 1559807 h 1559807"/>
              <a:gd name="connsiteX35" fmla="*/ 1667152 w 9191625"/>
              <a:gd name="connsiteY35" fmla="*/ 1559807 h 1559807"/>
              <a:gd name="connsiteX36" fmla="*/ 993560 w 9191625"/>
              <a:gd name="connsiteY36" fmla="*/ 1559807 h 1559807"/>
              <a:gd name="connsiteX37" fmla="*/ 202822 w 9191625"/>
              <a:gd name="connsiteY37" fmla="*/ 1559807 h 1559807"/>
              <a:gd name="connsiteX38" fmla="*/ 0 w 9191625"/>
              <a:gd name="connsiteY38" fmla="*/ 1356985 h 1559807"/>
              <a:gd name="connsiteX39" fmla="*/ 0 w 9191625"/>
              <a:gd name="connsiteY39" fmla="*/ 791445 h 1559807"/>
              <a:gd name="connsiteX40" fmla="*/ 0 w 9191625"/>
              <a:gd name="connsiteY40" fmla="*/ 202822 h 155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91625" h="1559807" fill="none" extrusionOk="0">
                <a:moveTo>
                  <a:pt x="0" y="202822"/>
                </a:moveTo>
                <a:cubicBezTo>
                  <a:pt x="22623" y="95114"/>
                  <a:pt x="96719" y="3453"/>
                  <a:pt x="202822" y="0"/>
                </a:cubicBezTo>
                <a:cubicBezTo>
                  <a:pt x="448368" y="-10442"/>
                  <a:pt x="578675" y="4909"/>
                  <a:pt x="788554" y="0"/>
                </a:cubicBezTo>
                <a:cubicBezTo>
                  <a:pt x="998433" y="-4909"/>
                  <a:pt x="1092083" y="1826"/>
                  <a:pt x="1198567" y="0"/>
                </a:cubicBezTo>
                <a:cubicBezTo>
                  <a:pt x="1305051" y="-1826"/>
                  <a:pt x="1468321" y="30611"/>
                  <a:pt x="1608579" y="0"/>
                </a:cubicBezTo>
                <a:cubicBezTo>
                  <a:pt x="1748837" y="-30611"/>
                  <a:pt x="2210702" y="20038"/>
                  <a:pt x="2370031" y="0"/>
                </a:cubicBezTo>
                <a:cubicBezTo>
                  <a:pt x="2529360" y="-20038"/>
                  <a:pt x="2790003" y="17126"/>
                  <a:pt x="2955763" y="0"/>
                </a:cubicBezTo>
                <a:cubicBezTo>
                  <a:pt x="3121523" y="-17126"/>
                  <a:pt x="3262058" y="8809"/>
                  <a:pt x="3453635" y="0"/>
                </a:cubicBezTo>
                <a:cubicBezTo>
                  <a:pt x="3645212" y="-8809"/>
                  <a:pt x="3762832" y="31979"/>
                  <a:pt x="3863647" y="0"/>
                </a:cubicBezTo>
                <a:cubicBezTo>
                  <a:pt x="3964462" y="-31979"/>
                  <a:pt x="4127695" y="42862"/>
                  <a:pt x="4273660" y="0"/>
                </a:cubicBezTo>
                <a:cubicBezTo>
                  <a:pt x="4419625" y="-42862"/>
                  <a:pt x="4646612" y="17473"/>
                  <a:pt x="4771532" y="0"/>
                </a:cubicBezTo>
                <a:cubicBezTo>
                  <a:pt x="4896452" y="-17473"/>
                  <a:pt x="5220377" y="60476"/>
                  <a:pt x="5445124" y="0"/>
                </a:cubicBezTo>
                <a:cubicBezTo>
                  <a:pt x="5669871" y="-60476"/>
                  <a:pt x="5652617" y="45891"/>
                  <a:pt x="5855136" y="0"/>
                </a:cubicBezTo>
                <a:cubicBezTo>
                  <a:pt x="6057655" y="-45891"/>
                  <a:pt x="6294325" y="33241"/>
                  <a:pt x="6440869" y="0"/>
                </a:cubicBezTo>
                <a:cubicBezTo>
                  <a:pt x="6587413" y="-33241"/>
                  <a:pt x="6842261" y="19042"/>
                  <a:pt x="7026601" y="0"/>
                </a:cubicBezTo>
                <a:cubicBezTo>
                  <a:pt x="7210941" y="-19042"/>
                  <a:pt x="7299760" y="40047"/>
                  <a:pt x="7436613" y="0"/>
                </a:cubicBezTo>
                <a:cubicBezTo>
                  <a:pt x="7573466" y="-40047"/>
                  <a:pt x="7868953" y="9626"/>
                  <a:pt x="8022345" y="0"/>
                </a:cubicBezTo>
                <a:cubicBezTo>
                  <a:pt x="8175737" y="-9626"/>
                  <a:pt x="8616746" y="22065"/>
                  <a:pt x="8988803" y="0"/>
                </a:cubicBezTo>
                <a:cubicBezTo>
                  <a:pt x="9079498" y="24643"/>
                  <a:pt x="9174440" y="90678"/>
                  <a:pt x="9191625" y="202822"/>
                </a:cubicBezTo>
                <a:cubicBezTo>
                  <a:pt x="9238268" y="416284"/>
                  <a:pt x="9185519" y="498554"/>
                  <a:pt x="9191625" y="745279"/>
                </a:cubicBezTo>
                <a:cubicBezTo>
                  <a:pt x="9197731" y="992004"/>
                  <a:pt x="9155453" y="1141003"/>
                  <a:pt x="9191625" y="1356985"/>
                </a:cubicBezTo>
                <a:cubicBezTo>
                  <a:pt x="9171416" y="1485453"/>
                  <a:pt x="9096435" y="1554229"/>
                  <a:pt x="8988803" y="1559807"/>
                </a:cubicBezTo>
                <a:cubicBezTo>
                  <a:pt x="8863667" y="1564934"/>
                  <a:pt x="8669877" y="1528305"/>
                  <a:pt x="8578791" y="1559807"/>
                </a:cubicBezTo>
                <a:cubicBezTo>
                  <a:pt x="8487705" y="1591309"/>
                  <a:pt x="8183422" y="1535855"/>
                  <a:pt x="7817339" y="1559807"/>
                </a:cubicBezTo>
                <a:cubicBezTo>
                  <a:pt x="7451256" y="1583759"/>
                  <a:pt x="7552545" y="1556320"/>
                  <a:pt x="7407326" y="1559807"/>
                </a:cubicBezTo>
                <a:cubicBezTo>
                  <a:pt x="7262107" y="1563294"/>
                  <a:pt x="7235470" y="1545370"/>
                  <a:pt x="7085174" y="1559807"/>
                </a:cubicBezTo>
                <a:cubicBezTo>
                  <a:pt x="6934878" y="1574244"/>
                  <a:pt x="6682109" y="1534693"/>
                  <a:pt x="6411582" y="1559807"/>
                </a:cubicBezTo>
                <a:cubicBezTo>
                  <a:pt x="6141055" y="1584921"/>
                  <a:pt x="6204938" y="1556082"/>
                  <a:pt x="6089429" y="1559807"/>
                </a:cubicBezTo>
                <a:cubicBezTo>
                  <a:pt x="5973920" y="1563532"/>
                  <a:pt x="5695986" y="1538817"/>
                  <a:pt x="5503697" y="1559807"/>
                </a:cubicBezTo>
                <a:cubicBezTo>
                  <a:pt x="5311408" y="1580797"/>
                  <a:pt x="5315766" y="1526491"/>
                  <a:pt x="5181545" y="1559807"/>
                </a:cubicBezTo>
                <a:cubicBezTo>
                  <a:pt x="5047324" y="1593123"/>
                  <a:pt x="4802272" y="1556138"/>
                  <a:pt x="4595813" y="1559807"/>
                </a:cubicBezTo>
                <a:cubicBezTo>
                  <a:pt x="4389354" y="1563476"/>
                  <a:pt x="4215168" y="1551181"/>
                  <a:pt x="4097940" y="1559807"/>
                </a:cubicBezTo>
                <a:cubicBezTo>
                  <a:pt x="3980712" y="1568433"/>
                  <a:pt x="3613089" y="1482522"/>
                  <a:pt x="3424348" y="1559807"/>
                </a:cubicBezTo>
                <a:cubicBezTo>
                  <a:pt x="3235607" y="1637092"/>
                  <a:pt x="2864023" y="1530371"/>
                  <a:pt x="2662897" y="1559807"/>
                </a:cubicBezTo>
                <a:cubicBezTo>
                  <a:pt x="2461771" y="1589243"/>
                  <a:pt x="2474610" y="1554552"/>
                  <a:pt x="2340744" y="1559807"/>
                </a:cubicBezTo>
                <a:cubicBezTo>
                  <a:pt x="2206878" y="1565062"/>
                  <a:pt x="1985367" y="1559000"/>
                  <a:pt x="1667152" y="1559807"/>
                </a:cubicBezTo>
                <a:cubicBezTo>
                  <a:pt x="1348937" y="1560614"/>
                  <a:pt x="1290803" y="1514349"/>
                  <a:pt x="993560" y="1559807"/>
                </a:cubicBezTo>
                <a:cubicBezTo>
                  <a:pt x="696317" y="1605265"/>
                  <a:pt x="460107" y="1544552"/>
                  <a:pt x="202822" y="1559807"/>
                </a:cubicBezTo>
                <a:cubicBezTo>
                  <a:pt x="84871" y="1533789"/>
                  <a:pt x="8813" y="1473467"/>
                  <a:pt x="0" y="1356985"/>
                </a:cubicBezTo>
                <a:cubicBezTo>
                  <a:pt x="-59305" y="1114517"/>
                  <a:pt x="6261" y="1029626"/>
                  <a:pt x="0" y="791445"/>
                </a:cubicBezTo>
                <a:cubicBezTo>
                  <a:pt x="-6261" y="553264"/>
                  <a:pt x="65478" y="360504"/>
                  <a:pt x="0" y="202822"/>
                </a:cubicBezTo>
                <a:close/>
              </a:path>
              <a:path w="9191625" h="1559807" stroke="0" extrusionOk="0">
                <a:moveTo>
                  <a:pt x="0" y="202822"/>
                </a:moveTo>
                <a:cubicBezTo>
                  <a:pt x="-16347" y="105526"/>
                  <a:pt x="87343" y="17999"/>
                  <a:pt x="202822" y="0"/>
                </a:cubicBezTo>
                <a:cubicBezTo>
                  <a:pt x="533213" y="-23390"/>
                  <a:pt x="668512" y="24040"/>
                  <a:pt x="964274" y="0"/>
                </a:cubicBezTo>
                <a:cubicBezTo>
                  <a:pt x="1260036" y="-24040"/>
                  <a:pt x="1346971" y="33427"/>
                  <a:pt x="1550006" y="0"/>
                </a:cubicBezTo>
                <a:cubicBezTo>
                  <a:pt x="1753041" y="-33427"/>
                  <a:pt x="1758505" y="15936"/>
                  <a:pt x="1960018" y="0"/>
                </a:cubicBezTo>
                <a:cubicBezTo>
                  <a:pt x="2161531" y="-15936"/>
                  <a:pt x="2268857" y="31361"/>
                  <a:pt x="2545750" y="0"/>
                </a:cubicBezTo>
                <a:cubicBezTo>
                  <a:pt x="2822643" y="-31361"/>
                  <a:pt x="2763170" y="27501"/>
                  <a:pt x="2867903" y="0"/>
                </a:cubicBezTo>
                <a:cubicBezTo>
                  <a:pt x="2972636" y="-27501"/>
                  <a:pt x="3259705" y="21051"/>
                  <a:pt x="3365775" y="0"/>
                </a:cubicBezTo>
                <a:cubicBezTo>
                  <a:pt x="3471845" y="-21051"/>
                  <a:pt x="3719648" y="8329"/>
                  <a:pt x="3951507" y="0"/>
                </a:cubicBezTo>
                <a:cubicBezTo>
                  <a:pt x="4183366" y="-8329"/>
                  <a:pt x="4325436" y="36456"/>
                  <a:pt x="4537239" y="0"/>
                </a:cubicBezTo>
                <a:cubicBezTo>
                  <a:pt x="4749042" y="-36456"/>
                  <a:pt x="4987662" y="79773"/>
                  <a:pt x="5210831" y="0"/>
                </a:cubicBezTo>
                <a:cubicBezTo>
                  <a:pt x="5434000" y="-79773"/>
                  <a:pt x="5439740" y="43920"/>
                  <a:pt x="5620844" y="0"/>
                </a:cubicBezTo>
                <a:cubicBezTo>
                  <a:pt x="5801948" y="-43920"/>
                  <a:pt x="5925047" y="58348"/>
                  <a:pt x="6118716" y="0"/>
                </a:cubicBezTo>
                <a:cubicBezTo>
                  <a:pt x="6312385" y="-58348"/>
                  <a:pt x="6616519" y="78100"/>
                  <a:pt x="6792308" y="0"/>
                </a:cubicBezTo>
                <a:cubicBezTo>
                  <a:pt x="6968097" y="-78100"/>
                  <a:pt x="7123390" y="46359"/>
                  <a:pt x="7290180" y="0"/>
                </a:cubicBezTo>
                <a:cubicBezTo>
                  <a:pt x="7456970" y="-46359"/>
                  <a:pt x="7598411" y="21988"/>
                  <a:pt x="7788052" y="0"/>
                </a:cubicBezTo>
                <a:cubicBezTo>
                  <a:pt x="7977693" y="-21988"/>
                  <a:pt x="8606936" y="124987"/>
                  <a:pt x="8988803" y="0"/>
                </a:cubicBezTo>
                <a:cubicBezTo>
                  <a:pt x="9096812" y="1587"/>
                  <a:pt x="9200594" y="78812"/>
                  <a:pt x="9191625" y="202822"/>
                </a:cubicBezTo>
                <a:cubicBezTo>
                  <a:pt x="9228763" y="430080"/>
                  <a:pt x="9134349" y="669183"/>
                  <a:pt x="9191625" y="791445"/>
                </a:cubicBezTo>
                <a:cubicBezTo>
                  <a:pt x="9248901" y="913707"/>
                  <a:pt x="9149923" y="1108795"/>
                  <a:pt x="9191625" y="1356985"/>
                </a:cubicBezTo>
                <a:cubicBezTo>
                  <a:pt x="9174753" y="1451335"/>
                  <a:pt x="9084575" y="1562873"/>
                  <a:pt x="8988803" y="1559807"/>
                </a:cubicBezTo>
                <a:cubicBezTo>
                  <a:pt x="8838590" y="1596462"/>
                  <a:pt x="8685403" y="1550115"/>
                  <a:pt x="8578791" y="1559807"/>
                </a:cubicBezTo>
                <a:cubicBezTo>
                  <a:pt x="8472179" y="1569499"/>
                  <a:pt x="8041688" y="1533182"/>
                  <a:pt x="7905199" y="1559807"/>
                </a:cubicBezTo>
                <a:cubicBezTo>
                  <a:pt x="7768710" y="1586432"/>
                  <a:pt x="7371489" y="1489517"/>
                  <a:pt x="7231607" y="1559807"/>
                </a:cubicBezTo>
                <a:cubicBezTo>
                  <a:pt x="7091725" y="1630097"/>
                  <a:pt x="6900993" y="1556475"/>
                  <a:pt x="6733735" y="1559807"/>
                </a:cubicBezTo>
                <a:cubicBezTo>
                  <a:pt x="6566477" y="1563139"/>
                  <a:pt x="6549539" y="1556508"/>
                  <a:pt x="6411582" y="1559807"/>
                </a:cubicBezTo>
                <a:cubicBezTo>
                  <a:pt x="6273625" y="1563106"/>
                  <a:pt x="6157209" y="1557685"/>
                  <a:pt x="6089429" y="1559807"/>
                </a:cubicBezTo>
                <a:cubicBezTo>
                  <a:pt x="6021649" y="1561929"/>
                  <a:pt x="5806742" y="1537446"/>
                  <a:pt x="5679417" y="1559807"/>
                </a:cubicBezTo>
                <a:cubicBezTo>
                  <a:pt x="5552092" y="1582168"/>
                  <a:pt x="5461377" y="1541531"/>
                  <a:pt x="5357264" y="1559807"/>
                </a:cubicBezTo>
                <a:cubicBezTo>
                  <a:pt x="5253151" y="1578083"/>
                  <a:pt x="4790882" y="1539837"/>
                  <a:pt x="4595813" y="1559807"/>
                </a:cubicBezTo>
                <a:cubicBezTo>
                  <a:pt x="4400744" y="1579777"/>
                  <a:pt x="4368112" y="1519537"/>
                  <a:pt x="4185800" y="1559807"/>
                </a:cubicBezTo>
                <a:cubicBezTo>
                  <a:pt x="4003488" y="1600077"/>
                  <a:pt x="3819090" y="1538901"/>
                  <a:pt x="3512208" y="1559807"/>
                </a:cubicBezTo>
                <a:cubicBezTo>
                  <a:pt x="3205326" y="1580713"/>
                  <a:pt x="3256891" y="1558473"/>
                  <a:pt x="3190056" y="1559807"/>
                </a:cubicBezTo>
                <a:cubicBezTo>
                  <a:pt x="3123221" y="1561141"/>
                  <a:pt x="2829410" y="1519871"/>
                  <a:pt x="2604323" y="1559807"/>
                </a:cubicBezTo>
                <a:cubicBezTo>
                  <a:pt x="2379236" y="1599743"/>
                  <a:pt x="2095704" y="1536299"/>
                  <a:pt x="1930732" y="1559807"/>
                </a:cubicBezTo>
                <a:cubicBezTo>
                  <a:pt x="1765760" y="1583315"/>
                  <a:pt x="1597943" y="1550633"/>
                  <a:pt x="1345000" y="1559807"/>
                </a:cubicBezTo>
                <a:cubicBezTo>
                  <a:pt x="1092057" y="1568981"/>
                  <a:pt x="900073" y="1496776"/>
                  <a:pt x="759267" y="1559807"/>
                </a:cubicBezTo>
                <a:cubicBezTo>
                  <a:pt x="618461" y="1622838"/>
                  <a:pt x="403442" y="1544707"/>
                  <a:pt x="202822" y="1559807"/>
                </a:cubicBezTo>
                <a:cubicBezTo>
                  <a:pt x="86859" y="1561301"/>
                  <a:pt x="16838" y="1477355"/>
                  <a:pt x="0" y="1356985"/>
                </a:cubicBezTo>
                <a:cubicBezTo>
                  <a:pt x="-27364" y="1217738"/>
                  <a:pt x="10846" y="988882"/>
                  <a:pt x="0" y="768362"/>
                </a:cubicBezTo>
                <a:cubicBezTo>
                  <a:pt x="-10846" y="547842"/>
                  <a:pt x="66480" y="471155"/>
                  <a:pt x="0" y="20282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Sự</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yêu</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thương</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gắn</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bó</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với</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nhau</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trong</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tình</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bạn</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a:t>
            </a:r>
            <a:endParaRPr kumimoji="0" lang="en-US" sz="48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endParaRPr>
          </a:p>
        </p:txBody>
      </p:sp>
    </p:spTree>
    <p:extLst>
      <p:ext uri="{BB962C8B-B14F-4D97-AF65-F5344CB8AC3E}">
        <p14:creationId xmlns:p14="http://schemas.microsoft.com/office/powerpoint/2010/main" val="2818265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63863E5-B67A-46CB-AA11-0BB42778FF2E}"/>
              </a:ext>
            </a:extLst>
          </p:cNvPr>
          <p:cNvSpPr/>
          <p:nvPr/>
        </p:nvSpPr>
        <p:spPr>
          <a:xfrm>
            <a:off x="1592697" y="650012"/>
            <a:ext cx="9290652"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i. Tìm trong câu chuyện 3 từ ngữ chỉ hoạt động của chú sẻ non.</a:t>
            </a:r>
          </a:p>
        </p:txBody>
      </p:sp>
      <p:pic>
        <p:nvPicPr>
          <p:cNvPr id="48" name="图片 4">
            <a:extLst>
              <a:ext uri="{FF2B5EF4-FFF2-40B4-BE49-F238E27FC236}">
                <a16:creationId xmlns:a16="http://schemas.microsoft.com/office/drawing/2014/main" id="{B793F4A1-C3D6-4162-88D5-361F75DA4A7D}"/>
              </a:ext>
            </a:extLst>
          </p:cNvPr>
          <p:cNvPicPr>
            <a:picLocks noChangeAspect="1"/>
          </p:cNvPicPr>
          <p:nvPr/>
        </p:nvPicPr>
        <p:blipFill>
          <a:blip r:embed="rId2" cstate="hqprint">
            <a:extLst>
              <a:ext uri="{BEBA8EAE-BF5A-486C-A8C5-ECC9F3942E4B}">
                <a14:imgProps xmlns:a14="http://schemas.microsoft.com/office/drawing/2010/main">
                  <a14:imgLayer r:embed="rId3">
                    <a14:imgEffect>
                      <a14:saturation sat="3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flipH="1">
            <a:off x="577717" y="4667250"/>
            <a:ext cx="1624456" cy="1925150"/>
          </a:xfrm>
          <a:prstGeom prst="rect">
            <a:avLst/>
          </a:prstGeom>
        </p:spPr>
      </p:pic>
      <p:grpSp>
        <p:nvGrpSpPr>
          <p:cNvPr id="50" name="Google Shape;1640;p42">
            <a:extLst>
              <a:ext uri="{FF2B5EF4-FFF2-40B4-BE49-F238E27FC236}">
                <a16:creationId xmlns:a16="http://schemas.microsoft.com/office/drawing/2014/main" id="{E2D4BDD1-0F39-423B-A197-50F061F7C3BB}"/>
              </a:ext>
            </a:extLst>
          </p:cNvPr>
          <p:cNvGrpSpPr/>
          <p:nvPr/>
        </p:nvGrpSpPr>
        <p:grpSpPr>
          <a:xfrm>
            <a:off x="9797113" y="5011378"/>
            <a:ext cx="1307903" cy="1143261"/>
            <a:chOff x="7622647" y="3790677"/>
            <a:chExt cx="1302317" cy="1138378"/>
          </a:xfrm>
        </p:grpSpPr>
        <p:sp>
          <p:nvSpPr>
            <p:cNvPr id="51" name="Google Shape;1641;p42">
              <a:extLst>
                <a:ext uri="{FF2B5EF4-FFF2-40B4-BE49-F238E27FC236}">
                  <a16:creationId xmlns:a16="http://schemas.microsoft.com/office/drawing/2014/main" id="{A6C972E7-B47F-4A7F-82FC-A161959330B9}"/>
                </a:ext>
              </a:extLst>
            </p:cNvPr>
            <p:cNvSpPr/>
            <p:nvPr/>
          </p:nvSpPr>
          <p:spPr>
            <a:xfrm>
              <a:off x="7660694" y="3827945"/>
              <a:ext cx="1226295" cy="1063608"/>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2" name="Google Shape;1642;p42">
              <a:extLst>
                <a:ext uri="{FF2B5EF4-FFF2-40B4-BE49-F238E27FC236}">
                  <a16:creationId xmlns:a16="http://schemas.microsoft.com/office/drawing/2014/main" id="{4B178302-BD2C-4D70-A961-473072B32BD5}"/>
                </a:ext>
              </a:extLst>
            </p:cNvPr>
            <p:cNvSpPr/>
            <p:nvPr/>
          </p:nvSpPr>
          <p:spPr>
            <a:xfrm>
              <a:off x="7622671" y="3790677"/>
              <a:ext cx="1302294" cy="1138378"/>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3" name="Google Shape;1643;p42">
              <a:extLst>
                <a:ext uri="{FF2B5EF4-FFF2-40B4-BE49-F238E27FC236}">
                  <a16:creationId xmlns:a16="http://schemas.microsoft.com/office/drawing/2014/main" id="{03E3DCAB-BDFA-491D-A96A-44D17194BFC2}"/>
                </a:ext>
              </a:extLst>
            </p:cNvPr>
            <p:cNvSpPr/>
            <p:nvPr/>
          </p:nvSpPr>
          <p:spPr>
            <a:xfrm>
              <a:off x="7854736" y="4729749"/>
              <a:ext cx="240057" cy="147174"/>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4" name="Google Shape;1644;p42">
              <a:extLst>
                <a:ext uri="{FF2B5EF4-FFF2-40B4-BE49-F238E27FC236}">
                  <a16:creationId xmlns:a16="http://schemas.microsoft.com/office/drawing/2014/main" id="{30172AFF-E74B-40ED-BA9D-DEF191520F03}"/>
                </a:ext>
              </a:extLst>
            </p:cNvPr>
            <p:cNvSpPr/>
            <p:nvPr/>
          </p:nvSpPr>
          <p:spPr>
            <a:xfrm>
              <a:off x="8280797" y="4744978"/>
              <a:ext cx="241097" cy="146607"/>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5" name="Google Shape;1645;p42">
              <a:extLst>
                <a:ext uri="{FF2B5EF4-FFF2-40B4-BE49-F238E27FC236}">
                  <a16:creationId xmlns:a16="http://schemas.microsoft.com/office/drawing/2014/main" id="{9AAC5FD7-2E85-4660-961A-42C54DEE1C0E}"/>
                </a:ext>
              </a:extLst>
            </p:cNvPr>
            <p:cNvSpPr/>
            <p:nvPr/>
          </p:nvSpPr>
          <p:spPr>
            <a:xfrm>
              <a:off x="7704676" y="3971814"/>
              <a:ext cx="959234" cy="902246"/>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6" name="Google Shape;1646;p42">
              <a:extLst>
                <a:ext uri="{FF2B5EF4-FFF2-40B4-BE49-F238E27FC236}">
                  <a16:creationId xmlns:a16="http://schemas.microsoft.com/office/drawing/2014/main" id="{D7773C5C-B811-4BA8-818C-4B8A7ED32807}"/>
                </a:ext>
              </a:extLst>
            </p:cNvPr>
            <p:cNvSpPr/>
            <p:nvPr/>
          </p:nvSpPr>
          <p:spPr>
            <a:xfrm>
              <a:off x="8098767" y="4365774"/>
              <a:ext cx="201088" cy="135493"/>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7" name="Google Shape;1647;p42">
              <a:extLst>
                <a:ext uri="{FF2B5EF4-FFF2-40B4-BE49-F238E27FC236}">
                  <a16:creationId xmlns:a16="http://schemas.microsoft.com/office/drawing/2014/main" id="{7F980F6D-7D91-42D6-90DE-B7B4BE33A9A3}"/>
                </a:ext>
              </a:extLst>
            </p:cNvPr>
            <p:cNvSpPr/>
            <p:nvPr/>
          </p:nvSpPr>
          <p:spPr>
            <a:xfrm>
              <a:off x="7629670" y="4434918"/>
              <a:ext cx="175077" cy="112887"/>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8" name="Google Shape;1648;p42">
              <a:extLst>
                <a:ext uri="{FF2B5EF4-FFF2-40B4-BE49-F238E27FC236}">
                  <a16:creationId xmlns:a16="http://schemas.microsoft.com/office/drawing/2014/main" id="{5F211319-5EFE-4960-9D7C-EE572EA81BF5}"/>
                </a:ext>
              </a:extLst>
            </p:cNvPr>
            <p:cNvSpPr/>
            <p:nvPr/>
          </p:nvSpPr>
          <p:spPr>
            <a:xfrm>
              <a:off x="7659654" y="4426026"/>
              <a:ext cx="154079" cy="129960"/>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9" name="Google Shape;1649;p42">
              <a:extLst>
                <a:ext uri="{FF2B5EF4-FFF2-40B4-BE49-F238E27FC236}">
                  <a16:creationId xmlns:a16="http://schemas.microsoft.com/office/drawing/2014/main" id="{54C5CFA7-0FC2-41D6-A975-ED4F9C2771CF}"/>
                </a:ext>
              </a:extLst>
            </p:cNvPr>
            <p:cNvSpPr/>
            <p:nvPr/>
          </p:nvSpPr>
          <p:spPr>
            <a:xfrm>
              <a:off x="8006735" y="3827945"/>
              <a:ext cx="339135" cy="214897"/>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0" name="Google Shape;1650;p42">
              <a:extLst>
                <a:ext uri="{FF2B5EF4-FFF2-40B4-BE49-F238E27FC236}">
                  <a16:creationId xmlns:a16="http://schemas.microsoft.com/office/drawing/2014/main" id="{5C701E05-35DA-40CF-8607-F2317346B1E2}"/>
                </a:ext>
              </a:extLst>
            </p:cNvPr>
            <p:cNvSpPr/>
            <p:nvPr/>
          </p:nvSpPr>
          <p:spPr>
            <a:xfrm>
              <a:off x="7839413" y="4141883"/>
              <a:ext cx="308725" cy="243083"/>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1" name="Google Shape;1651;p42">
              <a:extLst>
                <a:ext uri="{FF2B5EF4-FFF2-40B4-BE49-F238E27FC236}">
                  <a16:creationId xmlns:a16="http://schemas.microsoft.com/office/drawing/2014/main" id="{3685CF2D-8CD5-4B3A-B0E5-4D7337A8AF9C}"/>
                </a:ext>
              </a:extLst>
            </p:cNvPr>
            <p:cNvSpPr/>
            <p:nvPr/>
          </p:nvSpPr>
          <p:spPr>
            <a:xfrm>
              <a:off x="7942748" y="4141836"/>
              <a:ext cx="205013" cy="243131"/>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2" name="Google Shape;1652;p42">
              <a:extLst>
                <a:ext uri="{FF2B5EF4-FFF2-40B4-BE49-F238E27FC236}">
                  <a16:creationId xmlns:a16="http://schemas.microsoft.com/office/drawing/2014/main" id="{2ECC7F0A-0BED-4BF2-869B-8E396E7CA059}"/>
                </a:ext>
              </a:extLst>
            </p:cNvPr>
            <p:cNvSpPr/>
            <p:nvPr/>
          </p:nvSpPr>
          <p:spPr>
            <a:xfrm>
              <a:off x="7818746" y="4159855"/>
              <a:ext cx="102057" cy="150059"/>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3" name="Google Shape;1653;p42">
              <a:extLst>
                <a:ext uri="{FF2B5EF4-FFF2-40B4-BE49-F238E27FC236}">
                  <a16:creationId xmlns:a16="http://schemas.microsoft.com/office/drawing/2014/main" id="{EDD67208-EEEB-4243-9E68-18EC60B30829}"/>
                </a:ext>
              </a:extLst>
            </p:cNvPr>
            <p:cNvSpPr/>
            <p:nvPr/>
          </p:nvSpPr>
          <p:spPr>
            <a:xfrm>
              <a:off x="8211466" y="4141883"/>
              <a:ext cx="308773" cy="243083"/>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4" name="Google Shape;1654;p42">
              <a:extLst>
                <a:ext uri="{FF2B5EF4-FFF2-40B4-BE49-F238E27FC236}">
                  <a16:creationId xmlns:a16="http://schemas.microsoft.com/office/drawing/2014/main" id="{83F9C43C-106F-468D-BF96-588A24BAE6BA}"/>
                </a:ext>
              </a:extLst>
            </p:cNvPr>
            <p:cNvSpPr/>
            <p:nvPr/>
          </p:nvSpPr>
          <p:spPr>
            <a:xfrm>
              <a:off x="8314800" y="4141836"/>
              <a:ext cx="205060" cy="243131"/>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5" name="Google Shape;1655;p42">
              <a:extLst>
                <a:ext uri="{FF2B5EF4-FFF2-40B4-BE49-F238E27FC236}">
                  <a16:creationId xmlns:a16="http://schemas.microsoft.com/office/drawing/2014/main" id="{69A35910-5E42-4B3D-AA54-B21D0C552EC8}"/>
                </a:ext>
              </a:extLst>
            </p:cNvPr>
            <p:cNvSpPr/>
            <p:nvPr/>
          </p:nvSpPr>
          <p:spPr>
            <a:xfrm>
              <a:off x="8188765" y="4159855"/>
              <a:ext cx="105084" cy="150059"/>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6" name="Google Shape;1656;p42">
              <a:extLst>
                <a:ext uri="{FF2B5EF4-FFF2-40B4-BE49-F238E27FC236}">
                  <a16:creationId xmlns:a16="http://schemas.microsoft.com/office/drawing/2014/main" id="{26F21A22-B115-4B89-AC31-8087E3144418}"/>
                </a:ext>
              </a:extLst>
            </p:cNvPr>
            <p:cNvSpPr/>
            <p:nvPr/>
          </p:nvSpPr>
          <p:spPr>
            <a:xfrm>
              <a:off x="8160768" y="4604940"/>
              <a:ext cx="57082" cy="62095"/>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7" name="Google Shape;1657;p42">
              <a:extLst>
                <a:ext uri="{FF2B5EF4-FFF2-40B4-BE49-F238E27FC236}">
                  <a16:creationId xmlns:a16="http://schemas.microsoft.com/office/drawing/2014/main" id="{D3299979-80B5-4B26-9664-C44A4EDFAD7E}"/>
                </a:ext>
              </a:extLst>
            </p:cNvPr>
            <p:cNvSpPr/>
            <p:nvPr/>
          </p:nvSpPr>
          <p:spPr>
            <a:xfrm>
              <a:off x="8731970" y="4194900"/>
              <a:ext cx="155025" cy="124994"/>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rgbClr val="82C8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8" name="Google Shape;1658;p42">
              <a:extLst>
                <a:ext uri="{FF2B5EF4-FFF2-40B4-BE49-F238E27FC236}">
                  <a16:creationId xmlns:a16="http://schemas.microsoft.com/office/drawing/2014/main" id="{8FE88144-3DDD-4484-95F3-2C42761BB157}"/>
                </a:ext>
              </a:extLst>
            </p:cNvPr>
            <p:cNvSpPr/>
            <p:nvPr/>
          </p:nvSpPr>
          <p:spPr>
            <a:xfrm>
              <a:off x="8750887" y="4217885"/>
              <a:ext cx="93072" cy="95058"/>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9" name="Google Shape;1659;p42">
              <a:extLst>
                <a:ext uri="{FF2B5EF4-FFF2-40B4-BE49-F238E27FC236}">
                  <a16:creationId xmlns:a16="http://schemas.microsoft.com/office/drawing/2014/main" id="{2F0C5833-C86A-4426-9D60-C8F89956742F}"/>
                </a:ext>
              </a:extLst>
            </p:cNvPr>
            <p:cNvSpPr/>
            <p:nvPr/>
          </p:nvSpPr>
          <p:spPr>
            <a:xfrm>
              <a:off x="8563891" y="4232215"/>
              <a:ext cx="154315" cy="121163"/>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rgbClr val="80C35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0" name="Google Shape;1660;p42">
              <a:extLst>
                <a:ext uri="{FF2B5EF4-FFF2-40B4-BE49-F238E27FC236}">
                  <a16:creationId xmlns:a16="http://schemas.microsoft.com/office/drawing/2014/main" id="{1D837BC6-3EC4-48D2-9D43-1FA72BCB52A6}"/>
                </a:ext>
              </a:extLst>
            </p:cNvPr>
            <p:cNvSpPr/>
            <p:nvPr/>
          </p:nvSpPr>
          <p:spPr>
            <a:xfrm>
              <a:off x="8607873" y="4255862"/>
              <a:ext cx="97092" cy="90092"/>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1" name="Google Shape;1661;p42">
              <a:extLst>
                <a:ext uri="{FF2B5EF4-FFF2-40B4-BE49-F238E27FC236}">
                  <a16:creationId xmlns:a16="http://schemas.microsoft.com/office/drawing/2014/main" id="{E2297414-E83A-4D2F-94CD-53E4F320BBF1}"/>
                </a:ext>
              </a:extLst>
            </p:cNvPr>
            <p:cNvSpPr/>
            <p:nvPr/>
          </p:nvSpPr>
          <p:spPr>
            <a:xfrm>
              <a:off x="8641877" y="4138856"/>
              <a:ext cx="172097" cy="319082"/>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rgbClr val="6BA73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2" name="Google Shape;1662;p42">
              <a:extLst>
                <a:ext uri="{FF2B5EF4-FFF2-40B4-BE49-F238E27FC236}">
                  <a16:creationId xmlns:a16="http://schemas.microsoft.com/office/drawing/2014/main" id="{8C9E4427-98B6-4EDE-A3C5-4E82B1A79CA0}"/>
                </a:ext>
              </a:extLst>
            </p:cNvPr>
            <p:cNvSpPr/>
            <p:nvPr/>
          </p:nvSpPr>
          <p:spPr>
            <a:xfrm>
              <a:off x="8678907" y="4137863"/>
              <a:ext cx="135067" cy="319082"/>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3" name="Google Shape;1663;p42">
              <a:extLst>
                <a:ext uri="{FF2B5EF4-FFF2-40B4-BE49-F238E27FC236}">
                  <a16:creationId xmlns:a16="http://schemas.microsoft.com/office/drawing/2014/main" id="{B2F997DA-D717-4721-BE89-623BF8D3E6E8}"/>
                </a:ext>
              </a:extLst>
            </p:cNvPr>
            <p:cNvSpPr/>
            <p:nvPr/>
          </p:nvSpPr>
          <p:spPr>
            <a:xfrm>
              <a:off x="8535941" y="3959659"/>
              <a:ext cx="301017" cy="244218"/>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rgbClr val="D3647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4" name="Google Shape;1664;p42">
              <a:extLst>
                <a:ext uri="{FF2B5EF4-FFF2-40B4-BE49-F238E27FC236}">
                  <a16:creationId xmlns:a16="http://schemas.microsoft.com/office/drawing/2014/main" id="{EEA5BB21-42DA-4BA8-BBE8-9011B5E449D9}"/>
                </a:ext>
              </a:extLst>
            </p:cNvPr>
            <p:cNvSpPr/>
            <p:nvPr/>
          </p:nvSpPr>
          <p:spPr>
            <a:xfrm>
              <a:off x="8538873" y="4017831"/>
              <a:ext cx="253109" cy="186049"/>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5" name="Google Shape;1665;p42">
              <a:extLst>
                <a:ext uri="{FF2B5EF4-FFF2-40B4-BE49-F238E27FC236}">
                  <a16:creationId xmlns:a16="http://schemas.microsoft.com/office/drawing/2014/main" id="{DE4AB3B2-A565-49B1-BD22-E1C03EF683D0}"/>
                </a:ext>
              </a:extLst>
            </p:cNvPr>
            <p:cNvSpPr/>
            <p:nvPr/>
          </p:nvSpPr>
          <p:spPr>
            <a:xfrm>
              <a:off x="8745921" y="3971057"/>
              <a:ext cx="30173" cy="25160"/>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6" name="Google Shape;1666;p42">
              <a:extLst>
                <a:ext uri="{FF2B5EF4-FFF2-40B4-BE49-F238E27FC236}">
                  <a16:creationId xmlns:a16="http://schemas.microsoft.com/office/drawing/2014/main" id="{70D94FF3-CDC6-4DC5-81C8-4315D82DF516}"/>
                </a:ext>
              </a:extLst>
            </p:cNvPr>
            <p:cNvSpPr/>
            <p:nvPr/>
          </p:nvSpPr>
          <p:spPr>
            <a:xfrm>
              <a:off x="8771932" y="3983826"/>
              <a:ext cx="61055" cy="129061"/>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7" name="Google Shape;1667;p42">
              <a:extLst>
                <a:ext uri="{FF2B5EF4-FFF2-40B4-BE49-F238E27FC236}">
                  <a16:creationId xmlns:a16="http://schemas.microsoft.com/office/drawing/2014/main" id="{D3926F3D-6789-4EF0-AF33-50FB04B8735B}"/>
                </a:ext>
              </a:extLst>
            </p:cNvPr>
            <p:cNvSpPr/>
            <p:nvPr/>
          </p:nvSpPr>
          <p:spPr>
            <a:xfrm>
              <a:off x="8677914" y="3959801"/>
              <a:ext cx="70040" cy="54055"/>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8" name="Google Shape;1668;p42">
              <a:extLst>
                <a:ext uri="{FF2B5EF4-FFF2-40B4-BE49-F238E27FC236}">
                  <a16:creationId xmlns:a16="http://schemas.microsoft.com/office/drawing/2014/main" id="{6C1FB919-8CED-4355-8FAD-8F2AF976A560}"/>
                </a:ext>
              </a:extLst>
            </p:cNvPr>
            <p:cNvSpPr/>
            <p:nvPr/>
          </p:nvSpPr>
          <p:spPr>
            <a:xfrm>
              <a:off x="8587869" y="4383887"/>
              <a:ext cx="169071" cy="101963"/>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9" name="Google Shape;1669;p42">
              <a:extLst>
                <a:ext uri="{FF2B5EF4-FFF2-40B4-BE49-F238E27FC236}">
                  <a16:creationId xmlns:a16="http://schemas.microsoft.com/office/drawing/2014/main" id="{0A333B2C-603F-46DE-9AEE-4462C9498D53}"/>
                </a:ext>
              </a:extLst>
            </p:cNvPr>
            <p:cNvSpPr/>
            <p:nvPr/>
          </p:nvSpPr>
          <p:spPr>
            <a:xfrm>
              <a:off x="8575525" y="4375280"/>
              <a:ext cx="154410" cy="119697"/>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0" name="Google Shape;1670;p42">
              <a:extLst>
                <a:ext uri="{FF2B5EF4-FFF2-40B4-BE49-F238E27FC236}">
                  <a16:creationId xmlns:a16="http://schemas.microsoft.com/office/drawing/2014/main" id="{594EA48D-F7F6-4C5C-B905-7ADB8F64B362}"/>
                </a:ext>
              </a:extLst>
            </p:cNvPr>
            <p:cNvSpPr/>
            <p:nvPr/>
          </p:nvSpPr>
          <p:spPr>
            <a:xfrm>
              <a:off x="7660670" y="3827945"/>
              <a:ext cx="1226295" cy="1063608"/>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1" name="Google Shape;1671;p42">
              <a:extLst>
                <a:ext uri="{FF2B5EF4-FFF2-40B4-BE49-F238E27FC236}">
                  <a16:creationId xmlns:a16="http://schemas.microsoft.com/office/drawing/2014/main" id="{8FA4BD7D-A67D-4369-AB0C-41F2FC371B68}"/>
                </a:ext>
              </a:extLst>
            </p:cNvPr>
            <p:cNvSpPr/>
            <p:nvPr/>
          </p:nvSpPr>
          <p:spPr>
            <a:xfrm>
              <a:off x="7622647" y="3790677"/>
              <a:ext cx="1302294" cy="1138378"/>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2" name="Google Shape;1672;p42">
              <a:extLst>
                <a:ext uri="{FF2B5EF4-FFF2-40B4-BE49-F238E27FC236}">
                  <a16:creationId xmlns:a16="http://schemas.microsoft.com/office/drawing/2014/main" id="{109B6EA1-7BA3-4B70-9928-59926795C05F}"/>
                </a:ext>
              </a:extLst>
            </p:cNvPr>
            <p:cNvSpPr/>
            <p:nvPr/>
          </p:nvSpPr>
          <p:spPr>
            <a:xfrm>
              <a:off x="7854713" y="4729749"/>
              <a:ext cx="240057" cy="147174"/>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3" name="Google Shape;1673;p42">
              <a:extLst>
                <a:ext uri="{FF2B5EF4-FFF2-40B4-BE49-F238E27FC236}">
                  <a16:creationId xmlns:a16="http://schemas.microsoft.com/office/drawing/2014/main" id="{C0A35C74-33F0-479F-8299-A98F810BC45D}"/>
                </a:ext>
              </a:extLst>
            </p:cNvPr>
            <p:cNvSpPr/>
            <p:nvPr/>
          </p:nvSpPr>
          <p:spPr>
            <a:xfrm>
              <a:off x="8280773" y="4744978"/>
              <a:ext cx="241097" cy="146607"/>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4" name="Google Shape;1674;p42">
              <a:extLst>
                <a:ext uri="{FF2B5EF4-FFF2-40B4-BE49-F238E27FC236}">
                  <a16:creationId xmlns:a16="http://schemas.microsoft.com/office/drawing/2014/main" id="{87DF7DC5-F7CC-49E8-8EDA-A24D0BD1E4A5}"/>
                </a:ext>
              </a:extLst>
            </p:cNvPr>
            <p:cNvSpPr/>
            <p:nvPr/>
          </p:nvSpPr>
          <p:spPr>
            <a:xfrm>
              <a:off x="7704653" y="3971814"/>
              <a:ext cx="959234" cy="902246"/>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5" name="Google Shape;1675;p42">
              <a:extLst>
                <a:ext uri="{FF2B5EF4-FFF2-40B4-BE49-F238E27FC236}">
                  <a16:creationId xmlns:a16="http://schemas.microsoft.com/office/drawing/2014/main" id="{ADB944C1-F4D2-460F-97A4-E1E45D07DD07}"/>
                </a:ext>
              </a:extLst>
            </p:cNvPr>
            <p:cNvSpPr/>
            <p:nvPr/>
          </p:nvSpPr>
          <p:spPr>
            <a:xfrm>
              <a:off x="8098743" y="4365774"/>
              <a:ext cx="201088" cy="135493"/>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6" name="Google Shape;1676;p42">
              <a:extLst>
                <a:ext uri="{FF2B5EF4-FFF2-40B4-BE49-F238E27FC236}">
                  <a16:creationId xmlns:a16="http://schemas.microsoft.com/office/drawing/2014/main" id="{7B967AE3-C43F-40B5-93C4-C1D13D8642A1}"/>
                </a:ext>
              </a:extLst>
            </p:cNvPr>
            <p:cNvSpPr/>
            <p:nvPr/>
          </p:nvSpPr>
          <p:spPr>
            <a:xfrm>
              <a:off x="7629646" y="4434918"/>
              <a:ext cx="175077" cy="112887"/>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7" name="Google Shape;1677;p42">
              <a:extLst>
                <a:ext uri="{FF2B5EF4-FFF2-40B4-BE49-F238E27FC236}">
                  <a16:creationId xmlns:a16="http://schemas.microsoft.com/office/drawing/2014/main" id="{B5A96731-14D1-4ABD-A9E2-9422C0F09E80}"/>
                </a:ext>
              </a:extLst>
            </p:cNvPr>
            <p:cNvSpPr/>
            <p:nvPr/>
          </p:nvSpPr>
          <p:spPr>
            <a:xfrm>
              <a:off x="7659630" y="4426026"/>
              <a:ext cx="154079" cy="129960"/>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8" name="Google Shape;1678;p42">
              <a:extLst>
                <a:ext uri="{FF2B5EF4-FFF2-40B4-BE49-F238E27FC236}">
                  <a16:creationId xmlns:a16="http://schemas.microsoft.com/office/drawing/2014/main" id="{5AEA71B2-B50E-46CB-881E-20AD018458DE}"/>
                </a:ext>
              </a:extLst>
            </p:cNvPr>
            <p:cNvSpPr/>
            <p:nvPr/>
          </p:nvSpPr>
          <p:spPr>
            <a:xfrm>
              <a:off x="8006712" y="3827945"/>
              <a:ext cx="339135" cy="214897"/>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9" name="Google Shape;1679;p42">
              <a:extLst>
                <a:ext uri="{FF2B5EF4-FFF2-40B4-BE49-F238E27FC236}">
                  <a16:creationId xmlns:a16="http://schemas.microsoft.com/office/drawing/2014/main" id="{D38C8C04-45EC-4A15-85A2-C504F72A4A07}"/>
                </a:ext>
              </a:extLst>
            </p:cNvPr>
            <p:cNvSpPr/>
            <p:nvPr/>
          </p:nvSpPr>
          <p:spPr>
            <a:xfrm>
              <a:off x="7839390" y="4141883"/>
              <a:ext cx="308725" cy="243083"/>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0" name="Google Shape;1680;p42">
              <a:extLst>
                <a:ext uri="{FF2B5EF4-FFF2-40B4-BE49-F238E27FC236}">
                  <a16:creationId xmlns:a16="http://schemas.microsoft.com/office/drawing/2014/main" id="{3888BDB6-281A-4AEE-8FA3-D973A9B55D90}"/>
                </a:ext>
              </a:extLst>
            </p:cNvPr>
            <p:cNvSpPr/>
            <p:nvPr/>
          </p:nvSpPr>
          <p:spPr>
            <a:xfrm>
              <a:off x="7942724" y="4141836"/>
              <a:ext cx="205013" cy="243131"/>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1" name="Google Shape;1681;p42">
              <a:extLst>
                <a:ext uri="{FF2B5EF4-FFF2-40B4-BE49-F238E27FC236}">
                  <a16:creationId xmlns:a16="http://schemas.microsoft.com/office/drawing/2014/main" id="{4816D32F-726B-4A18-99B7-18452E82FB00}"/>
                </a:ext>
              </a:extLst>
            </p:cNvPr>
            <p:cNvSpPr/>
            <p:nvPr/>
          </p:nvSpPr>
          <p:spPr>
            <a:xfrm>
              <a:off x="7818723" y="4159855"/>
              <a:ext cx="102057" cy="150059"/>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2" name="Google Shape;1682;p42">
              <a:extLst>
                <a:ext uri="{FF2B5EF4-FFF2-40B4-BE49-F238E27FC236}">
                  <a16:creationId xmlns:a16="http://schemas.microsoft.com/office/drawing/2014/main" id="{ED3BED1C-D481-4B7A-AF0C-60B0EA05DB85}"/>
                </a:ext>
              </a:extLst>
            </p:cNvPr>
            <p:cNvSpPr/>
            <p:nvPr/>
          </p:nvSpPr>
          <p:spPr>
            <a:xfrm>
              <a:off x="8211442" y="4141883"/>
              <a:ext cx="308773" cy="243083"/>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3" name="Google Shape;1683;p42">
              <a:extLst>
                <a:ext uri="{FF2B5EF4-FFF2-40B4-BE49-F238E27FC236}">
                  <a16:creationId xmlns:a16="http://schemas.microsoft.com/office/drawing/2014/main" id="{11563E11-6F8A-4263-94C7-FBCF722B982F}"/>
                </a:ext>
              </a:extLst>
            </p:cNvPr>
            <p:cNvSpPr/>
            <p:nvPr/>
          </p:nvSpPr>
          <p:spPr>
            <a:xfrm>
              <a:off x="8314777" y="4141836"/>
              <a:ext cx="205060" cy="243131"/>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4" name="Google Shape;1684;p42">
              <a:extLst>
                <a:ext uri="{FF2B5EF4-FFF2-40B4-BE49-F238E27FC236}">
                  <a16:creationId xmlns:a16="http://schemas.microsoft.com/office/drawing/2014/main" id="{A8DB03E5-9219-4372-A8D5-20A7EE835424}"/>
                </a:ext>
              </a:extLst>
            </p:cNvPr>
            <p:cNvSpPr/>
            <p:nvPr/>
          </p:nvSpPr>
          <p:spPr>
            <a:xfrm>
              <a:off x="8188741" y="4159855"/>
              <a:ext cx="105084" cy="150059"/>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5" name="Google Shape;1685;p42">
              <a:extLst>
                <a:ext uri="{FF2B5EF4-FFF2-40B4-BE49-F238E27FC236}">
                  <a16:creationId xmlns:a16="http://schemas.microsoft.com/office/drawing/2014/main" id="{CF7462A3-08DC-4292-B4B3-61ABF0CB5472}"/>
                </a:ext>
              </a:extLst>
            </p:cNvPr>
            <p:cNvSpPr/>
            <p:nvPr/>
          </p:nvSpPr>
          <p:spPr>
            <a:xfrm>
              <a:off x="8160744" y="4604940"/>
              <a:ext cx="57082" cy="62095"/>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6" name="Google Shape;1686;p42">
              <a:extLst>
                <a:ext uri="{FF2B5EF4-FFF2-40B4-BE49-F238E27FC236}">
                  <a16:creationId xmlns:a16="http://schemas.microsoft.com/office/drawing/2014/main" id="{27983C5D-784B-478F-9FE0-BDF716FD4E51}"/>
                </a:ext>
              </a:extLst>
            </p:cNvPr>
            <p:cNvSpPr/>
            <p:nvPr/>
          </p:nvSpPr>
          <p:spPr>
            <a:xfrm>
              <a:off x="8731946" y="4194900"/>
              <a:ext cx="155025" cy="124994"/>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7" name="Google Shape;1687;p42">
              <a:extLst>
                <a:ext uri="{FF2B5EF4-FFF2-40B4-BE49-F238E27FC236}">
                  <a16:creationId xmlns:a16="http://schemas.microsoft.com/office/drawing/2014/main" id="{67DFE0EA-02C3-4355-A8F3-17AD2B60670F}"/>
                </a:ext>
              </a:extLst>
            </p:cNvPr>
            <p:cNvSpPr/>
            <p:nvPr/>
          </p:nvSpPr>
          <p:spPr>
            <a:xfrm>
              <a:off x="8750863" y="4217885"/>
              <a:ext cx="93072" cy="95058"/>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8" name="Google Shape;1688;p42">
              <a:extLst>
                <a:ext uri="{FF2B5EF4-FFF2-40B4-BE49-F238E27FC236}">
                  <a16:creationId xmlns:a16="http://schemas.microsoft.com/office/drawing/2014/main" id="{089E7F2A-AFAB-4526-B84A-363C7E934B68}"/>
                </a:ext>
              </a:extLst>
            </p:cNvPr>
            <p:cNvSpPr/>
            <p:nvPr/>
          </p:nvSpPr>
          <p:spPr>
            <a:xfrm>
              <a:off x="8563867" y="4232215"/>
              <a:ext cx="154315" cy="121163"/>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9" name="Google Shape;1689;p42">
              <a:extLst>
                <a:ext uri="{FF2B5EF4-FFF2-40B4-BE49-F238E27FC236}">
                  <a16:creationId xmlns:a16="http://schemas.microsoft.com/office/drawing/2014/main" id="{D500438C-EA10-49DA-9E87-FE588B7B8262}"/>
                </a:ext>
              </a:extLst>
            </p:cNvPr>
            <p:cNvSpPr/>
            <p:nvPr/>
          </p:nvSpPr>
          <p:spPr>
            <a:xfrm>
              <a:off x="8607850" y="4255862"/>
              <a:ext cx="97092" cy="90092"/>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0" name="Google Shape;1690;p42">
              <a:extLst>
                <a:ext uri="{FF2B5EF4-FFF2-40B4-BE49-F238E27FC236}">
                  <a16:creationId xmlns:a16="http://schemas.microsoft.com/office/drawing/2014/main" id="{BD7E1D35-55A4-42FB-8391-5689FA2A52BB}"/>
                </a:ext>
              </a:extLst>
            </p:cNvPr>
            <p:cNvSpPr/>
            <p:nvPr/>
          </p:nvSpPr>
          <p:spPr>
            <a:xfrm>
              <a:off x="8641853" y="4138856"/>
              <a:ext cx="172097" cy="319082"/>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1" name="Google Shape;1691;p42">
              <a:extLst>
                <a:ext uri="{FF2B5EF4-FFF2-40B4-BE49-F238E27FC236}">
                  <a16:creationId xmlns:a16="http://schemas.microsoft.com/office/drawing/2014/main" id="{D1C38A20-104B-4B69-8226-B9F20964827C}"/>
                </a:ext>
              </a:extLst>
            </p:cNvPr>
            <p:cNvSpPr/>
            <p:nvPr/>
          </p:nvSpPr>
          <p:spPr>
            <a:xfrm>
              <a:off x="8678883" y="4137863"/>
              <a:ext cx="135067" cy="319082"/>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2" name="Google Shape;1692;p42">
              <a:extLst>
                <a:ext uri="{FF2B5EF4-FFF2-40B4-BE49-F238E27FC236}">
                  <a16:creationId xmlns:a16="http://schemas.microsoft.com/office/drawing/2014/main" id="{34593BA5-2914-42E1-89A0-6A9462250FCB}"/>
                </a:ext>
              </a:extLst>
            </p:cNvPr>
            <p:cNvSpPr/>
            <p:nvPr/>
          </p:nvSpPr>
          <p:spPr>
            <a:xfrm>
              <a:off x="8535917" y="3959659"/>
              <a:ext cx="301017" cy="244218"/>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3" name="Google Shape;1693;p42">
              <a:extLst>
                <a:ext uri="{FF2B5EF4-FFF2-40B4-BE49-F238E27FC236}">
                  <a16:creationId xmlns:a16="http://schemas.microsoft.com/office/drawing/2014/main" id="{9462DC8C-36B2-46E2-9CE0-791461347107}"/>
                </a:ext>
              </a:extLst>
            </p:cNvPr>
            <p:cNvSpPr/>
            <p:nvPr/>
          </p:nvSpPr>
          <p:spPr>
            <a:xfrm>
              <a:off x="8538850" y="4017831"/>
              <a:ext cx="253109" cy="186049"/>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4" name="Google Shape;1694;p42">
              <a:extLst>
                <a:ext uri="{FF2B5EF4-FFF2-40B4-BE49-F238E27FC236}">
                  <a16:creationId xmlns:a16="http://schemas.microsoft.com/office/drawing/2014/main" id="{EFAE2FD2-8967-47C7-B954-A916CC68A7FF}"/>
                </a:ext>
              </a:extLst>
            </p:cNvPr>
            <p:cNvSpPr/>
            <p:nvPr/>
          </p:nvSpPr>
          <p:spPr>
            <a:xfrm>
              <a:off x="8745897" y="3971057"/>
              <a:ext cx="30173" cy="25160"/>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5" name="Google Shape;1695;p42">
              <a:extLst>
                <a:ext uri="{FF2B5EF4-FFF2-40B4-BE49-F238E27FC236}">
                  <a16:creationId xmlns:a16="http://schemas.microsoft.com/office/drawing/2014/main" id="{01EB8751-4446-4BD2-84C9-7F3EA2748427}"/>
                </a:ext>
              </a:extLst>
            </p:cNvPr>
            <p:cNvSpPr/>
            <p:nvPr/>
          </p:nvSpPr>
          <p:spPr>
            <a:xfrm>
              <a:off x="8771908" y="3983826"/>
              <a:ext cx="61055" cy="129061"/>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6" name="Google Shape;1696;p42">
              <a:extLst>
                <a:ext uri="{FF2B5EF4-FFF2-40B4-BE49-F238E27FC236}">
                  <a16:creationId xmlns:a16="http://schemas.microsoft.com/office/drawing/2014/main" id="{05B0808E-1E29-4613-AAC7-EB147783EB77}"/>
                </a:ext>
              </a:extLst>
            </p:cNvPr>
            <p:cNvSpPr/>
            <p:nvPr/>
          </p:nvSpPr>
          <p:spPr>
            <a:xfrm>
              <a:off x="8677890" y="3959801"/>
              <a:ext cx="70040" cy="54055"/>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7" name="Google Shape;1697;p42">
              <a:extLst>
                <a:ext uri="{FF2B5EF4-FFF2-40B4-BE49-F238E27FC236}">
                  <a16:creationId xmlns:a16="http://schemas.microsoft.com/office/drawing/2014/main" id="{738F8812-9563-429F-BD53-575EB42122E5}"/>
                </a:ext>
              </a:extLst>
            </p:cNvPr>
            <p:cNvSpPr/>
            <p:nvPr/>
          </p:nvSpPr>
          <p:spPr>
            <a:xfrm>
              <a:off x="8587845" y="4383887"/>
              <a:ext cx="169071" cy="101963"/>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8" name="Google Shape;1698;p42">
              <a:extLst>
                <a:ext uri="{FF2B5EF4-FFF2-40B4-BE49-F238E27FC236}">
                  <a16:creationId xmlns:a16="http://schemas.microsoft.com/office/drawing/2014/main" id="{5F068B6C-93E8-4889-ADA6-C5C969EC9FF9}"/>
                </a:ext>
              </a:extLst>
            </p:cNvPr>
            <p:cNvSpPr/>
            <p:nvPr/>
          </p:nvSpPr>
          <p:spPr>
            <a:xfrm>
              <a:off x="8575502" y="4375280"/>
              <a:ext cx="154410" cy="119697"/>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11" name="Rectangle: Rounded Corners 33">
            <a:extLst>
              <a:ext uri="{FF2B5EF4-FFF2-40B4-BE49-F238E27FC236}">
                <a16:creationId xmlns:a16="http://schemas.microsoft.com/office/drawing/2014/main" id="{3E04C64A-2373-4E45-856D-6A4571B27011}"/>
              </a:ext>
            </a:extLst>
          </p:cNvPr>
          <p:cNvSpPr/>
          <p:nvPr/>
        </p:nvSpPr>
        <p:spPr>
          <a:xfrm>
            <a:off x="3209925" y="2228849"/>
            <a:ext cx="7000874" cy="1559807"/>
          </a:xfrm>
          <a:custGeom>
            <a:avLst/>
            <a:gdLst>
              <a:gd name="connsiteX0" fmla="*/ 0 w 7000874"/>
              <a:gd name="connsiteY0" fmla="*/ 202822 h 1559807"/>
              <a:gd name="connsiteX1" fmla="*/ 202822 w 7000874"/>
              <a:gd name="connsiteY1" fmla="*/ 0 h 1559807"/>
              <a:gd name="connsiteX2" fmla="*/ 934293 w 7000874"/>
              <a:gd name="connsiteY2" fmla="*/ 0 h 1559807"/>
              <a:gd name="connsiteX3" fmla="*/ 1533859 w 7000874"/>
              <a:gd name="connsiteY3" fmla="*/ 0 h 1559807"/>
              <a:gd name="connsiteX4" fmla="*/ 2133426 w 7000874"/>
              <a:gd name="connsiteY4" fmla="*/ 0 h 1559807"/>
              <a:gd name="connsiteX5" fmla="*/ 2798944 w 7000874"/>
              <a:gd name="connsiteY5" fmla="*/ 0 h 1559807"/>
              <a:gd name="connsiteX6" fmla="*/ 3266606 w 7000874"/>
              <a:gd name="connsiteY6" fmla="*/ 0 h 1559807"/>
              <a:gd name="connsiteX7" fmla="*/ 3800220 w 7000874"/>
              <a:gd name="connsiteY7" fmla="*/ 0 h 1559807"/>
              <a:gd name="connsiteX8" fmla="*/ 4333834 w 7000874"/>
              <a:gd name="connsiteY8" fmla="*/ 0 h 1559807"/>
              <a:gd name="connsiteX9" fmla="*/ 4801496 w 7000874"/>
              <a:gd name="connsiteY9" fmla="*/ 0 h 1559807"/>
              <a:gd name="connsiteX10" fmla="*/ 5269158 w 7000874"/>
              <a:gd name="connsiteY10" fmla="*/ 0 h 1559807"/>
              <a:gd name="connsiteX11" fmla="*/ 5934676 w 7000874"/>
              <a:gd name="connsiteY11" fmla="*/ 0 h 1559807"/>
              <a:gd name="connsiteX12" fmla="*/ 6798052 w 7000874"/>
              <a:gd name="connsiteY12" fmla="*/ 0 h 1559807"/>
              <a:gd name="connsiteX13" fmla="*/ 7000874 w 7000874"/>
              <a:gd name="connsiteY13" fmla="*/ 202822 h 1559807"/>
              <a:gd name="connsiteX14" fmla="*/ 7000874 w 7000874"/>
              <a:gd name="connsiteY14" fmla="*/ 791445 h 1559807"/>
              <a:gd name="connsiteX15" fmla="*/ 7000874 w 7000874"/>
              <a:gd name="connsiteY15" fmla="*/ 1356985 h 1559807"/>
              <a:gd name="connsiteX16" fmla="*/ 6798052 w 7000874"/>
              <a:gd name="connsiteY16" fmla="*/ 1559807 h 1559807"/>
              <a:gd name="connsiteX17" fmla="*/ 6198486 w 7000874"/>
              <a:gd name="connsiteY17" fmla="*/ 1559807 h 1559807"/>
              <a:gd name="connsiteX18" fmla="*/ 5664872 w 7000874"/>
              <a:gd name="connsiteY18" fmla="*/ 1559807 h 1559807"/>
              <a:gd name="connsiteX19" fmla="*/ 4999353 w 7000874"/>
              <a:gd name="connsiteY19" fmla="*/ 1559807 h 1559807"/>
              <a:gd name="connsiteX20" fmla="*/ 4531691 w 7000874"/>
              <a:gd name="connsiteY20" fmla="*/ 1559807 h 1559807"/>
              <a:gd name="connsiteX21" fmla="*/ 3932125 w 7000874"/>
              <a:gd name="connsiteY21" fmla="*/ 1559807 h 1559807"/>
              <a:gd name="connsiteX22" fmla="*/ 3332558 w 7000874"/>
              <a:gd name="connsiteY22" fmla="*/ 1559807 h 1559807"/>
              <a:gd name="connsiteX23" fmla="*/ 2864897 w 7000874"/>
              <a:gd name="connsiteY23" fmla="*/ 1559807 h 1559807"/>
              <a:gd name="connsiteX24" fmla="*/ 2265330 w 7000874"/>
              <a:gd name="connsiteY24" fmla="*/ 1559807 h 1559807"/>
              <a:gd name="connsiteX25" fmla="*/ 1665764 w 7000874"/>
              <a:gd name="connsiteY25" fmla="*/ 1559807 h 1559807"/>
              <a:gd name="connsiteX26" fmla="*/ 1066198 w 7000874"/>
              <a:gd name="connsiteY26" fmla="*/ 1559807 h 1559807"/>
              <a:gd name="connsiteX27" fmla="*/ 202822 w 7000874"/>
              <a:gd name="connsiteY27" fmla="*/ 1559807 h 1559807"/>
              <a:gd name="connsiteX28" fmla="*/ 0 w 7000874"/>
              <a:gd name="connsiteY28" fmla="*/ 1356985 h 1559807"/>
              <a:gd name="connsiteX29" fmla="*/ 0 w 7000874"/>
              <a:gd name="connsiteY29" fmla="*/ 779904 h 1559807"/>
              <a:gd name="connsiteX30" fmla="*/ 0 w 7000874"/>
              <a:gd name="connsiteY30" fmla="*/ 202822 h 155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000874" h="1559807" fill="none" extrusionOk="0">
                <a:moveTo>
                  <a:pt x="0" y="202822"/>
                </a:moveTo>
                <a:cubicBezTo>
                  <a:pt x="-3740" y="80446"/>
                  <a:pt x="80129" y="-7056"/>
                  <a:pt x="202822" y="0"/>
                </a:cubicBezTo>
                <a:cubicBezTo>
                  <a:pt x="426459" y="-49390"/>
                  <a:pt x="686415" y="44662"/>
                  <a:pt x="934293" y="0"/>
                </a:cubicBezTo>
                <a:cubicBezTo>
                  <a:pt x="1182171" y="-44662"/>
                  <a:pt x="1285267" y="45604"/>
                  <a:pt x="1533859" y="0"/>
                </a:cubicBezTo>
                <a:cubicBezTo>
                  <a:pt x="1782451" y="-45604"/>
                  <a:pt x="2010416" y="44606"/>
                  <a:pt x="2133426" y="0"/>
                </a:cubicBezTo>
                <a:cubicBezTo>
                  <a:pt x="2256436" y="-44606"/>
                  <a:pt x="2565322" y="40704"/>
                  <a:pt x="2798944" y="0"/>
                </a:cubicBezTo>
                <a:cubicBezTo>
                  <a:pt x="3032566" y="-40704"/>
                  <a:pt x="3048857" y="29122"/>
                  <a:pt x="3266606" y="0"/>
                </a:cubicBezTo>
                <a:cubicBezTo>
                  <a:pt x="3484355" y="-29122"/>
                  <a:pt x="3625191" y="29629"/>
                  <a:pt x="3800220" y="0"/>
                </a:cubicBezTo>
                <a:cubicBezTo>
                  <a:pt x="3975249" y="-29629"/>
                  <a:pt x="4096848" y="51080"/>
                  <a:pt x="4333834" y="0"/>
                </a:cubicBezTo>
                <a:cubicBezTo>
                  <a:pt x="4570820" y="-51080"/>
                  <a:pt x="4605232" y="21299"/>
                  <a:pt x="4801496" y="0"/>
                </a:cubicBezTo>
                <a:cubicBezTo>
                  <a:pt x="4997760" y="-21299"/>
                  <a:pt x="5069413" y="13719"/>
                  <a:pt x="5269158" y="0"/>
                </a:cubicBezTo>
                <a:cubicBezTo>
                  <a:pt x="5468903" y="-13719"/>
                  <a:pt x="5644917" y="59077"/>
                  <a:pt x="5934676" y="0"/>
                </a:cubicBezTo>
                <a:cubicBezTo>
                  <a:pt x="6224435" y="-59077"/>
                  <a:pt x="6548543" y="84873"/>
                  <a:pt x="6798052" y="0"/>
                </a:cubicBezTo>
                <a:cubicBezTo>
                  <a:pt x="6901910" y="4726"/>
                  <a:pt x="6985581" y="79287"/>
                  <a:pt x="7000874" y="202822"/>
                </a:cubicBezTo>
                <a:cubicBezTo>
                  <a:pt x="7027096" y="396272"/>
                  <a:pt x="6959228" y="548737"/>
                  <a:pt x="7000874" y="791445"/>
                </a:cubicBezTo>
                <a:cubicBezTo>
                  <a:pt x="7042520" y="1034153"/>
                  <a:pt x="6940227" y="1119912"/>
                  <a:pt x="7000874" y="1356985"/>
                </a:cubicBezTo>
                <a:cubicBezTo>
                  <a:pt x="6996125" y="1445734"/>
                  <a:pt x="6902829" y="1549531"/>
                  <a:pt x="6798052" y="1559807"/>
                </a:cubicBezTo>
                <a:cubicBezTo>
                  <a:pt x="6598275" y="1611212"/>
                  <a:pt x="6434176" y="1539965"/>
                  <a:pt x="6198486" y="1559807"/>
                </a:cubicBezTo>
                <a:cubicBezTo>
                  <a:pt x="5962796" y="1579649"/>
                  <a:pt x="5788902" y="1521892"/>
                  <a:pt x="5664872" y="1559807"/>
                </a:cubicBezTo>
                <a:cubicBezTo>
                  <a:pt x="5540842" y="1597722"/>
                  <a:pt x="5177775" y="1531859"/>
                  <a:pt x="4999353" y="1559807"/>
                </a:cubicBezTo>
                <a:cubicBezTo>
                  <a:pt x="4820931" y="1587755"/>
                  <a:pt x="4732224" y="1544156"/>
                  <a:pt x="4531691" y="1559807"/>
                </a:cubicBezTo>
                <a:cubicBezTo>
                  <a:pt x="4331158" y="1575458"/>
                  <a:pt x="4190554" y="1528982"/>
                  <a:pt x="3932125" y="1559807"/>
                </a:cubicBezTo>
                <a:cubicBezTo>
                  <a:pt x="3673696" y="1590632"/>
                  <a:pt x="3611789" y="1502243"/>
                  <a:pt x="3332558" y="1559807"/>
                </a:cubicBezTo>
                <a:cubicBezTo>
                  <a:pt x="3053327" y="1617371"/>
                  <a:pt x="3013694" y="1537294"/>
                  <a:pt x="2864897" y="1559807"/>
                </a:cubicBezTo>
                <a:cubicBezTo>
                  <a:pt x="2716100" y="1582320"/>
                  <a:pt x="2534227" y="1507468"/>
                  <a:pt x="2265330" y="1559807"/>
                </a:cubicBezTo>
                <a:cubicBezTo>
                  <a:pt x="1996433" y="1612146"/>
                  <a:pt x="1935707" y="1513933"/>
                  <a:pt x="1665764" y="1559807"/>
                </a:cubicBezTo>
                <a:cubicBezTo>
                  <a:pt x="1395821" y="1605681"/>
                  <a:pt x="1240390" y="1554612"/>
                  <a:pt x="1066198" y="1559807"/>
                </a:cubicBezTo>
                <a:cubicBezTo>
                  <a:pt x="892006" y="1565002"/>
                  <a:pt x="454760" y="1502239"/>
                  <a:pt x="202822" y="1559807"/>
                </a:cubicBezTo>
                <a:cubicBezTo>
                  <a:pt x="76199" y="1565339"/>
                  <a:pt x="11437" y="1473743"/>
                  <a:pt x="0" y="1356985"/>
                </a:cubicBezTo>
                <a:cubicBezTo>
                  <a:pt x="-15533" y="1214786"/>
                  <a:pt x="51773" y="1056947"/>
                  <a:pt x="0" y="779904"/>
                </a:cubicBezTo>
                <a:cubicBezTo>
                  <a:pt x="-51773" y="502861"/>
                  <a:pt x="33898" y="339744"/>
                  <a:pt x="0" y="202822"/>
                </a:cubicBezTo>
                <a:close/>
              </a:path>
              <a:path w="7000874" h="1559807" stroke="0" extrusionOk="0">
                <a:moveTo>
                  <a:pt x="0" y="202822"/>
                </a:moveTo>
                <a:cubicBezTo>
                  <a:pt x="-16347" y="105526"/>
                  <a:pt x="87343" y="17999"/>
                  <a:pt x="202822" y="0"/>
                </a:cubicBezTo>
                <a:cubicBezTo>
                  <a:pt x="513842" y="-59632"/>
                  <a:pt x="684265" y="81872"/>
                  <a:pt x="934293" y="0"/>
                </a:cubicBezTo>
                <a:cubicBezTo>
                  <a:pt x="1184321" y="-81872"/>
                  <a:pt x="1375062" y="50639"/>
                  <a:pt x="1533859" y="0"/>
                </a:cubicBezTo>
                <a:cubicBezTo>
                  <a:pt x="1692656" y="-50639"/>
                  <a:pt x="1776117" y="386"/>
                  <a:pt x="2001521" y="0"/>
                </a:cubicBezTo>
                <a:cubicBezTo>
                  <a:pt x="2226925" y="-386"/>
                  <a:pt x="2418660" y="5139"/>
                  <a:pt x="2601087" y="0"/>
                </a:cubicBezTo>
                <a:cubicBezTo>
                  <a:pt x="2783514" y="-5139"/>
                  <a:pt x="2892710" y="38936"/>
                  <a:pt x="3002797" y="0"/>
                </a:cubicBezTo>
                <a:cubicBezTo>
                  <a:pt x="3112884" y="-38936"/>
                  <a:pt x="3286196" y="55745"/>
                  <a:pt x="3536411" y="0"/>
                </a:cubicBezTo>
                <a:cubicBezTo>
                  <a:pt x="3786626" y="-55745"/>
                  <a:pt x="3988785" y="22911"/>
                  <a:pt x="4135977" y="0"/>
                </a:cubicBezTo>
                <a:cubicBezTo>
                  <a:pt x="4283169" y="-22911"/>
                  <a:pt x="4502153" y="11324"/>
                  <a:pt x="4735544" y="0"/>
                </a:cubicBezTo>
                <a:cubicBezTo>
                  <a:pt x="4968935" y="-11324"/>
                  <a:pt x="5153783" y="75904"/>
                  <a:pt x="5401062" y="0"/>
                </a:cubicBezTo>
                <a:cubicBezTo>
                  <a:pt x="5648341" y="-75904"/>
                  <a:pt x="5702440" y="35117"/>
                  <a:pt x="5868724" y="0"/>
                </a:cubicBezTo>
                <a:cubicBezTo>
                  <a:pt x="6035008" y="-35117"/>
                  <a:pt x="6399435" y="44735"/>
                  <a:pt x="6798052" y="0"/>
                </a:cubicBezTo>
                <a:cubicBezTo>
                  <a:pt x="6908762" y="18289"/>
                  <a:pt x="6973590" y="92618"/>
                  <a:pt x="7000874" y="202822"/>
                </a:cubicBezTo>
                <a:cubicBezTo>
                  <a:pt x="7020202" y="436400"/>
                  <a:pt x="6983560" y="587305"/>
                  <a:pt x="7000874" y="779904"/>
                </a:cubicBezTo>
                <a:cubicBezTo>
                  <a:pt x="7018188" y="972503"/>
                  <a:pt x="6962641" y="1072260"/>
                  <a:pt x="7000874" y="1356985"/>
                </a:cubicBezTo>
                <a:cubicBezTo>
                  <a:pt x="6996868" y="1470587"/>
                  <a:pt x="6919036" y="1547812"/>
                  <a:pt x="6798052" y="1559807"/>
                </a:cubicBezTo>
                <a:cubicBezTo>
                  <a:pt x="6646687" y="1632873"/>
                  <a:pt x="6447793" y="1525094"/>
                  <a:pt x="6132533" y="1559807"/>
                </a:cubicBezTo>
                <a:cubicBezTo>
                  <a:pt x="5817273" y="1594520"/>
                  <a:pt x="5575821" y="1540580"/>
                  <a:pt x="5401062" y="1559807"/>
                </a:cubicBezTo>
                <a:cubicBezTo>
                  <a:pt x="5226303" y="1579034"/>
                  <a:pt x="5085631" y="1533736"/>
                  <a:pt x="4933401" y="1559807"/>
                </a:cubicBezTo>
                <a:cubicBezTo>
                  <a:pt x="4781171" y="1585878"/>
                  <a:pt x="4477307" y="1553527"/>
                  <a:pt x="4267882" y="1559807"/>
                </a:cubicBezTo>
                <a:cubicBezTo>
                  <a:pt x="4058457" y="1566087"/>
                  <a:pt x="3854261" y="1536953"/>
                  <a:pt x="3668316" y="1559807"/>
                </a:cubicBezTo>
                <a:cubicBezTo>
                  <a:pt x="3482371" y="1582661"/>
                  <a:pt x="3275309" y="1488267"/>
                  <a:pt x="3002797" y="1559807"/>
                </a:cubicBezTo>
                <a:cubicBezTo>
                  <a:pt x="2730285" y="1631347"/>
                  <a:pt x="2563224" y="1546311"/>
                  <a:pt x="2337278" y="1559807"/>
                </a:cubicBezTo>
                <a:cubicBezTo>
                  <a:pt x="2111332" y="1573303"/>
                  <a:pt x="2001777" y="1513212"/>
                  <a:pt x="1803664" y="1559807"/>
                </a:cubicBezTo>
                <a:cubicBezTo>
                  <a:pt x="1605551" y="1606402"/>
                  <a:pt x="1511628" y="1531739"/>
                  <a:pt x="1401955" y="1559807"/>
                </a:cubicBezTo>
                <a:cubicBezTo>
                  <a:pt x="1292282" y="1587875"/>
                  <a:pt x="1150635" y="1543353"/>
                  <a:pt x="1000245" y="1559807"/>
                </a:cubicBezTo>
                <a:cubicBezTo>
                  <a:pt x="849855" y="1576261"/>
                  <a:pt x="455064" y="1480833"/>
                  <a:pt x="202822" y="1559807"/>
                </a:cubicBezTo>
                <a:cubicBezTo>
                  <a:pt x="91828" y="1562911"/>
                  <a:pt x="10405" y="1475652"/>
                  <a:pt x="0" y="1356985"/>
                </a:cubicBezTo>
                <a:cubicBezTo>
                  <a:pt x="-69703" y="1183990"/>
                  <a:pt x="33671" y="1033281"/>
                  <a:pt x="0" y="756820"/>
                </a:cubicBezTo>
                <a:cubicBezTo>
                  <a:pt x="-33671" y="480359"/>
                  <a:pt x="14370" y="450669"/>
                  <a:pt x="0" y="20282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chắp</a:t>
            </a:r>
            <a:r>
              <a:rPr kumimoji="0" lang="en-US" sz="48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a:t>
            </a:r>
            <a:r>
              <a:rPr kumimoji="0" lang="en-US" sz="4800" b="1" i="0" u="none" strike="noStrike" kern="1200" cap="none" spc="0" normalizeH="0" baseline="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cánh</a:t>
            </a:r>
            <a:r>
              <a:rPr kumimoji="0" lang="en-US" sz="48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a:t>
            </a:r>
            <a:r>
              <a:rPr kumimoji="0" lang="en-US" sz="4800" b="1" i="0" u="none" strike="noStrike" kern="1200" cap="none" spc="0" normalizeH="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 bay, </a:t>
            </a:r>
            <a:r>
              <a:rPr kumimoji="0" lang="en-US" sz="4800" b="1" i="0" u="none" strike="noStrike" kern="1200" cap="none" spc="0" normalizeH="0" noProof="0" dirty="0" err="1">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rPr>
              <a:t>nhìn</a:t>
            </a:r>
            <a:endParaRPr kumimoji="0" lang="en-US" sz="48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ea typeface="字魂107号-萌趣欢乐体"/>
              <a:cs typeface="Times New Roman" panose="02020603050405020304" pitchFamily="18" charset="0"/>
            </a:endParaRPr>
          </a:p>
        </p:txBody>
      </p:sp>
    </p:spTree>
    <p:extLst>
      <p:ext uri="{BB962C8B-B14F-4D97-AF65-F5344CB8AC3E}">
        <p14:creationId xmlns:p14="http://schemas.microsoft.com/office/powerpoint/2010/main" val="4219862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63863E5-B67A-46CB-AA11-0BB42778FF2E}"/>
              </a:ext>
            </a:extLst>
          </p:cNvPr>
          <p:cNvSpPr/>
          <p:nvPr/>
        </p:nvSpPr>
        <p:spPr>
          <a:xfrm>
            <a:off x="857947" y="904668"/>
            <a:ext cx="9856353" cy="3416320"/>
          </a:xfrm>
          <a:prstGeom prst="rect">
            <a:avLst/>
          </a:prstGeom>
        </p:spPr>
        <p:txBody>
          <a:bodyPr wrap="square">
            <a:spAutoFit/>
          </a:bodyPr>
          <a:lstStyle/>
          <a:p>
            <a:pPr lvl="0" algn="just"/>
            <a:r>
              <a:rPr lang="vi-VN" sz="36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k. Mỗi câu dưới đây thuộc kiểu câu nào?</a:t>
            </a:r>
          </a:p>
          <a:p>
            <a:pPr lvl="0" algn="just"/>
            <a:r>
              <a:rPr lang="vi-VN" sz="36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Bông hoa bằng lăng đẹp quá!</a:t>
            </a:r>
          </a:p>
          <a:p>
            <a:pPr lvl="0" algn="just"/>
            <a:r>
              <a:rPr lang="vi-VN" sz="36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Sao lại có bông hoa bằng lăng nở muộn thế kia?</a:t>
            </a:r>
          </a:p>
          <a:p>
            <a:pPr lvl="0" algn="just"/>
            <a:r>
              <a:rPr lang="vi-VN" sz="36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Sẻ non rất yêu bằng lăng và bé Thơ.</a:t>
            </a:r>
          </a:p>
          <a:p>
            <a:pPr lvl="0" algn="just"/>
            <a:r>
              <a:rPr lang="vi-VN" sz="3600" b="1"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Sẻ non hãy giúp bé thơ nhìn thấy bằng lăng nở hoa đi!</a:t>
            </a:r>
          </a:p>
        </p:txBody>
      </p:sp>
      <p:pic>
        <p:nvPicPr>
          <p:cNvPr id="48" name="图片 4">
            <a:extLst>
              <a:ext uri="{FF2B5EF4-FFF2-40B4-BE49-F238E27FC236}">
                <a16:creationId xmlns:a16="http://schemas.microsoft.com/office/drawing/2014/main" id="{B793F4A1-C3D6-4162-88D5-361F75DA4A7D}"/>
              </a:ext>
            </a:extLst>
          </p:cNvPr>
          <p:cNvPicPr>
            <a:picLocks noChangeAspect="1"/>
          </p:cNvPicPr>
          <p:nvPr/>
        </p:nvPicPr>
        <p:blipFill>
          <a:blip r:embed="rId2" cstate="hqprint">
            <a:extLst>
              <a:ext uri="{BEBA8EAE-BF5A-486C-A8C5-ECC9F3942E4B}">
                <a14:imgProps xmlns:a14="http://schemas.microsoft.com/office/drawing/2010/main">
                  <a14:imgLayer r:embed="rId3">
                    <a14:imgEffect>
                      <a14:saturation sat="3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flipH="1">
            <a:off x="577717" y="4667250"/>
            <a:ext cx="1624456" cy="1925150"/>
          </a:xfrm>
          <a:prstGeom prst="rect">
            <a:avLst/>
          </a:prstGeom>
        </p:spPr>
      </p:pic>
      <p:grpSp>
        <p:nvGrpSpPr>
          <p:cNvPr id="50" name="Google Shape;1640;p42">
            <a:extLst>
              <a:ext uri="{FF2B5EF4-FFF2-40B4-BE49-F238E27FC236}">
                <a16:creationId xmlns:a16="http://schemas.microsoft.com/office/drawing/2014/main" id="{E2D4BDD1-0F39-423B-A197-50F061F7C3BB}"/>
              </a:ext>
            </a:extLst>
          </p:cNvPr>
          <p:cNvGrpSpPr/>
          <p:nvPr/>
        </p:nvGrpSpPr>
        <p:grpSpPr>
          <a:xfrm>
            <a:off x="9797113" y="5011378"/>
            <a:ext cx="1307903" cy="1143261"/>
            <a:chOff x="7622647" y="3790677"/>
            <a:chExt cx="1302317" cy="1138378"/>
          </a:xfrm>
        </p:grpSpPr>
        <p:sp>
          <p:nvSpPr>
            <p:cNvPr id="51" name="Google Shape;1641;p42">
              <a:extLst>
                <a:ext uri="{FF2B5EF4-FFF2-40B4-BE49-F238E27FC236}">
                  <a16:creationId xmlns:a16="http://schemas.microsoft.com/office/drawing/2014/main" id="{A6C972E7-B47F-4A7F-82FC-A161959330B9}"/>
                </a:ext>
              </a:extLst>
            </p:cNvPr>
            <p:cNvSpPr/>
            <p:nvPr/>
          </p:nvSpPr>
          <p:spPr>
            <a:xfrm>
              <a:off x="7660694" y="3827945"/>
              <a:ext cx="1226295" cy="1063608"/>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2" name="Google Shape;1642;p42">
              <a:extLst>
                <a:ext uri="{FF2B5EF4-FFF2-40B4-BE49-F238E27FC236}">
                  <a16:creationId xmlns:a16="http://schemas.microsoft.com/office/drawing/2014/main" id="{4B178302-BD2C-4D70-A961-473072B32BD5}"/>
                </a:ext>
              </a:extLst>
            </p:cNvPr>
            <p:cNvSpPr/>
            <p:nvPr/>
          </p:nvSpPr>
          <p:spPr>
            <a:xfrm>
              <a:off x="7622671" y="3790677"/>
              <a:ext cx="1302294" cy="1138378"/>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3" name="Google Shape;1643;p42">
              <a:extLst>
                <a:ext uri="{FF2B5EF4-FFF2-40B4-BE49-F238E27FC236}">
                  <a16:creationId xmlns:a16="http://schemas.microsoft.com/office/drawing/2014/main" id="{03E3DCAB-BDFA-491D-A96A-44D17194BFC2}"/>
                </a:ext>
              </a:extLst>
            </p:cNvPr>
            <p:cNvSpPr/>
            <p:nvPr/>
          </p:nvSpPr>
          <p:spPr>
            <a:xfrm>
              <a:off x="7854736" y="4729749"/>
              <a:ext cx="240057" cy="147174"/>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4" name="Google Shape;1644;p42">
              <a:extLst>
                <a:ext uri="{FF2B5EF4-FFF2-40B4-BE49-F238E27FC236}">
                  <a16:creationId xmlns:a16="http://schemas.microsoft.com/office/drawing/2014/main" id="{30172AFF-E74B-40ED-BA9D-DEF191520F03}"/>
                </a:ext>
              </a:extLst>
            </p:cNvPr>
            <p:cNvSpPr/>
            <p:nvPr/>
          </p:nvSpPr>
          <p:spPr>
            <a:xfrm>
              <a:off x="8280797" y="4744978"/>
              <a:ext cx="241097" cy="146607"/>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5" name="Google Shape;1645;p42">
              <a:extLst>
                <a:ext uri="{FF2B5EF4-FFF2-40B4-BE49-F238E27FC236}">
                  <a16:creationId xmlns:a16="http://schemas.microsoft.com/office/drawing/2014/main" id="{9AAC5FD7-2E85-4660-961A-42C54DEE1C0E}"/>
                </a:ext>
              </a:extLst>
            </p:cNvPr>
            <p:cNvSpPr/>
            <p:nvPr/>
          </p:nvSpPr>
          <p:spPr>
            <a:xfrm>
              <a:off x="7704676" y="3971814"/>
              <a:ext cx="959234" cy="902246"/>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6" name="Google Shape;1646;p42">
              <a:extLst>
                <a:ext uri="{FF2B5EF4-FFF2-40B4-BE49-F238E27FC236}">
                  <a16:creationId xmlns:a16="http://schemas.microsoft.com/office/drawing/2014/main" id="{D7773C5C-B811-4BA8-818C-4B8A7ED32807}"/>
                </a:ext>
              </a:extLst>
            </p:cNvPr>
            <p:cNvSpPr/>
            <p:nvPr/>
          </p:nvSpPr>
          <p:spPr>
            <a:xfrm>
              <a:off x="8098767" y="4365774"/>
              <a:ext cx="201088" cy="135493"/>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7" name="Google Shape;1647;p42">
              <a:extLst>
                <a:ext uri="{FF2B5EF4-FFF2-40B4-BE49-F238E27FC236}">
                  <a16:creationId xmlns:a16="http://schemas.microsoft.com/office/drawing/2014/main" id="{7F980F6D-7D91-42D6-90DE-B7B4BE33A9A3}"/>
                </a:ext>
              </a:extLst>
            </p:cNvPr>
            <p:cNvSpPr/>
            <p:nvPr/>
          </p:nvSpPr>
          <p:spPr>
            <a:xfrm>
              <a:off x="7629670" y="4434918"/>
              <a:ext cx="175077" cy="112887"/>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8" name="Google Shape;1648;p42">
              <a:extLst>
                <a:ext uri="{FF2B5EF4-FFF2-40B4-BE49-F238E27FC236}">
                  <a16:creationId xmlns:a16="http://schemas.microsoft.com/office/drawing/2014/main" id="{5F211319-5EFE-4960-9D7C-EE572EA81BF5}"/>
                </a:ext>
              </a:extLst>
            </p:cNvPr>
            <p:cNvSpPr/>
            <p:nvPr/>
          </p:nvSpPr>
          <p:spPr>
            <a:xfrm>
              <a:off x="7659654" y="4426026"/>
              <a:ext cx="154079" cy="129960"/>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9" name="Google Shape;1649;p42">
              <a:extLst>
                <a:ext uri="{FF2B5EF4-FFF2-40B4-BE49-F238E27FC236}">
                  <a16:creationId xmlns:a16="http://schemas.microsoft.com/office/drawing/2014/main" id="{54C5CFA7-0FC2-41D6-A975-ED4F9C2771CF}"/>
                </a:ext>
              </a:extLst>
            </p:cNvPr>
            <p:cNvSpPr/>
            <p:nvPr/>
          </p:nvSpPr>
          <p:spPr>
            <a:xfrm>
              <a:off x="8006735" y="3827945"/>
              <a:ext cx="339135" cy="214897"/>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0" name="Google Shape;1650;p42">
              <a:extLst>
                <a:ext uri="{FF2B5EF4-FFF2-40B4-BE49-F238E27FC236}">
                  <a16:creationId xmlns:a16="http://schemas.microsoft.com/office/drawing/2014/main" id="{5C701E05-35DA-40CF-8607-F2317346B1E2}"/>
                </a:ext>
              </a:extLst>
            </p:cNvPr>
            <p:cNvSpPr/>
            <p:nvPr/>
          </p:nvSpPr>
          <p:spPr>
            <a:xfrm>
              <a:off x="7839413" y="4141883"/>
              <a:ext cx="308725" cy="243083"/>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1" name="Google Shape;1651;p42">
              <a:extLst>
                <a:ext uri="{FF2B5EF4-FFF2-40B4-BE49-F238E27FC236}">
                  <a16:creationId xmlns:a16="http://schemas.microsoft.com/office/drawing/2014/main" id="{3685CF2D-8CD5-4B3A-B0E5-4D7337A8AF9C}"/>
                </a:ext>
              </a:extLst>
            </p:cNvPr>
            <p:cNvSpPr/>
            <p:nvPr/>
          </p:nvSpPr>
          <p:spPr>
            <a:xfrm>
              <a:off x="7942748" y="4141836"/>
              <a:ext cx="205013" cy="243131"/>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2" name="Google Shape;1652;p42">
              <a:extLst>
                <a:ext uri="{FF2B5EF4-FFF2-40B4-BE49-F238E27FC236}">
                  <a16:creationId xmlns:a16="http://schemas.microsoft.com/office/drawing/2014/main" id="{2ECC7F0A-0BED-4BF2-869B-8E396E7CA059}"/>
                </a:ext>
              </a:extLst>
            </p:cNvPr>
            <p:cNvSpPr/>
            <p:nvPr/>
          </p:nvSpPr>
          <p:spPr>
            <a:xfrm>
              <a:off x="7818746" y="4159855"/>
              <a:ext cx="102057" cy="150059"/>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3" name="Google Shape;1653;p42">
              <a:extLst>
                <a:ext uri="{FF2B5EF4-FFF2-40B4-BE49-F238E27FC236}">
                  <a16:creationId xmlns:a16="http://schemas.microsoft.com/office/drawing/2014/main" id="{EDD67208-EEEB-4243-9E68-18EC60B30829}"/>
                </a:ext>
              </a:extLst>
            </p:cNvPr>
            <p:cNvSpPr/>
            <p:nvPr/>
          </p:nvSpPr>
          <p:spPr>
            <a:xfrm>
              <a:off x="8211466" y="4141883"/>
              <a:ext cx="308773" cy="243083"/>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4" name="Google Shape;1654;p42">
              <a:extLst>
                <a:ext uri="{FF2B5EF4-FFF2-40B4-BE49-F238E27FC236}">
                  <a16:creationId xmlns:a16="http://schemas.microsoft.com/office/drawing/2014/main" id="{83F9C43C-106F-468D-BF96-588A24BAE6BA}"/>
                </a:ext>
              </a:extLst>
            </p:cNvPr>
            <p:cNvSpPr/>
            <p:nvPr/>
          </p:nvSpPr>
          <p:spPr>
            <a:xfrm>
              <a:off x="8314800" y="4141836"/>
              <a:ext cx="205060" cy="243131"/>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5" name="Google Shape;1655;p42">
              <a:extLst>
                <a:ext uri="{FF2B5EF4-FFF2-40B4-BE49-F238E27FC236}">
                  <a16:creationId xmlns:a16="http://schemas.microsoft.com/office/drawing/2014/main" id="{69A35910-5E42-4B3D-AA54-B21D0C552EC8}"/>
                </a:ext>
              </a:extLst>
            </p:cNvPr>
            <p:cNvSpPr/>
            <p:nvPr/>
          </p:nvSpPr>
          <p:spPr>
            <a:xfrm>
              <a:off x="8188765" y="4159855"/>
              <a:ext cx="105084" cy="150059"/>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6" name="Google Shape;1656;p42">
              <a:extLst>
                <a:ext uri="{FF2B5EF4-FFF2-40B4-BE49-F238E27FC236}">
                  <a16:creationId xmlns:a16="http://schemas.microsoft.com/office/drawing/2014/main" id="{26F21A22-B115-4B89-AC31-8087E3144418}"/>
                </a:ext>
              </a:extLst>
            </p:cNvPr>
            <p:cNvSpPr/>
            <p:nvPr/>
          </p:nvSpPr>
          <p:spPr>
            <a:xfrm>
              <a:off x="8160768" y="4604940"/>
              <a:ext cx="57082" cy="62095"/>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7" name="Google Shape;1657;p42">
              <a:extLst>
                <a:ext uri="{FF2B5EF4-FFF2-40B4-BE49-F238E27FC236}">
                  <a16:creationId xmlns:a16="http://schemas.microsoft.com/office/drawing/2014/main" id="{D3299979-80B5-4B26-9664-C44A4EDFAD7E}"/>
                </a:ext>
              </a:extLst>
            </p:cNvPr>
            <p:cNvSpPr/>
            <p:nvPr/>
          </p:nvSpPr>
          <p:spPr>
            <a:xfrm>
              <a:off x="8731970" y="4194900"/>
              <a:ext cx="155025" cy="124994"/>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rgbClr val="82C8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8" name="Google Shape;1658;p42">
              <a:extLst>
                <a:ext uri="{FF2B5EF4-FFF2-40B4-BE49-F238E27FC236}">
                  <a16:creationId xmlns:a16="http://schemas.microsoft.com/office/drawing/2014/main" id="{8FE88144-3DDD-4484-95F3-2C42761BB157}"/>
                </a:ext>
              </a:extLst>
            </p:cNvPr>
            <p:cNvSpPr/>
            <p:nvPr/>
          </p:nvSpPr>
          <p:spPr>
            <a:xfrm>
              <a:off x="8750887" y="4217885"/>
              <a:ext cx="93072" cy="95058"/>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9" name="Google Shape;1659;p42">
              <a:extLst>
                <a:ext uri="{FF2B5EF4-FFF2-40B4-BE49-F238E27FC236}">
                  <a16:creationId xmlns:a16="http://schemas.microsoft.com/office/drawing/2014/main" id="{2F0C5833-C86A-4426-9D60-C8F89956742F}"/>
                </a:ext>
              </a:extLst>
            </p:cNvPr>
            <p:cNvSpPr/>
            <p:nvPr/>
          </p:nvSpPr>
          <p:spPr>
            <a:xfrm>
              <a:off x="8563891" y="4232215"/>
              <a:ext cx="154315" cy="121163"/>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rgbClr val="80C35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0" name="Google Shape;1660;p42">
              <a:extLst>
                <a:ext uri="{FF2B5EF4-FFF2-40B4-BE49-F238E27FC236}">
                  <a16:creationId xmlns:a16="http://schemas.microsoft.com/office/drawing/2014/main" id="{1D837BC6-3EC4-48D2-9D43-1FA72BCB52A6}"/>
                </a:ext>
              </a:extLst>
            </p:cNvPr>
            <p:cNvSpPr/>
            <p:nvPr/>
          </p:nvSpPr>
          <p:spPr>
            <a:xfrm>
              <a:off x="8607873" y="4255862"/>
              <a:ext cx="97092" cy="90092"/>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1" name="Google Shape;1661;p42">
              <a:extLst>
                <a:ext uri="{FF2B5EF4-FFF2-40B4-BE49-F238E27FC236}">
                  <a16:creationId xmlns:a16="http://schemas.microsoft.com/office/drawing/2014/main" id="{E2297414-E83A-4D2F-94CD-53E4F320BBF1}"/>
                </a:ext>
              </a:extLst>
            </p:cNvPr>
            <p:cNvSpPr/>
            <p:nvPr/>
          </p:nvSpPr>
          <p:spPr>
            <a:xfrm>
              <a:off x="8641877" y="4138856"/>
              <a:ext cx="172097" cy="319082"/>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rgbClr val="6BA73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2" name="Google Shape;1662;p42">
              <a:extLst>
                <a:ext uri="{FF2B5EF4-FFF2-40B4-BE49-F238E27FC236}">
                  <a16:creationId xmlns:a16="http://schemas.microsoft.com/office/drawing/2014/main" id="{8C9E4427-98B6-4EDE-A3C5-4E82B1A79CA0}"/>
                </a:ext>
              </a:extLst>
            </p:cNvPr>
            <p:cNvSpPr/>
            <p:nvPr/>
          </p:nvSpPr>
          <p:spPr>
            <a:xfrm>
              <a:off x="8678907" y="4137863"/>
              <a:ext cx="135067" cy="319082"/>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3" name="Google Shape;1663;p42">
              <a:extLst>
                <a:ext uri="{FF2B5EF4-FFF2-40B4-BE49-F238E27FC236}">
                  <a16:creationId xmlns:a16="http://schemas.microsoft.com/office/drawing/2014/main" id="{B2F997DA-D717-4721-BE89-623BF8D3E6E8}"/>
                </a:ext>
              </a:extLst>
            </p:cNvPr>
            <p:cNvSpPr/>
            <p:nvPr/>
          </p:nvSpPr>
          <p:spPr>
            <a:xfrm>
              <a:off x="8535941" y="3959659"/>
              <a:ext cx="301017" cy="244218"/>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rgbClr val="D3647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4" name="Google Shape;1664;p42">
              <a:extLst>
                <a:ext uri="{FF2B5EF4-FFF2-40B4-BE49-F238E27FC236}">
                  <a16:creationId xmlns:a16="http://schemas.microsoft.com/office/drawing/2014/main" id="{EEA5BB21-42DA-4BA8-BBE8-9011B5E449D9}"/>
                </a:ext>
              </a:extLst>
            </p:cNvPr>
            <p:cNvSpPr/>
            <p:nvPr/>
          </p:nvSpPr>
          <p:spPr>
            <a:xfrm>
              <a:off x="8538873" y="4017831"/>
              <a:ext cx="253109" cy="186049"/>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5" name="Google Shape;1665;p42">
              <a:extLst>
                <a:ext uri="{FF2B5EF4-FFF2-40B4-BE49-F238E27FC236}">
                  <a16:creationId xmlns:a16="http://schemas.microsoft.com/office/drawing/2014/main" id="{DE4AB3B2-A565-49B1-BD22-E1C03EF683D0}"/>
                </a:ext>
              </a:extLst>
            </p:cNvPr>
            <p:cNvSpPr/>
            <p:nvPr/>
          </p:nvSpPr>
          <p:spPr>
            <a:xfrm>
              <a:off x="8745921" y="3971057"/>
              <a:ext cx="30173" cy="25160"/>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6" name="Google Shape;1666;p42">
              <a:extLst>
                <a:ext uri="{FF2B5EF4-FFF2-40B4-BE49-F238E27FC236}">
                  <a16:creationId xmlns:a16="http://schemas.microsoft.com/office/drawing/2014/main" id="{70D94FF3-CDC6-4DC5-81C8-4315D82DF516}"/>
                </a:ext>
              </a:extLst>
            </p:cNvPr>
            <p:cNvSpPr/>
            <p:nvPr/>
          </p:nvSpPr>
          <p:spPr>
            <a:xfrm>
              <a:off x="8771932" y="3983826"/>
              <a:ext cx="61055" cy="129061"/>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7" name="Google Shape;1667;p42">
              <a:extLst>
                <a:ext uri="{FF2B5EF4-FFF2-40B4-BE49-F238E27FC236}">
                  <a16:creationId xmlns:a16="http://schemas.microsoft.com/office/drawing/2014/main" id="{D3926F3D-6789-4EF0-AF33-50FB04B8735B}"/>
                </a:ext>
              </a:extLst>
            </p:cNvPr>
            <p:cNvSpPr/>
            <p:nvPr/>
          </p:nvSpPr>
          <p:spPr>
            <a:xfrm>
              <a:off x="8677914" y="3959801"/>
              <a:ext cx="70040" cy="54055"/>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8" name="Google Shape;1668;p42">
              <a:extLst>
                <a:ext uri="{FF2B5EF4-FFF2-40B4-BE49-F238E27FC236}">
                  <a16:creationId xmlns:a16="http://schemas.microsoft.com/office/drawing/2014/main" id="{6C1FB919-8CED-4355-8FAD-8F2AF976A560}"/>
                </a:ext>
              </a:extLst>
            </p:cNvPr>
            <p:cNvSpPr/>
            <p:nvPr/>
          </p:nvSpPr>
          <p:spPr>
            <a:xfrm>
              <a:off x="8587869" y="4383887"/>
              <a:ext cx="169071" cy="101963"/>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9" name="Google Shape;1669;p42">
              <a:extLst>
                <a:ext uri="{FF2B5EF4-FFF2-40B4-BE49-F238E27FC236}">
                  <a16:creationId xmlns:a16="http://schemas.microsoft.com/office/drawing/2014/main" id="{0A333B2C-603F-46DE-9AEE-4462C9498D53}"/>
                </a:ext>
              </a:extLst>
            </p:cNvPr>
            <p:cNvSpPr/>
            <p:nvPr/>
          </p:nvSpPr>
          <p:spPr>
            <a:xfrm>
              <a:off x="8575525" y="4375280"/>
              <a:ext cx="154410" cy="119697"/>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0" name="Google Shape;1670;p42">
              <a:extLst>
                <a:ext uri="{FF2B5EF4-FFF2-40B4-BE49-F238E27FC236}">
                  <a16:creationId xmlns:a16="http://schemas.microsoft.com/office/drawing/2014/main" id="{594EA48D-F7F6-4C5C-B905-7ADB8F64B362}"/>
                </a:ext>
              </a:extLst>
            </p:cNvPr>
            <p:cNvSpPr/>
            <p:nvPr/>
          </p:nvSpPr>
          <p:spPr>
            <a:xfrm>
              <a:off x="7660670" y="3827945"/>
              <a:ext cx="1226295" cy="1063608"/>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1" name="Google Shape;1671;p42">
              <a:extLst>
                <a:ext uri="{FF2B5EF4-FFF2-40B4-BE49-F238E27FC236}">
                  <a16:creationId xmlns:a16="http://schemas.microsoft.com/office/drawing/2014/main" id="{8FA4BD7D-A67D-4369-AB0C-41F2FC371B68}"/>
                </a:ext>
              </a:extLst>
            </p:cNvPr>
            <p:cNvSpPr/>
            <p:nvPr/>
          </p:nvSpPr>
          <p:spPr>
            <a:xfrm>
              <a:off x="7622647" y="3790677"/>
              <a:ext cx="1302294" cy="1138378"/>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2" name="Google Shape;1672;p42">
              <a:extLst>
                <a:ext uri="{FF2B5EF4-FFF2-40B4-BE49-F238E27FC236}">
                  <a16:creationId xmlns:a16="http://schemas.microsoft.com/office/drawing/2014/main" id="{109B6EA1-7BA3-4B70-9928-59926795C05F}"/>
                </a:ext>
              </a:extLst>
            </p:cNvPr>
            <p:cNvSpPr/>
            <p:nvPr/>
          </p:nvSpPr>
          <p:spPr>
            <a:xfrm>
              <a:off x="7854713" y="4729749"/>
              <a:ext cx="240057" cy="147174"/>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3" name="Google Shape;1673;p42">
              <a:extLst>
                <a:ext uri="{FF2B5EF4-FFF2-40B4-BE49-F238E27FC236}">
                  <a16:creationId xmlns:a16="http://schemas.microsoft.com/office/drawing/2014/main" id="{C0A35C74-33F0-479F-8299-A98F810BC45D}"/>
                </a:ext>
              </a:extLst>
            </p:cNvPr>
            <p:cNvSpPr/>
            <p:nvPr/>
          </p:nvSpPr>
          <p:spPr>
            <a:xfrm>
              <a:off x="8280773" y="4744978"/>
              <a:ext cx="241097" cy="146607"/>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4" name="Google Shape;1674;p42">
              <a:extLst>
                <a:ext uri="{FF2B5EF4-FFF2-40B4-BE49-F238E27FC236}">
                  <a16:creationId xmlns:a16="http://schemas.microsoft.com/office/drawing/2014/main" id="{87DF7DC5-F7CC-49E8-8EDA-A24D0BD1E4A5}"/>
                </a:ext>
              </a:extLst>
            </p:cNvPr>
            <p:cNvSpPr/>
            <p:nvPr/>
          </p:nvSpPr>
          <p:spPr>
            <a:xfrm>
              <a:off x="7704653" y="3971814"/>
              <a:ext cx="959234" cy="902246"/>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5" name="Google Shape;1675;p42">
              <a:extLst>
                <a:ext uri="{FF2B5EF4-FFF2-40B4-BE49-F238E27FC236}">
                  <a16:creationId xmlns:a16="http://schemas.microsoft.com/office/drawing/2014/main" id="{ADB944C1-F4D2-460F-97A4-E1E45D07DD07}"/>
                </a:ext>
              </a:extLst>
            </p:cNvPr>
            <p:cNvSpPr/>
            <p:nvPr/>
          </p:nvSpPr>
          <p:spPr>
            <a:xfrm>
              <a:off x="8098743" y="4365774"/>
              <a:ext cx="201088" cy="135493"/>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6" name="Google Shape;1676;p42">
              <a:extLst>
                <a:ext uri="{FF2B5EF4-FFF2-40B4-BE49-F238E27FC236}">
                  <a16:creationId xmlns:a16="http://schemas.microsoft.com/office/drawing/2014/main" id="{7B967AE3-C43F-40B5-93C4-C1D13D8642A1}"/>
                </a:ext>
              </a:extLst>
            </p:cNvPr>
            <p:cNvSpPr/>
            <p:nvPr/>
          </p:nvSpPr>
          <p:spPr>
            <a:xfrm>
              <a:off x="7629646" y="4434918"/>
              <a:ext cx="175077" cy="112887"/>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7" name="Google Shape;1677;p42">
              <a:extLst>
                <a:ext uri="{FF2B5EF4-FFF2-40B4-BE49-F238E27FC236}">
                  <a16:creationId xmlns:a16="http://schemas.microsoft.com/office/drawing/2014/main" id="{B5A96731-14D1-4ABD-A9E2-9422C0F09E80}"/>
                </a:ext>
              </a:extLst>
            </p:cNvPr>
            <p:cNvSpPr/>
            <p:nvPr/>
          </p:nvSpPr>
          <p:spPr>
            <a:xfrm>
              <a:off x="7659630" y="4426026"/>
              <a:ext cx="154079" cy="129960"/>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8" name="Google Shape;1678;p42">
              <a:extLst>
                <a:ext uri="{FF2B5EF4-FFF2-40B4-BE49-F238E27FC236}">
                  <a16:creationId xmlns:a16="http://schemas.microsoft.com/office/drawing/2014/main" id="{5AEA71B2-B50E-46CB-881E-20AD018458DE}"/>
                </a:ext>
              </a:extLst>
            </p:cNvPr>
            <p:cNvSpPr/>
            <p:nvPr/>
          </p:nvSpPr>
          <p:spPr>
            <a:xfrm>
              <a:off x="8006712" y="3827945"/>
              <a:ext cx="339135" cy="214897"/>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9" name="Google Shape;1679;p42">
              <a:extLst>
                <a:ext uri="{FF2B5EF4-FFF2-40B4-BE49-F238E27FC236}">
                  <a16:creationId xmlns:a16="http://schemas.microsoft.com/office/drawing/2014/main" id="{D38C8C04-45EC-4A15-85A2-C504F72A4A07}"/>
                </a:ext>
              </a:extLst>
            </p:cNvPr>
            <p:cNvSpPr/>
            <p:nvPr/>
          </p:nvSpPr>
          <p:spPr>
            <a:xfrm>
              <a:off x="7839390" y="4141883"/>
              <a:ext cx="308725" cy="243083"/>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0" name="Google Shape;1680;p42">
              <a:extLst>
                <a:ext uri="{FF2B5EF4-FFF2-40B4-BE49-F238E27FC236}">
                  <a16:creationId xmlns:a16="http://schemas.microsoft.com/office/drawing/2014/main" id="{3888BDB6-281A-4AEE-8FA3-D973A9B55D90}"/>
                </a:ext>
              </a:extLst>
            </p:cNvPr>
            <p:cNvSpPr/>
            <p:nvPr/>
          </p:nvSpPr>
          <p:spPr>
            <a:xfrm>
              <a:off x="7942724" y="4141836"/>
              <a:ext cx="205013" cy="243131"/>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1" name="Google Shape;1681;p42">
              <a:extLst>
                <a:ext uri="{FF2B5EF4-FFF2-40B4-BE49-F238E27FC236}">
                  <a16:creationId xmlns:a16="http://schemas.microsoft.com/office/drawing/2014/main" id="{4816D32F-726B-4A18-99B7-18452E82FB00}"/>
                </a:ext>
              </a:extLst>
            </p:cNvPr>
            <p:cNvSpPr/>
            <p:nvPr/>
          </p:nvSpPr>
          <p:spPr>
            <a:xfrm>
              <a:off x="7818723" y="4159855"/>
              <a:ext cx="102057" cy="150059"/>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2" name="Google Shape;1682;p42">
              <a:extLst>
                <a:ext uri="{FF2B5EF4-FFF2-40B4-BE49-F238E27FC236}">
                  <a16:creationId xmlns:a16="http://schemas.microsoft.com/office/drawing/2014/main" id="{ED3BED1C-D481-4B7A-AF0C-60B0EA05DB85}"/>
                </a:ext>
              </a:extLst>
            </p:cNvPr>
            <p:cNvSpPr/>
            <p:nvPr/>
          </p:nvSpPr>
          <p:spPr>
            <a:xfrm>
              <a:off x="8211442" y="4141883"/>
              <a:ext cx="308773" cy="243083"/>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3" name="Google Shape;1683;p42">
              <a:extLst>
                <a:ext uri="{FF2B5EF4-FFF2-40B4-BE49-F238E27FC236}">
                  <a16:creationId xmlns:a16="http://schemas.microsoft.com/office/drawing/2014/main" id="{11563E11-6F8A-4263-94C7-FBCF722B982F}"/>
                </a:ext>
              </a:extLst>
            </p:cNvPr>
            <p:cNvSpPr/>
            <p:nvPr/>
          </p:nvSpPr>
          <p:spPr>
            <a:xfrm>
              <a:off x="8314777" y="4141836"/>
              <a:ext cx="205060" cy="243131"/>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4" name="Google Shape;1684;p42">
              <a:extLst>
                <a:ext uri="{FF2B5EF4-FFF2-40B4-BE49-F238E27FC236}">
                  <a16:creationId xmlns:a16="http://schemas.microsoft.com/office/drawing/2014/main" id="{A8DB03E5-9219-4372-A8D5-20A7EE835424}"/>
                </a:ext>
              </a:extLst>
            </p:cNvPr>
            <p:cNvSpPr/>
            <p:nvPr/>
          </p:nvSpPr>
          <p:spPr>
            <a:xfrm>
              <a:off x="8188741" y="4159855"/>
              <a:ext cx="105084" cy="150059"/>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5" name="Google Shape;1685;p42">
              <a:extLst>
                <a:ext uri="{FF2B5EF4-FFF2-40B4-BE49-F238E27FC236}">
                  <a16:creationId xmlns:a16="http://schemas.microsoft.com/office/drawing/2014/main" id="{CF7462A3-08DC-4292-B4B3-61ABF0CB5472}"/>
                </a:ext>
              </a:extLst>
            </p:cNvPr>
            <p:cNvSpPr/>
            <p:nvPr/>
          </p:nvSpPr>
          <p:spPr>
            <a:xfrm>
              <a:off x="8160744" y="4604940"/>
              <a:ext cx="57082" cy="62095"/>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6" name="Google Shape;1686;p42">
              <a:extLst>
                <a:ext uri="{FF2B5EF4-FFF2-40B4-BE49-F238E27FC236}">
                  <a16:creationId xmlns:a16="http://schemas.microsoft.com/office/drawing/2014/main" id="{27983C5D-784B-478F-9FE0-BDF716FD4E51}"/>
                </a:ext>
              </a:extLst>
            </p:cNvPr>
            <p:cNvSpPr/>
            <p:nvPr/>
          </p:nvSpPr>
          <p:spPr>
            <a:xfrm>
              <a:off x="8731946" y="4194900"/>
              <a:ext cx="155025" cy="124994"/>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7" name="Google Shape;1687;p42">
              <a:extLst>
                <a:ext uri="{FF2B5EF4-FFF2-40B4-BE49-F238E27FC236}">
                  <a16:creationId xmlns:a16="http://schemas.microsoft.com/office/drawing/2014/main" id="{67DFE0EA-02C3-4355-A8F3-17AD2B60670F}"/>
                </a:ext>
              </a:extLst>
            </p:cNvPr>
            <p:cNvSpPr/>
            <p:nvPr/>
          </p:nvSpPr>
          <p:spPr>
            <a:xfrm>
              <a:off x="8750863" y="4217885"/>
              <a:ext cx="93072" cy="95058"/>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8" name="Google Shape;1688;p42">
              <a:extLst>
                <a:ext uri="{FF2B5EF4-FFF2-40B4-BE49-F238E27FC236}">
                  <a16:creationId xmlns:a16="http://schemas.microsoft.com/office/drawing/2014/main" id="{089E7F2A-AFAB-4526-B84A-363C7E934B68}"/>
                </a:ext>
              </a:extLst>
            </p:cNvPr>
            <p:cNvSpPr/>
            <p:nvPr/>
          </p:nvSpPr>
          <p:spPr>
            <a:xfrm>
              <a:off x="8563867" y="4232215"/>
              <a:ext cx="154315" cy="121163"/>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9" name="Google Shape;1689;p42">
              <a:extLst>
                <a:ext uri="{FF2B5EF4-FFF2-40B4-BE49-F238E27FC236}">
                  <a16:creationId xmlns:a16="http://schemas.microsoft.com/office/drawing/2014/main" id="{D500438C-EA10-49DA-9E87-FE588B7B8262}"/>
                </a:ext>
              </a:extLst>
            </p:cNvPr>
            <p:cNvSpPr/>
            <p:nvPr/>
          </p:nvSpPr>
          <p:spPr>
            <a:xfrm>
              <a:off x="8607850" y="4255862"/>
              <a:ext cx="97092" cy="90092"/>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0" name="Google Shape;1690;p42">
              <a:extLst>
                <a:ext uri="{FF2B5EF4-FFF2-40B4-BE49-F238E27FC236}">
                  <a16:creationId xmlns:a16="http://schemas.microsoft.com/office/drawing/2014/main" id="{BD7E1D35-55A4-42FB-8391-5689FA2A52BB}"/>
                </a:ext>
              </a:extLst>
            </p:cNvPr>
            <p:cNvSpPr/>
            <p:nvPr/>
          </p:nvSpPr>
          <p:spPr>
            <a:xfrm>
              <a:off x="8641853" y="4138856"/>
              <a:ext cx="172097" cy="319082"/>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1" name="Google Shape;1691;p42">
              <a:extLst>
                <a:ext uri="{FF2B5EF4-FFF2-40B4-BE49-F238E27FC236}">
                  <a16:creationId xmlns:a16="http://schemas.microsoft.com/office/drawing/2014/main" id="{D1C38A20-104B-4B69-8226-B9F20964827C}"/>
                </a:ext>
              </a:extLst>
            </p:cNvPr>
            <p:cNvSpPr/>
            <p:nvPr/>
          </p:nvSpPr>
          <p:spPr>
            <a:xfrm>
              <a:off x="8678883" y="4137863"/>
              <a:ext cx="135067" cy="319082"/>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2" name="Google Shape;1692;p42">
              <a:extLst>
                <a:ext uri="{FF2B5EF4-FFF2-40B4-BE49-F238E27FC236}">
                  <a16:creationId xmlns:a16="http://schemas.microsoft.com/office/drawing/2014/main" id="{34593BA5-2914-42E1-89A0-6A9462250FCB}"/>
                </a:ext>
              </a:extLst>
            </p:cNvPr>
            <p:cNvSpPr/>
            <p:nvPr/>
          </p:nvSpPr>
          <p:spPr>
            <a:xfrm>
              <a:off x="8535917" y="3959659"/>
              <a:ext cx="301017" cy="244218"/>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3" name="Google Shape;1693;p42">
              <a:extLst>
                <a:ext uri="{FF2B5EF4-FFF2-40B4-BE49-F238E27FC236}">
                  <a16:creationId xmlns:a16="http://schemas.microsoft.com/office/drawing/2014/main" id="{9462DC8C-36B2-46E2-9CE0-791461347107}"/>
                </a:ext>
              </a:extLst>
            </p:cNvPr>
            <p:cNvSpPr/>
            <p:nvPr/>
          </p:nvSpPr>
          <p:spPr>
            <a:xfrm>
              <a:off x="8538850" y="4017831"/>
              <a:ext cx="253109" cy="186049"/>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4" name="Google Shape;1694;p42">
              <a:extLst>
                <a:ext uri="{FF2B5EF4-FFF2-40B4-BE49-F238E27FC236}">
                  <a16:creationId xmlns:a16="http://schemas.microsoft.com/office/drawing/2014/main" id="{EFAE2FD2-8967-47C7-B954-A916CC68A7FF}"/>
                </a:ext>
              </a:extLst>
            </p:cNvPr>
            <p:cNvSpPr/>
            <p:nvPr/>
          </p:nvSpPr>
          <p:spPr>
            <a:xfrm>
              <a:off x="8745897" y="3971057"/>
              <a:ext cx="30173" cy="25160"/>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5" name="Google Shape;1695;p42">
              <a:extLst>
                <a:ext uri="{FF2B5EF4-FFF2-40B4-BE49-F238E27FC236}">
                  <a16:creationId xmlns:a16="http://schemas.microsoft.com/office/drawing/2014/main" id="{01EB8751-4446-4BD2-84C9-7F3EA2748427}"/>
                </a:ext>
              </a:extLst>
            </p:cNvPr>
            <p:cNvSpPr/>
            <p:nvPr/>
          </p:nvSpPr>
          <p:spPr>
            <a:xfrm>
              <a:off x="8771908" y="3983826"/>
              <a:ext cx="61055" cy="129061"/>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6" name="Google Shape;1696;p42">
              <a:extLst>
                <a:ext uri="{FF2B5EF4-FFF2-40B4-BE49-F238E27FC236}">
                  <a16:creationId xmlns:a16="http://schemas.microsoft.com/office/drawing/2014/main" id="{05B0808E-1E29-4613-AAC7-EB147783EB77}"/>
                </a:ext>
              </a:extLst>
            </p:cNvPr>
            <p:cNvSpPr/>
            <p:nvPr/>
          </p:nvSpPr>
          <p:spPr>
            <a:xfrm>
              <a:off x="8677890" y="3959801"/>
              <a:ext cx="70040" cy="54055"/>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7" name="Google Shape;1697;p42">
              <a:extLst>
                <a:ext uri="{FF2B5EF4-FFF2-40B4-BE49-F238E27FC236}">
                  <a16:creationId xmlns:a16="http://schemas.microsoft.com/office/drawing/2014/main" id="{738F8812-9563-429F-BD53-575EB42122E5}"/>
                </a:ext>
              </a:extLst>
            </p:cNvPr>
            <p:cNvSpPr/>
            <p:nvPr/>
          </p:nvSpPr>
          <p:spPr>
            <a:xfrm>
              <a:off x="8587845" y="4383887"/>
              <a:ext cx="169071" cy="101963"/>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8" name="Google Shape;1698;p42">
              <a:extLst>
                <a:ext uri="{FF2B5EF4-FFF2-40B4-BE49-F238E27FC236}">
                  <a16:creationId xmlns:a16="http://schemas.microsoft.com/office/drawing/2014/main" id="{5F068B6C-93E8-4889-ADA6-C5C969EC9FF9}"/>
                </a:ext>
              </a:extLst>
            </p:cNvPr>
            <p:cNvSpPr/>
            <p:nvPr/>
          </p:nvSpPr>
          <p:spPr>
            <a:xfrm>
              <a:off x="8575502" y="4375280"/>
              <a:ext cx="154410" cy="119697"/>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 name="Rectangle: Rounded Corners 1">
            <a:extLst>
              <a:ext uri="{FF2B5EF4-FFF2-40B4-BE49-F238E27FC236}">
                <a16:creationId xmlns:a16="http://schemas.microsoft.com/office/drawing/2014/main" id="{AE5012C1-FBE2-4A85-B6E9-9F6D258EE223}"/>
              </a:ext>
            </a:extLst>
          </p:cNvPr>
          <p:cNvSpPr/>
          <p:nvPr/>
        </p:nvSpPr>
        <p:spPr>
          <a:xfrm>
            <a:off x="6892353" y="1594218"/>
            <a:ext cx="1685925" cy="4476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Câu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cảm</a:t>
            </a:r>
            <a:endParaRPr lang="en-US" sz="2800" b="1" dirty="0">
              <a:latin typeface="Cambria" panose="02040503050406030204" pitchFamily="18" charset="0"/>
              <a:ea typeface="Cambria" panose="02040503050406030204" pitchFamily="18" charset="0"/>
            </a:endParaRPr>
          </a:p>
        </p:txBody>
      </p:sp>
      <p:sp>
        <p:nvSpPr>
          <p:cNvPr id="109" name="Rectangle: Rounded Corners 108">
            <a:extLst>
              <a:ext uri="{FF2B5EF4-FFF2-40B4-BE49-F238E27FC236}">
                <a16:creationId xmlns:a16="http://schemas.microsoft.com/office/drawing/2014/main" id="{04A1EA2B-EF9F-4422-817C-48F1BD99941E}"/>
              </a:ext>
            </a:extLst>
          </p:cNvPr>
          <p:cNvSpPr/>
          <p:nvPr/>
        </p:nvSpPr>
        <p:spPr>
          <a:xfrm>
            <a:off x="10353120" y="2028997"/>
            <a:ext cx="1685925" cy="4476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Câu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hỏi</a:t>
            </a:r>
            <a:endParaRPr lang="en-US" sz="2800" b="1" dirty="0">
              <a:latin typeface="Cambria" panose="02040503050406030204" pitchFamily="18" charset="0"/>
              <a:ea typeface="Cambria" panose="02040503050406030204" pitchFamily="18" charset="0"/>
            </a:endParaRPr>
          </a:p>
        </p:txBody>
      </p:sp>
      <p:sp>
        <p:nvSpPr>
          <p:cNvPr id="110" name="Rectangle: Rounded Corners 109">
            <a:extLst>
              <a:ext uri="{FF2B5EF4-FFF2-40B4-BE49-F238E27FC236}">
                <a16:creationId xmlns:a16="http://schemas.microsoft.com/office/drawing/2014/main" id="{2D6A33AE-5EF0-4F54-BBEA-65A5AFA58304}"/>
              </a:ext>
            </a:extLst>
          </p:cNvPr>
          <p:cNvSpPr/>
          <p:nvPr/>
        </p:nvSpPr>
        <p:spPr>
          <a:xfrm>
            <a:off x="8126753" y="2642539"/>
            <a:ext cx="1685925" cy="4476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Câu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kể</a:t>
            </a:r>
            <a:endParaRPr lang="en-US" sz="2800" b="1" dirty="0">
              <a:latin typeface="Cambria" panose="02040503050406030204" pitchFamily="18" charset="0"/>
              <a:ea typeface="Cambria" panose="02040503050406030204" pitchFamily="18" charset="0"/>
            </a:endParaRPr>
          </a:p>
        </p:txBody>
      </p:sp>
      <p:sp>
        <p:nvSpPr>
          <p:cNvPr id="112" name="Rectangle: Rounded Corners 111">
            <a:extLst>
              <a:ext uri="{FF2B5EF4-FFF2-40B4-BE49-F238E27FC236}">
                <a16:creationId xmlns:a16="http://schemas.microsoft.com/office/drawing/2014/main" id="{6911D543-7B61-498B-AB47-22ACB56108A6}"/>
              </a:ext>
            </a:extLst>
          </p:cNvPr>
          <p:cNvSpPr/>
          <p:nvPr/>
        </p:nvSpPr>
        <p:spPr>
          <a:xfrm>
            <a:off x="2402174" y="3782893"/>
            <a:ext cx="1933575" cy="4476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Câu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khiến</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72474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wipe(down)">
                                      <p:cBhvr>
                                        <p:cTn id="17" dur="500"/>
                                        <p:tgtEl>
                                          <p:spTgt spid="1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wipe(down)">
                                      <p:cBhvr>
                                        <p:cTn id="22" dur="500"/>
                                        <p:tgtEl>
                                          <p:spTgt spid="1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wipe(down)">
                                      <p:cBhvr>
                                        <p:cTn id="2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 grpId="0" animBg="1"/>
      <p:bldP spid="109" grpId="0" animBg="1"/>
      <p:bldP spid="110" grpId="0" animBg="1"/>
      <p:bldP spid="1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946686">
            <a:off x="-191695" y="455177"/>
            <a:ext cx="1838822" cy="131323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grpSp>
        <p:nvGrpSpPr>
          <p:cNvPr id="32" name="组合 31"/>
          <p:cNvGrpSpPr/>
          <p:nvPr/>
        </p:nvGrpSpPr>
        <p:grpSpPr>
          <a:xfrm>
            <a:off x="1543920" y="899886"/>
            <a:ext cx="8974616" cy="4931458"/>
            <a:chOff x="1143796" y="12192"/>
            <a:chExt cx="2017160" cy="4419600"/>
          </a:xfrm>
        </p:grpSpPr>
        <p:sp>
          <p:nvSpPr>
            <p:cNvPr id="33" name="矩形 32"/>
            <p:cNvSpPr/>
            <p:nvPr/>
          </p:nvSpPr>
          <p:spPr>
            <a:xfrm>
              <a:off x="1143796" y="12192"/>
              <a:ext cx="2017160" cy="4419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sp>
          <p:nvSpPr>
            <p:cNvPr id="34" name="矩形 33"/>
            <p:cNvSpPr/>
            <p:nvPr/>
          </p:nvSpPr>
          <p:spPr>
            <a:xfrm>
              <a:off x="1195585" y="158648"/>
              <a:ext cx="1925647" cy="4135213"/>
            </a:xfrm>
            <a:prstGeom prst="rect">
              <a:avLst/>
            </a:prstGeom>
            <a:noFill/>
            <a:ln>
              <a:solidFill>
                <a:srgbClr val="88CBB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字魂107号-萌趣欢乐体"/>
                <a:cs typeface="+mn-ea"/>
                <a:sym typeface="+mn-lt"/>
              </a:endParaRPr>
            </a:p>
          </p:txBody>
        </p:sp>
      </p:grpSp>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t="52270"/>
          <a:stretch>
            <a:fillRect/>
          </a:stretch>
        </p:blipFill>
        <p:spPr>
          <a:xfrm>
            <a:off x="8203968" y="4088772"/>
            <a:ext cx="3988032" cy="2855521"/>
          </a:xfrm>
          <a:prstGeom prst="rect">
            <a:avLst/>
          </a:prstGeom>
        </p:spPr>
      </p:pic>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67243" b="82011"/>
          <a:stretch>
            <a:fillRect/>
          </a:stretch>
        </p:blipFill>
        <p:spPr>
          <a:xfrm>
            <a:off x="10694504" y="19938"/>
            <a:ext cx="1497496" cy="1233689"/>
          </a:xfrm>
          <a:prstGeom prst="rect">
            <a:avLst/>
          </a:prstGeom>
        </p:spPr>
      </p:pic>
      <p:grpSp>
        <p:nvGrpSpPr>
          <p:cNvPr id="13" name="Google Shape;1449;p39">
            <a:extLst>
              <a:ext uri="{FF2B5EF4-FFF2-40B4-BE49-F238E27FC236}">
                <a16:creationId xmlns:a16="http://schemas.microsoft.com/office/drawing/2014/main" id="{8B1C030A-3D73-4847-87AC-2C45AADBC092}"/>
              </a:ext>
            </a:extLst>
          </p:cNvPr>
          <p:cNvGrpSpPr/>
          <p:nvPr/>
        </p:nvGrpSpPr>
        <p:grpSpPr>
          <a:xfrm>
            <a:off x="1812625" y="3684925"/>
            <a:ext cx="821432" cy="882640"/>
            <a:chOff x="4243450" y="1793000"/>
            <a:chExt cx="438175" cy="470825"/>
          </a:xfrm>
        </p:grpSpPr>
        <p:sp>
          <p:nvSpPr>
            <p:cNvPr id="14" name="Google Shape;1450;p39">
              <a:extLst>
                <a:ext uri="{FF2B5EF4-FFF2-40B4-BE49-F238E27FC236}">
                  <a16:creationId xmlns:a16="http://schemas.microsoft.com/office/drawing/2014/main" id="{E720FF44-2B62-411F-9F41-3FA9B9D212F0}"/>
                </a:ext>
              </a:extLst>
            </p:cNvPr>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15" name="Google Shape;1451;p39">
              <a:extLst>
                <a:ext uri="{FF2B5EF4-FFF2-40B4-BE49-F238E27FC236}">
                  <a16:creationId xmlns:a16="http://schemas.microsoft.com/office/drawing/2014/main" id="{9A674020-314E-4C62-B2B8-B41468124136}"/>
                </a:ext>
              </a:extLst>
            </p:cNvPr>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17" name="Google Shape;1452;p39">
              <a:extLst>
                <a:ext uri="{FF2B5EF4-FFF2-40B4-BE49-F238E27FC236}">
                  <a16:creationId xmlns:a16="http://schemas.microsoft.com/office/drawing/2014/main" id="{CD08A010-8FD6-443F-8404-94299262BED4}"/>
                </a:ext>
              </a:extLst>
            </p:cNvPr>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0" name="Google Shape;1453;p39">
              <a:extLst>
                <a:ext uri="{FF2B5EF4-FFF2-40B4-BE49-F238E27FC236}">
                  <a16:creationId xmlns:a16="http://schemas.microsoft.com/office/drawing/2014/main" id="{682DCD83-03B8-4A75-BC35-32EF0FD86720}"/>
                </a:ext>
              </a:extLst>
            </p:cNvPr>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1" name="Google Shape;1454;p39">
              <a:extLst>
                <a:ext uri="{FF2B5EF4-FFF2-40B4-BE49-F238E27FC236}">
                  <a16:creationId xmlns:a16="http://schemas.microsoft.com/office/drawing/2014/main" id="{E3EE8629-889E-4925-9FFA-B0AC74BC676A}"/>
                </a:ext>
              </a:extLst>
            </p:cNvPr>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22" name="Google Shape;1455;p39">
            <a:extLst>
              <a:ext uri="{FF2B5EF4-FFF2-40B4-BE49-F238E27FC236}">
                <a16:creationId xmlns:a16="http://schemas.microsoft.com/office/drawing/2014/main" id="{7F74D01F-9081-4ED5-9759-9A2AF8ECC97F}"/>
              </a:ext>
            </a:extLst>
          </p:cNvPr>
          <p:cNvGrpSpPr/>
          <p:nvPr/>
        </p:nvGrpSpPr>
        <p:grpSpPr>
          <a:xfrm>
            <a:off x="10381549" y="2359255"/>
            <a:ext cx="468815" cy="457300"/>
            <a:chOff x="1959000" y="1291425"/>
            <a:chExt cx="286025" cy="279000"/>
          </a:xfrm>
        </p:grpSpPr>
        <p:sp>
          <p:nvSpPr>
            <p:cNvPr id="23" name="Google Shape;1456;p39">
              <a:extLst>
                <a:ext uri="{FF2B5EF4-FFF2-40B4-BE49-F238E27FC236}">
                  <a16:creationId xmlns:a16="http://schemas.microsoft.com/office/drawing/2014/main" id="{4B4BA009-0EDA-4186-A28D-B2188D458224}"/>
                </a:ext>
              </a:extLst>
            </p:cNvPr>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4" name="Google Shape;1457;p39">
              <a:extLst>
                <a:ext uri="{FF2B5EF4-FFF2-40B4-BE49-F238E27FC236}">
                  <a16:creationId xmlns:a16="http://schemas.microsoft.com/office/drawing/2014/main" id="{6DDA7F56-8F72-434F-A23B-DB32AC4A5069}"/>
                </a:ext>
              </a:extLst>
            </p:cNvPr>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5" name="Google Shape;1458;p39">
              <a:extLst>
                <a:ext uri="{FF2B5EF4-FFF2-40B4-BE49-F238E27FC236}">
                  <a16:creationId xmlns:a16="http://schemas.microsoft.com/office/drawing/2014/main" id="{132E7B23-CCEE-4373-80D8-E0E0558C776A}"/>
                </a:ext>
              </a:extLst>
            </p:cNvPr>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6" name="Google Shape;1459;p39">
              <a:extLst>
                <a:ext uri="{FF2B5EF4-FFF2-40B4-BE49-F238E27FC236}">
                  <a16:creationId xmlns:a16="http://schemas.microsoft.com/office/drawing/2014/main" id="{058265CE-7146-4C5C-BBF0-7470102C2290}"/>
                </a:ext>
              </a:extLst>
            </p:cNvPr>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7" name="Google Shape;1460;p39">
              <a:extLst>
                <a:ext uri="{FF2B5EF4-FFF2-40B4-BE49-F238E27FC236}">
                  <a16:creationId xmlns:a16="http://schemas.microsoft.com/office/drawing/2014/main" id="{B8F8033D-71D7-4B65-8F69-28BAF0110090}"/>
                </a:ext>
              </a:extLst>
            </p:cNvPr>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28" name="Google Shape;1461;p39">
            <a:extLst>
              <a:ext uri="{FF2B5EF4-FFF2-40B4-BE49-F238E27FC236}">
                <a16:creationId xmlns:a16="http://schemas.microsoft.com/office/drawing/2014/main" id="{D88FBC8D-DBA8-4156-A5DB-58AC3733214C}"/>
              </a:ext>
            </a:extLst>
          </p:cNvPr>
          <p:cNvGrpSpPr/>
          <p:nvPr/>
        </p:nvGrpSpPr>
        <p:grpSpPr>
          <a:xfrm>
            <a:off x="10156726" y="3834525"/>
            <a:ext cx="1311224" cy="827808"/>
            <a:chOff x="6096075" y="734650"/>
            <a:chExt cx="709025" cy="447625"/>
          </a:xfrm>
        </p:grpSpPr>
        <p:sp>
          <p:nvSpPr>
            <p:cNvPr id="29" name="Google Shape;1462;p39">
              <a:extLst>
                <a:ext uri="{FF2B5EF4-FFF2-40B4-BE49-F238E27FC236}">
                  <a16:creationId xmlns:a16="http://schemas.microsoft.com/office/drawing/2014/main" id="{493E7B6F-B723-43F2-882A-54D98E8D3731}"/>
                </a:ext>
              </a:extLst>
            </p:cNvPr>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0" name="Google Shape;1463;p39">
              <a:extLst>
                <a:ext uri="{FF2B5EF4-FFF2-40B4-BE49-F238E27FC236}">
                  <a16:creationId xmlns:a16="http://schemas.microsoft.com/office/drawing/2014/main" id="{6802A508-7D7C-492C-A55D-3892BD62DEC2}"/>
                </a:ext>
              </a:extLst>
            </p:cNvPr>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1" name="Google Shape;1464;p39">
              <a:extLst>
                <a:ext uri="{FF2B5EF4-FFF2-40B4-BE49-F238E27FC236}">
                  <a16:creationId xmlns:a16="http://schemas.microsoft.com/office/drawing/2014/main" id="{E53DAC4C-7CB8-4B93-AC34-9788F452E754}"/>
                </a:ext>
              </a:extLst>
            </p:cNvPr>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5" name="Google Shape;1465;p39">
              <a:extLst>
                <a:ext uri="{FF2B5EF4-FFF2-40B4-BE49-F238E27FC236}">
                  <a16:creationId xmlns:a16="http://schemas.microsoft.com/office/drawing/2014/main" id="{70D6EFDD-BEEE-4FD5-916E-4446B8FC90AF}"/>
                </a:ext>
              </a:extLst>
            </p:cNvPr>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6" name="Google Shape;1466;p39">
              <a:extLst>
                <a:ext uri="{FF2B5EF4-FFF2-40B4-BE49-F238E27FC236}">
                  <a16:creationId xmlns:a16="http://schemas.microsoft.com/office/drawing/2014/main" id="{CE41237E-5D01-4404-A440-C71F9C069ED4}"/>
                </a:ext>
              </a:extLst>
            </p:cNvPr>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37" name="Google Shape;1467;p39">
            <a:extLst>
              <a:ext uri="{FF2B5EF4-FFF2-40B4-BE49-F238E27FC236}">
                <a16:creationId xmlns:a16="http://schemas.microsoft.com/office/drawing/2014/main" id="{DE5F1D8E-E684-4571-AEA7-31B4B8AE3B44}"/>
              </a:ext>
            </a:extLst>
          </p:cNvPr>
          <p:cNvGrpSpPr/>
          <p:nvPr/>
        </p:nvGrpSpPr>
        <p:grpSpPr>
          <a:xfrm>
            <a:off x="3032751" y="1597418"/>
            <a:ext cx="364367" cy="392433"/>
            <a:chOff x="713250" y="2576650"/>
            <a:chExt cx="273275" cy="294325"/>
          </a:xfrm>
        </p:grpSpPr>
        <p:sp>
          <p:nvSpPr>
            <p:cNvPr id="38" name="Google Shape;1468;p39">
              <a:extLst>
                <a:ext uri="{FF2B5EF4-FFF2-40B4-BE49-F238E27FC236}">
                  <a16:creationId xmlns:a16="http://schemas.microsoft.com/office/drawing/2014/main" id="{26673BDA-8FDD-42DB-942A-B6ECBA87697C}"/>
                </a:ext>
              </a:extLst>
            </p:cNvPr>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9" name="Google Shape;1469;p39">
              <a:extLst>
                <a:ext uri="{FF2B5EF4-FFF2-40B4-BE49-F238E27FC236}">
                  <a16:creationId xmlns:a16="http://schemas.microsoft.com/office/drawing/2014/main" id="{6E236754-6FEF-4D19-BF43-82602E4E1058}"/>
                </a:ext>
              </a:extLst>
            </p:cNvPr>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40" name="Google Shape;1471;p39">
            <a:extLst>
              <a:ext uri="{FF2B5EF4-FFF2-40B4-BE49-F238E27FC236}">
                <a16:creationId xmlns:a16="http://schemas.microsoft.com/office/drawing/2014/main" id="{8A490B77-60AF-4A84-8154-5410C85C0F9C}"/>
              </a:ext>
            </a:extLst>
          </p:cNvPr>
          <p:cNvGrpSpPr/>
          <p:nvPr/>
        </p:nvGrpSpPr>
        <p:grpSpPr>
          <a:xfrm>
            <a:off x="7817571" y="479300"/>
            <a:ext cx="986644" cy="933425"/>
            <a:chOff x="1826475" y="2921600"/>
            <a:chExt cx="564700" cy="534200"/>
          </a:xfrm>
        </p:grpSpPr>
        <p:sp>
          <p:nvSpPr>
            <p:cNvPr id="41" name="Google Shape;1472;p39">
              <a:extLst>
                <a:ext uri="{FF2B5EF4-FFF2-40B4-BE49-F238E27FC236}">
                  <a16:creationId xmlns:a16="http://schemas.microsoft.com/office/drawing/2014/main" id="{3BF68BC7-C0CC-4FA0-B257-B1568C0E7D86}"/>
                </a:ext>
              </a:extLst>
            </p:cNvPr>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2" name="Google Shape;1473;p39">
              <a:extLst>
                <a:ext uri="{FF2B5EF4-FFF2-40B4-BE49-F238E27FC236}">
                  <a16:creationId xmlns:a16="http://schemas.microsoft.com/office/drawing/2014/main" id="{2AC43E0C-5F5C-4C12-BE00-6FEA3C7B4DC0}"/>
                </a:ext>
              </a:extLst>
            </p:cNvPr>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3" name="Google Shape;1474;p39">
              <a:extLst>
                <a:ext uri="{FF2B5EF4-FFF2-40B4-BE49-F238E27FC236}">
                  <a16:creationId xmlns:a16="http://schemas.microsoft.com/office/drawing/2014/main" id="{B5D61C71-AD24-4895-995D-686C6790DF84}"/>
                </a:ext>
              </a:extLst>
            </p:cNvPr>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4" name="Google Shape;1475;p39">
              <a:extLst>
                <a:ext uri="{FF2B5EF4-FFF2-40B4-BE49-F238E27FC236}">
                  <a16:creationId xmlns:a16="http://schemas.microsoft.com/office/drawing/2014/main" id="{E4E8C17C-82A7-4D56-9F3A-CB6AF0339F44}"/>
                </a:ext>
              </a:extLst>
            </p:cNvPr>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5" name="Google Shape;1476;p39">
              <a:extLst>
                <a:ext uri="{FF2B5EF4-FFF2-40B4-BE49-F238E27FC236}">
                  <a16:creationId xmlns:a16="http://schemas.microsoft.com/office/drawing/2014/main" id="{B2CF7FF4-2AB9-4237-A38E-2462B70DEAC6}"/>
                </a:ext>
              </a:extLst>
            </p:cNvPr>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pic>
        <p:nvPicPr>
          <p:cNvPr id="47" name="Picture 46">
            <a:extLst>
              <a:ext uri="{FF2B5EF4-FFF2-40B4-BE49-F238E27FC236}">
                <a16:creationId xmlns:a16="http://schemas.microsoft.com/office/drawing/2014/main" id="{F7773F07-0CC9-4692-A161-D0CA4959F8A5}"/>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pic>
        <p:nvPicPr>
          <p:cNvPr id="2" name="Picture 1">
            <a:extLst>
              <a:ext uri="{FF2B5EF4-FFF2-40B4-BE49-F238E27FC236}">
                <a16:creationId xmlns:a16="http://schemas.microsoft.com/office/drawing/2014/main" id="{A8ABD0CD-6483-4DAD-96B2-F0DC206CDBF0}"/>
              </a:ext>
            </a:extLst>
          </p:cNvPr>
          <p:cNvPicPr>
            <a:picLocks noChangeAspect="1"/>
          </p:cNvPicPr>
          <p:nvPr/>
        </p:nvPicPr>
        <p:blipFill>
          <a:blip r:embed="rId9"/>
          <a:stretch>
            <a:fillRect/>
          </a:stretch>
        </p:blipFill>
        <p:spPr>
          <a:xfrm>
            <a:off x="2292493" y="2031381"/>
            <a:ext cx="8407113" cy="256663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2214 -0.47871 L -0.02214 -0.47871 L 0.02161 -0.42871 C 0.02474 -0.425 0.03099 -0.4176 0.03099 -0.4176 C 0.04531 -0.37917 0.04101 -0.39676 0.04661 -0.3676 C 0.04557 -0.34723 0.04661 -0.32593 0.04349 -0.30648 C 0.04231 -0.29977 0.02838 -0.28148 0.02474 -0.27871 C 0.01862 -0.27385 0.01145 -0.27408 0.00599 -0.2676 C 0.00286 -0.26389 -0.00013 -0.25926 -0.00339 -0.25648 C -0.0293 -0.23334 0.00468 -0.27153 -0.02214 -0.23982 C -0.02422 -0.23426 -0.02813 -0.22963 -0.02839 -0.22315 C -0.02917 -0.2081 -0.02683 -0.19329 -0.02526 -0.17871 C -0.02474 -0.17292 -0.02422 -0.16644 -0.02214 -0.16204 C -0.0198 -0.15695 -0.01563 -0.15556 -0.01276 -0.15093 C -0.00625 -0.14051 0.00104 -0.13079 0.00599 -0.1176 C 0.01432 -0.0956 0.00911 -0.10463 0.02161 -0.09005 C 0.02955 -0.04746 0.03359 -0.04005 0.02474 0.01574 C 0.02382 0.02129 0.01849 0.01944 0.01536 0.02106 C 0.01224 0.01944 0.00872 0.01898 0.00599 0.01574 C 0.00221 0.01134 4.58333E-6 0.00393 -0.00339 -0.00093 C -0.00521 -0.00371 -0.00756 -0.00486 -0.00964 -0.00648 L -0.00964 -0.00648 " pathEditMode="relative" ptsTypes="AAAAAAAAAAAAAAAAAAAAAA">
                                      <p:cBhvr>
                                        <p:cTn id="8" dur="1750" fill="hold"/>
                                        <p:tgtEl>
                                          <p:spTgt spid="6"/>
                                        </p:tgtEl>
                                        <p:attrNameLst>
                                          <p:attrName>ppt_x</p:attrName>
                                          <p:attrName>ppt_y</p:attrName>
                                        </p:attrNameLst>
                                      </p:cBhvr>
                                    </p:animMotion>
                                  </p:childTnLst>
                                </p:cTn>
                              </p:par>
                              <p:par>
                                <p:cTn id="9" presetID="45"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750"/>
                                        <p:tgtEl>
                                          <p:spTgt spid="6"/>
                                        </p:tgtEl>
                                      </p:cBhvr>
                                    </p:animEffect>
                                    <p:anim calcmode="lin" valueType="num">
                                      <p:cBhvr>
                                        <p:cTn id="12" dur="1750" fill="hold"/>
                                        <p:tgtEl>
                                          <p:spTgt spid="6"/>
                                        </p:tgtEl>
                                        <p:attrNameLst>
                                          <p:attrName>ppt_w</p:attrName>
                                        </p:attrNameLst>
                                      </p:cBhvr>
                                      <p:tavLst>
                                        <p:tav tm="0" fmla="#ppt_w*sin(2.5*pi*$)">
                                          <p:val>
                                            <p:fltVal val="0"/>
                                          </p:val>
                                        </p:tav>
                                        <p:tav tm="100000">
                                          <p:val>
                                            <p:fltVal val="1"/>
                                          </p:val>
                                        </p:tav>
                                      </p:tavLst>
                                    </p:anim>
                                    <p:anim calcmode="lin" valueType="num">
                                      <p:cBhvr>
                                        <p:cTn id="13" dur="1750" fill="hold"/>
                                        <p:tgtEl>
                                          <p:spTgt spid="6"/>
                                        </p:tgtEl>
                                        <p:attrNameLst>
                                          <p:attrName>ppt_h</p:attrName>
                                        </p:attrNameLst>
                                      </p:cBhvr>
                                      <p:tavLst>
                                        <p:tav tm="0">
                                          <p:val>
                                            <p:strVal val="#ppt_h"/>
                                          </p:val>
                                        </p:tav>
                                        <p:tav tm="100000">
                                          <p:val>
                                            <p:strVal val="#ppt_h"/>
                                          </p:val>
                                        </p:tav>
                                      </p:tavLst>
                                    </p:anim>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0" presetClass="path" presetSubtype="0" accel="41000" decel="59000" fill="hold" nodeType="withEffect">
                                  <p:stCondLst>
                                    <p:cond delay="0"/>
                                  </p:stCondLst>
                                  <p:childTnLst>
                                    <p:animMotion origin="layout" path="M 0.01536 -1.04561 L 0.01536 -1.04561 C 0.02096 -1.03403 0.02708 -1.02338 0.03229 -1.01111 C 0.03437 -1.00602 0.03567 -0.99977 0.0371 -0.99398 C 0.03971 -0.98264 0.03984 -0.97593 0.04192 -0.96366 C 0.04335 -0.9551 0.04518 -0.94653 0.04674 -0.93797 L 0.04921 -0.925 C 0.04895 -0.92246 0.04739 -0.89051 0.04427 -0.88218 C 0.04244 -0.87732 0.03971 -0.87338 0.0371 -0.86945 C 0.03489 -0.86598 0.03229 -0.86366 0.02981 -0.86088 C 0.02096 -0.83704 0.02981 -0.85718 0.0177 -0.83936 C 0.0151 -0.83542 0.01315 -0.83033 0.01041 -0.82639 C -0.00977 -0.79653 0.01718 -0.8426 -0.00404 -0.80486 C -0.01016 -0.77246 -0.00196 -0.8125 -0.01133 -0.77917 C -0.01237 -0.775 -0.0129 -0.77037 -0.01368 -0.76621 C -0.0129 -0.75764 -0.01316 -0.74838 -0.01133 -0.74028 C -0.00912 -0.73079 -0.00482 -0.72315 -0.00157 -0.71459 L 0.01289 -0.67593 L 0.02252 -0.65 L 0.02734 -0.63704 C 0.02825 -0.63287 0.02851 -0.62824 0.02981 -0.62431 C 0.03268 -0.61528 0.03945 -0.59838 0.03945 -0.59838 C 0.04023 -0.59422 0.04114 -0.58982 0.04192 -0.58542 C 0.04661 -0.55625 0.047 -0.54167 0.04192 -0.50371 C 0.03945 -0.48542 0.03099 -0.47778 0.025 -0.46505 C 0.01653 -0.44723 0.02474 -0.45486 0.01289 -0.44792 C 0.00156 -0.41783 0.00807 -0.42778 -0.00404 -0.41343 C -0.0073 -0.40486 -0.01433 -0.39792 -0.01368 -0.38773 C -0.01081 -0.33565 -0.01381 -0.35834 -0.00651 -0.31875 L -0.00404 -0.30602 C -0.00326 -0.30162 -0.003 -0.29676 -0.00157 -0.29306 C 4.58333E-6 -0.28866 0.00104 -0.28357 0.00325 -0.2801 C 0.00755 -0.27338 0.0177 -0.26297 0.0177 -0.26297 C 0.01849 -0.25857 0.01875 -0.25371 0.02018 -0.25 C 0.02773 -0.22986 0.02695 -0.24537 0.03229 -0.22431 C 0.03424 -0.21598 0.03541 -0.20695 0.0371 -0.19838 L 0.03945 -0.18542 C 0.03671 -0.11621 0.04062 -0.14445 0.03229 -0.09954 C 0.03138 -0.09514 0.03164 -0.08982 0.02981 -0.08658 L 0.02252 -0.07361 C 0.01835 -0.05093 0.02161 -0.06459 0.01041 -0.03496 C 0.00885 -0.03079 0.00651 -0.02709 0.00559 -0.02199 C 0.00481 -0.01783 0.00481 -0.01273 0.00325 -0.00926 C 0.00143 -0.0051 -0.00404 -0.00047 -0.00404 -0.00047 L -0.00404 -0.00047 " pathEditMode="relative" ptsTypes="AAAAAAAAAAAAAAAAAAAAAAAAAAAAAAAAAAAAAAAAAAAAA">
                                      <p:cBhvr>
                                        <p:cTn id="17" dur="2750" fill="hold"/>
                                        <p:tgtEl>
                                          <p:spTgt spid="7"/>
                                        </p:tgtEl>
                                        <p:attrNameLst>
                                          <p:attrName>ppt_x</p:attrName>
                                          <p:attrName>ppt_y</p:attrName>
                                        </p:attrNameLst>
                                      </p:cBhvr>
                                    </p:animMotion>
                                  </p:childTnLst>
                                </p:cTn>
                              </p:par>
                              <p:par>
                                <p:cTn id="18" presetID="45"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ppt_w</p:attrName>
                                        </p:attrNameLst>
                                      </p:cBhvr>
                                      <p:tavLst>
                                        <p:tav tm="0" fmla="#ppt_w*sin(2.5*pi*$)">
                                          <p:val>
                                            <p:fltVal val="0"/>
                                          </p:val>
                                        </p:tav>
                                        <p:tav tm="100000">
                                          <p:val>
                                            <p:fltVal val="1"/>
                                          </p:val>
                                        </p:tav>
                                      </p:tavLst>
                                    </p:anim>
                                    <p:anim calcmode="lin" valueType="num">
                                      <p:cBhvr>
                                        <p:cTn id="22"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t="3317" b="40405"/>
          <a:stretch>
            <a:fillRect/>
          </a:stretch>
        </p:blipFill>
        <p:spPr>
          <a:xfrm>
            <a:off x="1470479" y="-40474"/>
            <a:ext cx="9251037" cy="6602821"/>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17739" r="59461"/>
          <a:stretch>
            <a:fillRect/>
          </a:stretch>
        </p:blipFill>
        <p:spPr>
          <a:xfrm rot="16200000">
            <a:off x="5169518" y="-105265"/>
            <a:ext cx="1852961" cy="12192001"/>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430" y="19938"/>
            <a:ext cx="4571570" cy="6858000"/>
          </a:xfrm>
          <a:prstGeom prst="rect">
            <a:avLst/>
          </a:prstGeom>
        </p:spPr>
      </p:pic>
      <p:pic>
        <p:nvPicPr>
          <p:cNvPr id="22" name="图片 21"/>
          <p:cNvPicPr>
            <a:picLocks noChangeAspect="1"/>
          </p:cNvPicPr>
          <p:nvPr/>
        </p:nvPicPr>
        <p:blipFill rotWithShape="1">
          <a:blip r:embed="rId6">
            <a:extLst>
              <a:ext uri="{28A0092B-C50C-407E-A947-70E740481C1C}">
                <a14:useLocalDpi xmlns:a14="http://schemas.microsoft.com/office/drawing/2010/main" val="0"/>
              </a:ext>
            </a:extLst>
          </a:blip>
          <a:srcRect l="75070" t="48233" b="34610"/>
          <a:stretch>
            <a:fillRect/>
          </a:stretch>
        </p:blipFill>
        <p:spPr>
          <a:xfrm flipH="1">
            <a:off x="-3" y="1777930"/>
            <a:ext cx="2286170" cy="2360278"/>
          </a:xfrm>
          <a:prstGeom prst="rect">
            <a:avLst/>
          </a:prstGeom>
        </p:spPr>
      </p:pic>
      <p:pic>
        <p:nvPicPr>
          <p:cNvPr id="23" name="图片 22"/>
          <p:cNvPicPr>
            <a:picLocks noChangeAspect="1"/>
          </p:cNvPicPr>
          <p:nvPr/>
        </p:nvPicPr>
        <p:blipFill rotWithShape="1">
          <a:blip r:embed="rId7">
            <a:extLst>
              <a:ext uri="{28A0092B-C50C-407E-A947-70E740481C1C}">
                <a14:useLocalDpi xmlns:a14="http://schemas.microsoft.com/office/drawing/2010/main" val="0"/>
              </a:ext>
            </a:extLst>
          </a:blip>
          <a:srcRect t="48233" r="82768" b="34610"/>
          <a:stretch>
            <a:fillRect/>
          </a:stretch>
        </p:blipFill>
        <p:spPr>
          <a:xfrm flipH="1">
            <a:off x="10529646" y="1730919"/>
            <a:ext cx="1357918" cy="2028168"/>
          </a:xfrm>
          <a:prstGeom prst="rect">
            <a:avLst/>
          </a:prstGeom>
        </p:spPr>
      </p:pic>
      <p:sp>
        <p:nvSpPr>
          <p:cNvPr id="24" name="矩形 23"/>
          <p:cNvSpPr/>
          <p:nvPr/>
        </p:nvSpPr>
        <p:spPr>
          <a:xfrm>
            <a:off x="9448799" y="5822334"/>
            <a:ext cx="715617" cy="336802"/>
          </a:xfrm>
          <a:prstGeom prst="rect">
            <a:avLst/>
          </a:prstGeom>
          <a:solidFill>
            <a:srgbClr val="FF8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pic>
        <p:nvPicPr>
          <p:cNvPr id="26" name="图片 25"/>
          <p:cNvPicPr>
            <a:picLocks noChangeAspect="1"/>
          </p:cNvPicPr>
          <p:nvPr/>
        </p:nvPicPr>
        <p:blipFill rotWithShape="1">
          <a:blip r:embed="rId8" cstate="print">
            <a:extLst>
              <a:ext uri="{28A0092B-C50C-407E-A947-70E740481C1C}">
                <a14:useLocalDpi xmlns:a14="http://schemas.microsoft.com/office/drawing/2010/main" val="0"/>
              </a:ext>
            </a:extLst>
          </a:blip>
          <a:srcRect t="55629"/>
          <a:stretch>
            <a:fillRect/>
          </a:stretch>
        </p:blipFill>
        <p:spPr>
          <a:xfrm>
            <a:off x="-408800" y="4300855"/>
            <a:ext cx="4571570" cy="30429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63868" y="2007232"/>
            <a:ext cx="6956977" cy="3017744"/>
          </a:xfrm>
          <a:prstGeom prst="rect">
            <a:avLst/>
          </a:prstGeom>
          <a:effectLst>
            <a:glow rad="139700">
              <a:schemeClr val="accent4">
                <a:satMod val="175000"/>
                <a:alpha val="40000"/>
              </a:schemeClr>
            </a:glo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646E52-5966-43B9-B72A-6365468A92B9}"/>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286190" y="1931529"/>
            <a:ext cx="6842560" cy="5473786"/>
          </a:xfrm>
          <a:prstGeom prst="rect">
            <a:avLst/>
          </a:prstGeom>
        </p:spPr>
      </p:pic>
      <p:pic>
        <p:nvPicPr>
          <p:cNvPr id="4" name="Picture 3">
            <a:extLst>
              <a:ext uri="{FF2B5EF4-FFF2-40B4-BE49-F238E27FC236}">
                <a16:creationId xmlns:a16="http://schemas.microsoft.com/office/drawing/2014/main" id="{E042154D-2652-45B6-9E51-E3C7036C6C2A}"/>
              </a:ext>
            </a:extLst>
          </p:cNvPr>
          <p:cNvPicPr>
            <a:picLocks noChangeAspect="1"/>
          </p:cNvPicPr>
          <p:nvPr/>
        </p:nvPicPr>
        <p:blipFill>
          <a:blip r:embed="rId4"/>
          <a:stretch>
            <a:fillRect/>
          </a:stretch>
        </p:blipFill>
        <p:spPr>
          <a:xfrm>
            <a:off x="4049408" y="1974231"/>
            <a:ext cx="5560034" cy="2566638"/>
          </a:xfrm>
          <a:prstGeom prst="rect">
            <a:avLst/>
          </a:prstGeom>
        </p:spPr>
      </p:pic>
    </p:spTree>
    <p:extLst>
      <p:ext uri="{BB962C8B-B14F-4D97-AF65-F5344CB8AC3E}">
        <p14:creationId xmlns:p14="http://schemas.microsoft.com/office/powerpoint/2010/main" val="828095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946686">
            <a:off x="-191695" y="455177"/>
            <a:ext cx="1838822" cy="131323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grpSp>
        <p:nvGrpSpPr>
          <p:cNvPr id="32" name="组合 31"/>
          <p:cNvGrpSpPr/>
          <p:nvPr/>
        </p:nvGrpSpPr>
        <p:grpSpPr>
          <a:xfrm>
            <a:off x="1543920" y="899886"/>
            <a:ext cx="8974616" cy="4931458"/>
            <a:chOff x="1143796" y="12192"/>
            <a:chExt cx="2017160" cy="4419600"/>
          </a:xfrm>
        </p:grpSpPr>
        <p:sp>
          <p:nvSpPr>
            <p:cNvPr id="33" name="矩形 32"/>
            <p:cNvSpPr/>
            <p:nvPr/>
          </p:nvSpPr>
          <p:spPr>
            <a:xfrm>
              <a:off x="1143796" y="12192"/>
              <a:ext cx="2017160" cy="4419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sp>
          <p:nvSpPr>
            <p:cNvPr id="34" name="矩形 33"/>
            <p:cNvSpPr/>
            <p:nvPr/>
          </p:nvSpPr>
          <p:spPr>
            <a:xfrm>
              <a:off x="1195585" y="158648"/>
              <a:ext cx="1925647" cy="4135213"/>
            </a:xfrm>
            <a:prstGeom prst="rect">
              <a:avLst/>
            </a:prstGeom>
            <a:noFill/>
            <a:ln>
              <a:solidFill>
                <a:srgbClr val="88CBB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字魂107号-萌趣欢乐体"/>
                <a:cs typeface="+mn-ea"/>
                <a:sym typeface="+mn-lt"/>
              </a:endParaRPr>
            </a:p>
          </p:txBody>
        </p:sp>
      </p:grpSp>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t="52270"/>
          <a:stretch>
            <a:fillRect/>
          </a:stretch>
        </p:blipFill>
        <p:spPr>
          <a:xfrm>
            <a:off x="8203968" y="4088772"/>
            <a:ext cx="3988032" cy="2855521"/>
          </a:xfrm>
          <a:prstGeom prst="rect">
            <a:avLst/>
          </a:prstGeom>
        </p:spPr>
      </p:pic>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67243" b="82011"/>
          <a:stretch>
            <a:fillRect/>
          </a:stretch>
        </p:blipFill>
        <p:spPr>
          <a:xfrm>
            <a:off x="10694504" y="19938"/>
            <a:ext cx="1497496" cy="1233689"/>
          </a:xfrm>
          <a:prstGeom prst="rect">
            <a:avLst/>
          </a:prstGeom>
        </p:spPr>
      </p:pic>
      <p:grpSp>
        <p:nvGrpSpPr>
          <p:cNvPr id="13" name="Google Shape;1449;p39">
            <a:extLst>
              <a:ext uri="{FF2B5EF4-FFF2-40B4-BE49-F238E27FC236}">
                <a16:creationId xmlns:a16="http://schemas.microsoft.com/office/drawing/2014/main" id="{8B1C030A-3D73-4847-87AC-2C45AADBC092}"/>
              </a:ext>
            </a:extLst>
          </p:cNvPr>
          <p:cNvGrpSpPr/>
          <p:nvPr/>
        </p:nvGrpSpPr>
        <p:grpSpPr>
          <a:xfrm>
            <a:off x="1812625" y="3684925"/>
            <a:ext cx="821432" cy="882640"/>
            <a:chOff x="4243450" y="1793000"/>
            <a:chExt cx="438175" cy="470825"/>
          </a:xfrm>
        </p:grpSpPr>
        <p:sp>
          <p:nvSpPr>
            <p:cNvPr id="14" name="Google Shape;1450;p39">
              <a:extLst>
                <a:ext uri="{FF2B5EF4-FFF2-40B4-BE49-F238E27FC236}">
                  <a16:creationId xmlns:a16="http://schemas.microsoft.com/office/drawing/2014/main" id="{E720FF44-2B62-411F-9F41-3FA9B9D212F0}"/>
                </a:ext>
              </a:extLst>
            </p:cNvPr>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15" name="Google Shape;1451;p39">
              <a:extLst>
                <a:ext uri="{FF2B5EF4-FFF2-40B4-BE49-F238E27FC236}">
                  <a16:creationId xmlns:a16="http://schemas.microsoft.com/office/drawing/2014/main" id="{9A674020-314E-4C62-B2B8-B41468124136}"/>
                </a:ext>
              </a:extLst>
            </p:cNvPr>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17" name="Google Shape;1452;p39">
              <a:extLst>
                <a:ext uri="{FF2B5EF4-FFF2-40B4-BE49-F238E27FC236}">
                  <a16:creationId xmlns:a16="http://schemas.microsoft.com/office/drawing/2014/main" id="{CD08A010-8FD6-443F-8404-94299262BED4}"/>
                </a:ext>
              </a:extLst>
            </p:cNvPr>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0" name="Google Shape;1453;p39">
              <a:extLst>
                <a:ext uri="{FF2B5EF4-FFF2-40B4-BE49-F238E27FC236}">
                  <a16:creationId xmlns:a16="http://schemas.microsoft.com/office/drawing/2014/main" id="{682DCD83-03B8-4A75-BC35-32EF0FD86720}"/>
                </a:ext>
              </a:extLst>
            </p:cNvPr>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1" name="Google Shape;1454;p39">
              <a:extLst>
                <a:ext uri="{FF2B5EF4-FFF2-40B4-BE49-F238E27FC236}">
                  <a16:creationId xmlns:a16="http://schemas.microsoft.com/office/drawing/2014/main" id="{E3EE8629-889E-4925-9FFA-B0AC74BC676A}"/>
                </a:ext>
              </a:extLst>
            </p:cNvPr>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22" name="Google Shape;1455;p39">
            <a:extLst>
              <a:ext uri="{FF2B5EF4-FFF2-40B4-BE49-F238E27FC236}">
                <a16:creationId xmlns:a16="http://schemas.microsoft.com/office/drawing/2014/main" id="{7F74D01F-9081-4ED5-9759-9A2AF8ECC97F}"/>
              </a:ext>
            </a:extLst>
          </p:cNvPr>
          <p:cNvGrpSpPr/>
          <p:nvPr/>
        </p:nvGrpSpPr>
        <p:grpSpPr>
          <a:xfrm>
            <a:off x="10381549" y="2359255"/>
            <a:ext cx="468815" cy="457300"/>
            <a:chOff x="1959000" y="1291425"/>
            <a:chExt cx="286025" cy="279000"/>
          </a:xfrm>
        </p:grpSpPr>
        <p:sp>
          <p:nvSpPr>
            <p:cNvPr id="23" name="Google Shape;1456;p39">
              <a:extLst>
                <a:ext uri="{FF2B5EF4-FFF2-40B4-BE49-F238E27FC236}">
                  <a16:creationId xmlns:a16="http://schemas.microsoft.com/office/drawing/2014/main" id="{4B4BA009-0EDA-4186-A28D-B2188D458224}"/>
                </a:ext>
              </a:extLst>
            </p:cNvPr>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4" name="Google Shape;1457;p39">
              <a:extLst>
                <a:ext uri="{FF2B5EF4-FFF2-40B4-BE49-F238E27FC236}">
                  <a16:creationId xmlns:a16="http://schemas.microsoft.com/office/drawing/2014/main" id="{6DDA7F56-8F72-434F-A23B-DB32AC4A5069}"/>
                </a:ext>
              </a:extLst>
            </p:cNvPr>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5" name="Google Shape;1458;p39">
              <a:extLst>
                <a:ext uri="{FF2B5EF4-FFF2-40B4-BE49-F238E27FC236}">
                  <a16:creationId xmlns:a16="http://schemas.microsoft.com/office/drawing/2014/main" id="{132E7B23-CCEE-4373-80D8-E0E0558C776A}"/>
                </a:ext>
              </a:extLst>
            </p:cNvPr>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6" name="Google Shape;1459;p39">
              <a:extLst>
                <a:ext uri="{FF2B5EF4-FFF2-40B4-BE49-F238E27FC236}">
                  <a16:creationId xmlns:a16="http://schemas.microsoft.com/office/drawing/2014/main" id="{058265CE-7146-4C5C-BBF0-7470102C2290}"/>
                </a:ext>
              </a:extLst>
            </p:cNvPr>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7" name="Google Shape;1460;p39">
              <a:extLst>
                <a:ext uri="{FF2B5EF4-FFF2-40B4-BE49-F238E27FC236}">
                  <a16:creationId xmlns:a16="http://schemas.microsoft.com/office/drawing/2014/main" id="{B8F8033D-71D7-4B65-8F69-28BAF0110090}"/>
                </a:ext>
              </a:extLst>
            </p:cNvPr>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28" name="Google Shape;1461;p39">
            <a:extLst>
              <a:ext uri="{FF2B5EF4-FFF2-40B4-BE49-F238E27FC236}">
                <a16:creationId xmlns:a16="http://schemas.microsoft.com/office/drawing/2014/main" id="{D88FBC8D-DBA8-4156-A5DB-58AC3733214C}"/>
              </a:ext>
            </a:extLst>
          </p:cNvPr>
          <p:cNvGrpSpPr/>
          <p:nvPr/>
        </p:nvGrpSpPr>
        <p:grpSpPr>
          <a:xfrm>
            <a:off x="10156726" y="3834525"/>
            <a:ext cx="1311224" cy="827808"/>
            <a:chOff x="6096075" y="734650"/>
            <a:chExt cx="709025" cy="447625"/>
          </a:xfrm>
        </p:grpSpPr>
        <p:sp>
          <p:nvSpPr>
            <p:cNvPr id="29" name="Google Shape;1462;p39">
              <a:extLst>
                <a:ext uri="{FF2B5EF4-FFF2-40B4-BE49-F238E27FC236}">
                  <a16:creationId xmlns:a16="http://schemas.microsoft.com/office/drawing/2014/main" id="{493E7B6F-B723-43F2-882A-54D98E8D3731}"/>
                </a:ext>
              </a:extLst>
            </p:cNvPr>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0" name="Google Shape;1463;p39">
              <a:extLst>
                <a:ext uri="{FF2B5EF4-FFF2-40B4-BE49-F238E27FC236}">
                  <a16:creationId xmlns:a16="http://schemas.microsoft.com/office/drawing/2014/main" id="{6802A508-7D7C-492C-A55D-3892BD62DEC2}"/>
                </a:ext>
              </a:extLst>
            </p:cNvPr>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1" name="Google Shape;1464;p39">
              <a:extLst>
                <a:ext uri="{FF2B5EF4-FFF2-40B4-BE49-F238E27FC236}">
                  <a16:creationId xmlns:a16="http://schemas.microsoft.com/office/drawing/2014/main" id="{E53DAC4C-7CB8-4B93-AC34-9788F452E754}"/>
                </a:ext>
              </a:extLst>
            </p:cNvPr>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5" name="Google Shape;1465;p39">
              <a:extLst>
                <a:ext uri="{FF2B5EF4-FFF2-40B4-BE49-F238E27FC236}">
                  <a16:creationId xmlns:a16="http://schemas.microsoft.com/office/drawing/2014/main" id="{70D6EFDD-BEEE-4FD5-916E-4446B8FC90AF}"/>
                </a:ext>
              </a:extLst>
            </p:cNvPr>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6" name="Google Shape;1466;p39">
              <a:extLst>
                <a:ext uri="{FF2B5EF4-FFF2-40B4-BE49-F238E27FC236}">
                  <a16:creationId xmlns:a16="http://schemas.microsoft.com/office/drawing/2014/main" id="{CE41237E-5D01-4404-A440-C71F9C069ED4}"/>
                </a:ext>
              </a:extLst>
            </p:cNvPr>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37" name="Google Shape;1467;p39">
            <a:extLst>
              <a:ext uri="{FF2B5EF4-FFF2-40B4-BE49-F238E27FC236}">
                <a16:creationId xmlns:a16="http://schemas.microsoft.com/office/drawing/2014/main" id="{DE5F1D8E-E684-4571-AEA7-31B4B8AE3B44}"/>
              </a:ext>
            </a:extLst>
          </p:cNvPr>
          <p:cNvGrpSpPr/>
          <p:nvPr/>
        </p:nvGrpSpPr>
        <p:grpSpPr>
          <a:xfrm>
            <a:off x="3032751" y="1597418"/>
            <a:ext cx="364367" cy="392433"/>
            <a:chOff x="713250" y="2576650"/>
            <a:chExt cx="273275" cy="294325"/>
          </a:xfrm>
        </p:grpSpPr>
        <p:sp>
          <p:nvSpPr>
            <p:cNvPr id="38" name="Google Shape;1468;p39">
              <a:extLst>
                <a:ext uri="{FF2B5EF4-FFF2-40B4-BE49-F238E27FC236}">
                  <a16:creationId xmlns:a16="http://schemas.microsoft.com/office/drawing/2014/main" id="{26673BDA-8FDD-42DB-942A-B6ECBA87697C}"/>
                </a:ext>
              </a:extLst>
            </p:cNvPr>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9" name="Google Shape;1469;p39">
              <a:extLst>
                <a:ext uri="{FF2B5EF4-FFF2-40B4-BE49-F238E27FC236}">
                  <a16:creationId xmlns:a16="http://schemas.microsoft.com/office/drawing/2014/main" id="{6E236754-6FEF-4D19-BF43-82602E4E1058}"/>
                </a:ext>
              </a:extLst>
            </p:cNvPr>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40" name="Google Shape;1471;p39">
            <a:extLst>
              <a:ext uri="{FF2B5EF4-FFF2-40B4-BE49-F238E27FC236}">
                <a16:creationId xmlns:a16="http://schemas.microsoft.com/office/drawing/2014/main" id="{8A490B77-60AF-4A84-8154-5410C85C0F9C}"/>
              </a:ext>
            </a:extLst>
          </p:cNvPr>
          <p:cNvGrpSpPr/>
          <p:nvPr/>
        </p:nvGrpSpPr>
        <p:grpSpPr>
          <a:xfrm>
            <a:off x="7817571" y="479300"/>
            <a:ext cx="986644" cy="933425"/>
            <a:chOff x="1826475" y="2921600"/>
            <a:chExt cx="564700" cy="534200"/>
          </a:xfrm>
        </p:grpSpPr>
        <p:sp>
          <p:nvSpPr>
            <p:cNvPr id="41" name="Google Shape;1472;p39">
              <a:extLst>
                <a:ext uri="{FF2B5EF4-FFF2-40B4-BE49-F238E27FC236}">
                  <a16:creationId xmlns:a16="http://schemas.microsoft.com/office/drawing/2014/main" id="{3BF68BC7-C0CC-4FA0-B257-B1568C0E7D86}"/>
                </a:ext>
              </a:extLst>
            </p:cNvPr>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2" name="Google Shape;1473;p39">
              <a:extLst>
                <a:ext uri="{FF2B5EF4-FFF2-40B4-BE49-F238E27FC236}">
                  <a16:creationId xmlns:a16="http://schemas.microsoft.com/office/drawing/2014/main" id="{2AC43E0C-5F5C-4C12-BE00-6FEA3C7B4DC0}"/>
                </a:ext>
              </a:extLst>
            </p:cNvPr>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3" name="Google Shape;1474;p39">
              <a:extLst>
                <a:ext uri="{FF2B5EF4-FFF2-40B4-BE49-F238E27FC236}">
                  <a16:creationId xmlns:a16="http://schemas.microsoft.com/office/drawing/2014/main" id="{B5D61C71-AD24-4895-995D-686C6790DF84}"/>
                </a:ext>
              </a:extLst>
            </p:cNvPr>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4" name="Google Shape;1475;p39">
              <a:extLst>
                <a:ext uri="{FF2B5EF4-FFF2-40B4-BE49-F238E27FC236}">
                  <a16:creationId xmlns:a16="http://schemas.microsoft.com/office/drawing/2014/main" id="{E4E8C17C-82A7-4D56-9F3A-CB6AF0339F44}"/>
                </a:ext>
              </a:extLst>
            </p:cNvPr>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5" name="Google Shape;1476;p39">
              <a:extLst>
                <a:ext uri="{FF2B5EF4-FFF2-40B4-BE49-F238E27FC236}">
                  <a16:creationId xmlns:a16="http://schemas.microsoft.com/office/drawing/2014/main" id="{B2CF7FF4-2AB9-4237-A38E-2462B70DEAC6}"/>
                </a:ext>
              </a:extLst>
            </p:cNvPr>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sp>
        <p:nvSpPr>
          <p:cNvPr id="46" name="TextBox 45">
            <a:extLst>
              <a:ext uri="{FF2B5EF4-FFF2-40B4-BE49-F238E27FC236}">
                <a16:creationId xmlns:a16="http://schemas.microsoft.com/office/drawing/2014/main" id="{FE0DC43C-FFB8-4881-9A32-2683CEB22DFD}"/>
              </a:ext>
            </a:extLst>
          </p:cNvPr>
          <p:cNvSpPr txBox="1"/>
          <p:nvPr/>
        </p:nvSpPr>
        <p:spPr>
          <a:xfrm>
            <a:off x="5254074" y="1212663"/>
            <a:ext cx="173094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8800" b="0" i="0" u="none" strike="noStrike" kern="1200" cap="none" spc="0" normalizeH="0" baseline="0" noProof="0" dirty="0">
                <a:ln>
                  <a:noFill/>
                </a:ln>
                <a:solidFill>
                  <a:srgbClr val="C00000"/>
                </a:solidFill>
                <a:effectLst/>
                <a:uLnTx/>
                <a:uFillTx/>
                <a:latin typeface="SVN-Adam Gorry" panose="02040603050506020204" pitchFamily="18" charset="0"/>
                <a:ea typeface="字魂107号-萌趣欢乐体"/>
                <a:cs typeface="+mn-cs"/>
              </a:rPr>
              <a:t>01</a:t>
            </a:r>
            <a:endParaRPr kumimoji="0" lang="en-US" sz="8800" b="0" i="0" u="none" strike="noStrike" kern="1200" cap="none" spc="0" normalizeH="0" baseline="0" noProof="0" dirty="0">
              <a:ln>
                <a:noFill/>
              </a:ln>
              <a:solidFill>
                <a:srgbClr val="C00000"/>
              </a:solidFill>
              <a:effectLst/>
              <a:uLnTx/>
              <a:uFillTx/>
              <a:ea typeface="字魂107号-萌趣欢乐体"/>
              <a:cs typeface="+mn-cs"/>
            </a:endParaRPr>
          </a:p>
        </p:txBody>
      </p:sp>
      <p:pic>
        <p:nvPicPr>
          <p:cNvPr id="47" name="Picture 46">
            <a:extLst>
              <a:ext uri="{FF2B5EF4-FFF2-40B4-BE49-F238E27FC236}">
                <a16:creationId xmlns:a16="http://schemas.microsoft.com/office/drawing/2014/main" id="{F7773F07-0CC9-4692-A161-D0CA4959F8A5}"/>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pic>
        <p:nvPicPr>
          <p:cNvPr id="2" name="Picture 1">
            <a:extLst>
              <a:ext uri="{FF2B5EF4-FFF2-40B4-BE49-F238E27FC236}">
                <a16:creationId xmlns:a16="http://schemas.microsoft.com/office/drawing/2014/main" id="{139BD290-4BF6-4685-9BD4-AC886676392B}"/>
              </a:ext>
            </a:extLst>
          </p:cNvPr>
          <p:cNvPicPr>
            <a:picLocks noChangeAspect="1"/>
          </p:cNvPicPr>
          <p:nvPr/>
        </p:nvPicPr>
        <p:blipFill>
          <a:blip r:embed="rId9"/>
          <a:stretch>
            <a:fillRect/>
          </a:stretch>
        </p:blipFill>
        <p:spPr>
          <a:xfrm>
            <a:off x="2292520" y="2191371"/>
            <a:ext cx="7797460" cy="3237257"/>
          </a:xfrm>
          <a:prstGeom prst="rect">
            <a:avLst/>
          </a:prstGeom>
        </p:spPr>
      </p:pic>
    </p:spTree>
    <p:extLst>
      <p:ext uri="{BB962C8B-B14F-4D97-AF65-F5344CB8AC3E}">
        <p14:creationId xmlns:p14="http://schemas.microsoft.com/office/powerpoint/2010/main" val="187084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2214 -0.47871 L -0.02214 -0.47871 L 0.02161 -0.42871 C 0.02474 -0.425 0.03099 -0.4176 0.03099 -0.4176 C 0.04531 -0.37917 0.04101 -0.39676 0.04661 -0.3676 C 0.04557 -0.34723 0.04661 -0.32593 0.04349 -0.30648 C 0.04231 -0.29977 0.02838 -0.28148 0.02474 -0.27871 C 0.01862 -0.27385 0.01145 -0.27408 0.00599 -0.2676 C 0.00286 -0.26389 -0.00013 -0.25926 -0.00339 -0.25648 C -0.0293 -0.23334 0.00468 -0.27153 -0.02214 -0.23982 C -0.02422 -0.23426 -0.02813 -0.22963 -0.02839 -0.22315 C -0.02917 -0.2081 -0.02683 -0.19329 -0.02526 -0.17871 C -0.02474 -0.17292 -0.02422 -0.16644 -0.02214 -0.16204 C -0.0198 -0.15695 -0.01563 -0.15556 -0.01276 -0.15093 C -0.00625 -0.14051 0.00104 -0.13079 0.00599 -0.1176 C 0.01432 -0.0956 0.00911 -0.10463 0.02161 -0.09005 C 0.02955 -0.04746 0.03359 -0.04005 0.02474 0.01574 C 0.02382 0.02129 0.01849 0.01944 0.01536 0.02106 C 0.01224 0.01944 0.00872 0.01898 0.00599 0.01574 C 0.00221 0.01134 4.58333E-6 0.00393 -0.00339 -0.00093 C -0.00521 -0.00371 -0.00756 -0.00486 -0.00964 -0.00648 L -0.00964 -0.00648 " pathEditMode="relative" ptsTypes="AAAAAAAAAAAAAAAAAAAAAA">
                                      <p:cBhvr>
                                        <p:cTn id="8" dur="1750" fill="hold"/>
                                        <p:tgtEl>
                                          <p:spTgt spid="6"/>
                                        </p:tgtEl>
                                        <p:attrNameLst>
                                          <p:attrName>ppt_x</p:attrName>
                                          <p:attrName>ppt_y</p:attrName>
                                        </p:attrNameLst>
                                      </p:cBhvr>
                                    </p:animMotion>
                                  </p:childTnLst>
                                </p:cTn>
                              </p:par>
                              <p:par>
                                <p:cTn id="9" presetID="45"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750"/>
                                        <p:tgtEl>
                                          <p:spTgt spid="6"/>
                                        </p:tgtEl>
                                      </p:cBhvr>
                                    </p:animEffect>
                                    <p:anim calcmode="lin" valueType="num">
                                      <p:cBhvr>
                                        <p:cTn id="12" dur="1750" fill="hold"/>
                                        <p:tgtEl>
                                          <p:spTgt spid="6"/>
                                        </p:tgtEl>
                                        <p:attrNameLst>
                                          <p:attrName>ppt_w</p:attrName>
                                        </p:attrNameLst>
                                      </p:cBhvr>
                                      <p:tavLst>
                                        <p:tav tm="0" fmla="#ppt_w*sin(2.5*pi*$)">
                                          <p:val>
                                            <p:fltVal val="0"/>
                                          </p:val>
                                        </p:tav>
                                        <p:tav tm="100000">
                                          <p:val>
                                            <p:fltVal val="1"/>
                                          </p:val>
                                        </p:tav>
                                      </p:tavLst>
                                    </p:anim>
                                    <p:anim calcmode="lin" valueType="num">
                                      <p:cBhvr>
                                        <p:cTn id="13" dur="1750" fill="hold"/>
                                        <p:tgtEl>
                                          <p:spTgt spid="6"/>
                                        </p:tgtEl>
                                        <p:attrNameLst>
                                          <p:attrName>ppt_h</p:attrName>
                                        </p:attrNameLst>
                                      </p:cBhvr>
                                      <p:tavLst>
                                        <p:tav tm="0">
                                          <p:val>
                                            <p:strVal val="#ppt_h"/>
                                          </p:val>
                                        </p:tav>
                                        <p:tav tm="100000">
                                          <p:val>
                                            <p:strVal val="#ppt_h"/>
                                          </p:val>
                                        </p:tav>
                                      </p:tavLst>
                                    </p:anim>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0" presetClass="path" presetSubtype="0" accel="41000" decel="59000" fill="hold" nodeType="withEffect">
                                  <p:stCondLst>
                                    <p:cond delay="0"/>
                                  </p:stCondLst>
                                  <p:childTnLst>
                                    <p:animMotion origin="layout" path="M 0.01536 -1.04561 L 0.01536 -1.04561 C 0.02096 -1.03403 0.02708 -1.02338 0.03229 -1.01111 C 0.03437 -1.00602 0.03567 -0.99977 0.0371 -0.99398 C 0.03971 -0.98264 0.03984 -0.97593 0.04192 -0.96366 C 0.04335 -0.9551 0.04518 -0.94653 0.04674 -0.93797 L 0.04921 -0.925 C 0.04895 -0.92246 0.04739 -0.89051 0.04427 -0.88218 C 0.04244 -0.87732 0.03971 -0.87338 0.0371 -0.86945 C 0.03489 -0.86598 0.03229 -0.86366 0.02981 -0.86088 C 0.02096 -0.83704 0.02981 -0.85718 0.0177 -0.83936 C 0.0151 -0.83542 0.01315 -0.83033 0.01041 -0.82639 C -0.00977 -0.79653 0.01718 -0.8426 -0.00404 -0.80486 C -0.01016 -0.77246 -0.00196 -0.8125 -0.01133 -0.77917 C -0.01237 -0.775 -0.0129 -0.77037 -0.01368 -0.76621 C -0.0129 -0.75764 -0.01316 -0.74838 -0.01133 -0.74028 C -0.00912 -0.73079 -0.00482 -0.72315 -0.00157 -0.71459 L 0.01289 -0.67593 L 0.02252 -0.65 L 0.02734 -0.63704 C 0.02825 -0.63287 0.02851 -0.62824 0.02981 -0.62431 C 0.03268 -0.61528 0.03945 -0.59838 0.03945 -0.59838 C 0.04023 -0.59422 0.04114 -0.58982 0.04192 -0.58542 C 0.04661 -0.55625 0.047 -0.54167 0.04192 -0.50371 C 0.03945 -0.48542 0.03099 -0.47778 0.025 -0.46505 C 0.01653 -0.44723 0.02474 -0.45486 0.01289 -0.44792 C 0.00156 -0.41783 0.00807 -0.42778 -0.00404 -0.41343 C -0.0073 -0.40486 -0.01433 -0.39792 -0.01368 -0.38773 C -0.01081 -0.33565 -0.01381 -0.35834 -0.00651 -0.31875 L -0.00404 -0.30602 C -0.00326 -0.30162 -0.003 -0.29676 -0.00157 -0.29306 C 4.58333E-6 -0.28866 0.00104 -0.28357 0.00325 -0.2801 C 0.00755 -0.27338 0.0177 -0.26297 0.0177 -0.26297 C 0.01849 -0.25857 0.01875 -0.25371 0.02018 -0.25 C 0.02773 -0.22986 0.02695 -0.24537 0.03229 -0.22431 C 0.03424 -0.21598 0.03541 -0.20695 0.0371 -0.19838 L 0.03945 -0.18542 C 0.03671 -0.11621 0.04062 -0.14445 0.03229 -0.09954 C 0.03138 -0.09514 0.03164 -0.08982 0.02981 -0.08658 L 0.02252 -0.07361 C 0.01835 -0.05093 0.02161 -0.06459 0.01041 -0.03496 C 0.00885 -0.03079 0.00651 -0.02709 0.00559 -0.02199 C 0.00481 -0.01783 0.00481 -0.01273 0.00325 -0.00926 C 0.00143 -0.0051 -0.00404 -0.00047 -0.00404 -0.00047 L -0.00404 -0.00047 " pathEditMode="relative" ptsTypes="AAAAAAAAAAAAAAAAAAAAAAAAAAAAAAAAAAAAAAAAAAAAA">
                                      <p:cBhvr>
                                        <p:cTn id="17" dur="2750" fill="hold"/>
                                        <p:tgtEl>
                                          <p:spTgt spid="7"/>
                                        </p:tgtEl>
                                        <p:attrNameLst>
                                          <p:attrName>ppt_x</p:attrName>
                                          <p:attrName>ppt_y</p:attrName>
                                        </p:attrNameLst>
                                      </p:cBhvr>
                                    </p:animMotion>
                                  </p:childTnLst>
                                </p:cTn>
                              </p:par>
                              <p:par>
                                <p:cTn id="18" presetID="45"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ppt_w</p:attrName>
                                        </p:attrNameLst>
                                      </p:cBhvr>
                                      <p:tavLst>
                                        <p:tav tm="0" fmla="#ppt_w*sin(2.5*pi*$)">
                                          <p:val>
                                            <p:fltVal val="0"/>
                                          </p:val>
                                        </p:tav>
                                        <p:tav tm="100000">
                                          <p:val>
                                            <p:fltVal val="1"/>
                                          </p:val>
                                        </p:tav>
                                      </p:tavLst>
                                    </p:anim>
                                    <p:anim calcmode="lin" valueType="num">
                                      <p:cBhvr>
                                        <p:cTn id="22"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544;p2">
            <a:extLst>
              <a:ext uri="{FF2B5EF4-FFF2-40B4-BE49-F238E27FC236}">
                <a16:creationId xmlns:a16="http://schemas.microsoft.com/office/drawing/2014/main" id="{75F47628-7E9B-472B-B475-9939F18B9EB0}"/>
              </a:ext>
            </a:extLst>
          </p:cNvPr>
          <p:cNvSpPr/>
          <p:nvPr/>
        </p:nvSpPr>
        <p:spPr>
          <a:xfrm>
            <a:off x="2695576" y="0"/>
            <a:ext cx="5581650" cy="696181"/>
          </a:xfrm>
          <a:prstGeom prst="roundRect">
            <a:avLst>
              <a:gd name="adj" fmla="val 16667"/>
            </a:avLst>
          </a:prstGeom>
          <a:solidFill>
            <a:srgbClr val="FFFF00"/>
          </a:solidFill>
          <a:ln w="9525" cap="flat" cmpd="sng">
            <a:solidFill>
              <a:srgbClr val="000000"/>
            </a:solidFill>
            <a:prstDash val="solid"/>
            <a:round/>
            <a:headEnd type="none" w="sm" len="sm"/>
            <a:tailEnd type="none" w="sm" len="sm"/>
          </a:ln>
          <a:effectLst>
            <a:outerShdw dist="35921" dir="2700000" algn="ctr" rotWithShape="0">
              <a:srgbClr val="E30612"/>
            </a:outerShdw>
          </a:effectLst>
        </p:spPr>
        <p:txBody>
          <a:bodyPr spcFirstLastPara="1" wrap="square" lIns="121900" tIns="60925" rIns="121900" bIns="609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351"/>
              <a:buFont typeface="Arial" panose="020B0604020202020204"/>
              <a:buNone/>
              <a:tabLst/>
              <a:defRPr/>
            </a:pP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1.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Đọc</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thành</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tiếng</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và</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trả</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lời</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câu</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hỏi</a:t>
            </a:r>
            <a:endParaRPr kumimoji="0" sz="2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a:cs typeface="Calibri" panose="020F0502020204030204" pitchFamily="34" charset="0"/>
              <a:sym typeface="Arial" panose="020B0604020202020204"/>
            </a:endParaRPr>
          </a:p>
        </p:txBody>
      </p:sp>
      <p:sp>
        <p:nvSpPr>
          <p:cNvPr id="3" name="TextBox 2">
            <a:extLst>
              <a:ext uri="{FF2B5EF4-FFF2-40B4-BE49-F238E27FC236}">
                <a16:creationId xmlns:a16="http://schemas.microsoft.com/office/drawing/2014/main" id="{06A12210-D987-8957-2D0B-0396B765127E}"/>
              </a:ext>
            </a:extLst>
          </p:cNvPr>
          <p:cNvSpPr txBox="1"/>
          <p:nvPr/>
        </p:nvSpPr>
        <p:spPr>
          <a:xfrm>
            <a:off x="2661671" y="696181"/>
            <a:ext cx="6834753" cy="6494085"/>
          </a:xfrm>
          <a:prstGeom prst="rect">
            <a:avLst/>
          </a:prstGeom>
          <a:noFill/>
        </p:spPr>
        <p:txBody>
          <a:bodyPr wrap="square" rtlCol="0">
            <a:spAutoFit/>
          </a:bodyPr>
          <a:lstStyle/>
          <a:p>
            <a:pPr algn="ctr"/>
            <a:r>
              <a:rPr lang="en-US" sz="2600" dirty="0">
                <a:latin typeface="Times New Roman" panose="02020603050405020304" pitchFamily="18" charset="0"/>
                <a:cs typeface="Times New Roman" panose="02020603050405020304" pitchFamily="18" charset="0"/>
              </a:rPr>
              <a:t>GIÓ</a:t>
            </a:r>
          </a:p>
          <a:p>
            <a:r>
              <a:rPr lang="en-US" sz="2600" dirty="0" err="1">
                <a:latin typeface="Times New Roman" panose="02020603050405020304" pitchFamily="18" charset="0"/>
                <a:cs typeface="Times New Roman" panose="02020603050405020304" pitchFamily="18" charset="0"/>
              </a:rPr>
              <a:t>Vừa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gõ</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cửa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gọi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rồi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trẻ</a:t>
            </a:r>
            <a:r>
              <a:rPr lang="en-US" sz="2600" dirty="0">
                <a:latin typeface="Times New Roman" panose="02020603050405020304" pitchFamily="18" charset="0"/>
                <a:cs typeface="Times New Roman" panose="02020603050405020304" pitchFamily="18" charset="0"/>
              </a:rPr>
              <a:t> hay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già</a:t>
            </a:r>
            <a:r>
              <a:rPr lang="en-US" sz="2600" dirty="0">
                <a:latin typeface="Times New Roman" panose="02020603050405020304" pitchFamily="18" charset="0"/>
                <a:cs typeface="Times New Roman" panose="02020603050405020304" pitchFamily="18" charset="0"/>
              </a:rPr>
              <a:t>?</a:t>
            </a:r>
          </a:p>
          <a:p>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rung </a:t>
            </a:r>
            <a:r>
              <a:rPr lang="en-US" sz="2600" dirty="0" err="1">
                <a:latin typeface="Times New Roman" panose="02020603050405020304" pitchFamily="18" charset="0"/>
                <a:cs typeface="Times New Roman" panose="02020603050405020304" pitchFamily="18" charset="0"/>
              </a:rPr>
              <a:t>rinh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Lúc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thầm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thỉ</a:t>
            </a:r>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trèo</a:t>
            </a:r>
            <a:r>
              <a:rPr lang="en-US" sz="2600" dirty="0">
                <a:latin typeface="Times New Roman" panose="02020603050405020304" pitchFamily="18" charset="0"/>
                <a:cs typeface="Times New Roman" panose="02020603050405020304" pitchFamily="18" charset="0"/>
              </a:rPr>
              <a:t> me </a:t>
            </a:r>
            <a:r>
              <a:rPr lang="en-US" sz="2600" dirty="0" err="1">
                <a:latin typeface="Times New Roman" panose="02020603050405020304" pitchFamily="18" charset="0"/>
                <a:cs typeface="Times New Roman" panose="02020603050405020304" pitchFamily="18" charset="0"/>
              </a:rPr>
              <a:t>đấy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Lúc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ầm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thét</a:t>
            </a:r>
            <a:r>
              <a:rPr lang="en-US" sz="2600" dirty="0">
                <a:latin typeface="Times New Roman" panose="02020603050405020304" pitchFamily="18" charset="0"/>
                <a:cs typeface="Times New Roman" panose="02020603050405020304" pitchFamily="18" charset="0"/>
              </a:rPr>
              <a:t> la…</a:t>
            </a:r>
          </a:p>
          <a:p>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Gió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lúc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chạy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Suốt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vội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thế</a:t>
            </a:r>
            <a:r>
              <a:rPr lang="en-US" sz="2600" dirty="0">
                <a:latin typeface="Times New Roman" panose="02020603050405020304" pitchFamily="18" charset="0"/>
                <a:cs typeface="Times New Roman" panose="02020603050405020304" pitchFamily="18" charset="0"/>
              </a:rPr>
              <a:t> à?		Sao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nhìn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a:t>
            </a:r>
          </a:p>
          <a:p>
            <a:r>
              <a:rPr lang="en-US" sz="2600" dirty="0" err="1">
                <a:latin typeface="Times New Roman" panose="02020603050405020304" pitchFamily="18" charset="0"/>
                <a:cs typeface="Times New Roman" panose="02020603050405020304" pitchFamily="18" charset="0"/>
              </a:rPr>
              <a:t>Lúc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huýt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sáo</a:t>
            </a:r>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Lúc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cũng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hát</a:t>
            </a:r>
            <a:r>
              <a:rPr lang="en-US" sz="2600" dirty="0">
                <a:latin typeface="Times New Roman" panose="02020603050405020304" pitchFamily="18" charset="0"/>
                <a:cs typeface="Times New Roman" panose="02020603050405020304" pitchFamily="18" charset="0"/>
              </a:rPr>
              <a:t> ca.</a:t>
            </a:r>
          </a:p>
          <a:p>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Gió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chóng</a:t>
            </a:r>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Cùng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diều</a:t>
            </a:r>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giật</a:t>
            </a:r>
            <a:r>
              <a:rPr lang="en-US" sz="2600" dirty="0">
                <a:latin typeface="Times New Roman" panose="02020603050405020304" pitchFamily="18" charset="0"/>
                <a:cs typeface="Times New Roman" panose="02020603050405020304" pitchFamily="18" charset="0"/>
              </a:rPr>
              <a:t> tung </a:t>
            </a:r>
            <a:r>
              <a:rPr lang="en-US" sz="2600" dirty="0" err="1">
                <a:latin typeface="Times New Roman" panose="02020603050405020304" pitchFamily="18" charset="0"/>
                <a:cs typeface="Times New Roman" panose="02020603050405020304" pitchFamily="18" charset="0"/>
              </a:rPr>
              <a:t>nón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endParaRPr lang="en-US" sz="2600" dirty="0">
              <a:latin typeface="Times New Roman" panose="02020603050405020304" pitchFamily="18" charset="0"/>
              <a:cs typeface="Times New Roman" panose="02020603050405020304" pitchFamily="18" charset="0"/>
            </a:endParaRPr>
          </a:p>
          <a:p>
            <a:r>
              <a:rPr lang="en-US" sz="2600" dirty="0" err="1">
                <a:latin typeface="Times New Roman" panose="02020603050405020304" pitchFamily="18" charset="0"/>
                <a:cs typeface="Times New Roman" panose="02020603050405020304" pitchFamily="18" charset="0"/>
              </a:rPr>
              <a:t>Gió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đùa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trêu</a:t>
            </a:r>
            <a:r>
              <a:rPr lang="en-US" sz="2600" dirty="0">
                <a:latin typeface="Times New Roman" panose="02020603050405020304" pitchFamily="18" charset="0"/>
                <a:cs typeface="Times New Roman" panose="02020603050405020304" pitchFamily="18" charset="0"/>
              </a:rPr>
              <a:t>.</a:t>
            </a:r>
          </a:p>
          <a:p>
            <a:endParaRPr lang="vi-VN"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533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C0D140-EB06-4C4B-B971-01B63BFDD775}"/>
              </a:ext>
            </a:extLst>
          </p:cNvPr>
          <p:cNvSpPr/>
          <p:nvPr/>
        </p:nvSpPr>
        <p:spPr>
          <a:xfrm>
            <a:off x="3052604" y="761027"/>
            <a:ext cx="5530681"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a.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Nhờ</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đâu</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bé</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nhận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ra</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gió</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endParaRPr>
          </a:p>
        </p:txBody>
      </p:sp>
      <p:sp>
        <p:nvSpPr>
          <p:cNvPr id="13" name="Google Shape;545;p2">
            <a:extLst>
              <a:ext uri="{FF2B5EF4-FFF2-40B4-BE49-F238E27FC236}">
                <a16:creationId xmlns:a16="http://schemas.microsoft.com/office/drawing/2014/main" id="{FC8AC832-0432-4D27-95C0-917A5C8F0893}"/>
              </a:ext>
            </a:extLst>
          </p:cNvPr>
          <p:cNvSpPr/>
          <p:nvPr/>
        </p:nvSpPr>
        <p:spPr>
          <a:xfrm>
            <a:off x="1466850" y="1762126"/>
            <a:ext cx="9772650" cy="2962274"/>
          </a:xfrm>
          <a:prstGeom prst="roundRect">
            <a:avLst>
              <a:gd name="adj" fmla="val 16667"/>
            </a:avLst>
          </a:prstGeom>
          <a:solidFill>
            <a:schemeClr val="accent6">
              <a:lumMod val="20000"/>
              <a:lumOff val="80000"/>
            </a:schemeClr>
          </a:solidFill>
          <a:ln w="57150" cap="flat" cmpd="sng">
            <a:solidFill>
              <a:srgbClr val="FFC000"/>
            </a:solidFill>
            <a:prstDash val="solid"/>
            <a:round/>
            <a:headEnd type="none" w="sm" len="sm"/>
            <a:tailEnd type="none" w="sm" len="sm"/>
          </a:ln>
        </p:spPr>
        <p:txBody>
          <a:bodyPr spcFirstLastPara="1" wrap="square" lIns="121900" tIns="60925" rIns="121900" bIns="60925" anchor="ctr" anchorCtr="0">
            <a:noAutofit/>
          </a:bodyPr>
          <a:lstStyle/>
          <a:p>
            <a:pPr marL="457200" marR="0" lvl="0" indent="-457200" algn="just" defTabSz="914400" rtl="0" eaLnBrk="1" fontAlgn="auto" latinLnBrk="0" hangingPunct="1">
              <a:lnSpc>
                <a:spcPct val="100000"/>
              </a:lnSpc>
              <a:spcBef>
                <a:spcPts val="0"/>
              </a:spcBef>
              <a:spcAft>
                <a:spcPts val="0"/>
              </a:spcAft>
              <a:buClr>
                <a:prstClr val="black"/>
              </a:buClr>
              <a:buSzPts val="1351"/>
              <a:buFont typeface="Wingdings" panose="05000000000000000000" pitchFamily="2" charset="2"/>
              <a:buChar char="v"/>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Bé</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nhận</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ra</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gió</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nhờ</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các</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âm</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thanh</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tiếng</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huýt</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sáo</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tiếng</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hát</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ca,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rì</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rầm</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thủ</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thỉ</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ào</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ào</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thét</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la),</a:t>
            </a:r>
          </a:p>
          <a:p>
            <a:pPr marL="457200" marR="0" lvl="0" indent="-457200" algn="just" defTabSz="914400" rtl="0" eaLnBrk="1" fontAlgn="auto" latinLnBrk="0" hangingPunct="1">
              <a:lnSpc>
                <a:spcPct val="100000"/>
              </a:lnSpc>
              <a:spcBef>
                <a:spcPts val="0"/>
              </a:spcBef>
              <a:spcAft>
                <a:spcPts val="0"/>
              </a:spcAft>
              <a:buClr>
                <a:prstClr val="black"/>
              </a:buClr>
              <a:buSzPts val="1351"/>
              <a:buFont typeface="Wingdings" panose="05000000000000000000" pitchFamily="2" charset="2"/>
              <a:buChar char="v"/>
              <a:tabLst/>
              <a:defRPr/>
            </a:pP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Nhờ</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các</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hoạt</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động</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gió</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gõ</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cửa</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trèo</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me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làm</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rung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rinh</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cành</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lá</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giật</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tung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nón</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bé</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chơi</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chong</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chóng</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chơi</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thả</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32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diều</a:t>
            </a:r>
            <a:r>
              <a:rPr lang="en-US" sz="32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a:t>
            </a:r>
            <a:endParaRPr kumimoji="0"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endParaRPr>
          </a:p>
        </p:txBody>
      </p:sp>
    </p:spTree>
    <p:extLst>
      <p:ext uri="{BB962C8B-B14F-4D97-AF65-F5344CB8AC3E}">
        <p14:creationId xmlns:p14="http://schemas.microsoft.com/office/powerpoint/2010/main" val="1540391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down)">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C0D140-EB06-4C4B-B971-01B63BFDD775}"/>
              </a:ext>
            </a:extLst>
          </p:cNvPr>
          <p:cNvSpPr/>
          <p:nvPr/>
        </p:nvSpPr>
        <p:spPr>
          <a:xfrm>
            <a:off x="2139854" y="761027"/>
            <a:ext cx="7356181"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字魂107号-萌趣欢乐体"/>
                <a:cs typeface="Times New Roman" panose="02020603050405020304" pitchFamily="18" charset="0"/>
                <a:sym typeface="+mn-ea"/>
              </a:rPr>
              <a:t>b. Gió trong bài thơ có gì đáng yêu? </a:t>
            </a:r>
          </a:p>
        </p:txBody>
      </p:sp>
      <p:sp>
        <p:nvSpPr>
          <p:cNvPr id="13" name="Google Shape;545;p2">
            <a:extLst>
              <a:ext uri="{FF2B5EF4-FFF2-40B4-BE49-F238E27FC236}">
                <a16:creationId xmlns:a16="http://schemas.microsoft.com/office/drawing/2014/main" id="{FC8AC832-0432-4D27-95C0-917A5C8F0893}"/>
              </a:ext>
            </a:extLst>
          </p:cNvPr>
          <p:cNvSpPr/>
          <p:nvPr/>
        </p:nvSpPr>
        <p:spPr>
          <a:xfrm>
            <a:off x="1466850" y="1762126"/>
            <a:ext cx="9772650" cy="2962274"/>
          </a:xfrm>
          <a:prstGeom prst="roundRect">
            <a:avLst>
              <a:gd name="adj" fmla="val 16667"/>
            </a:avLst>
          </a:prstGeom>
          <a:solidFill>
            <a:schemeClr val="accent6">
              <a:lumMod val="20000"/>
              <a:lumOff val="80000"/>
            </a:schemeClr>
          </a:solidFill>
          <a:ln w="57150" cap="flat" cmpd="sng">
            <a:solidFill>
              <a:srgbClr val="FFC000"/>
            </a:solidFill>
            <a:prstDash val="solid"/>
            <a:round/>
            <a:headEnd type="none" w="sm" len="sm"/>
            <a:tailEnd type="none" w="sm" len="sm"/>
          </a:ln>
        </p:spPr>
        <p:txBody>
          <a:bodyPr spcFirstLastPara="1" wrap="square" lIns="121900" tIns="60925" rIns="121900" bIns="60925" anchor="ctr" anchorCtr="0">
            <a:noAutofit/>
          </a:bodyPr>
          <a:lstStyle/>
          <a:p>
            <a:pPr marL="457200" marR="0" lvl="0" indent="-457200" algn="just" defTabSz="914400" rtl="0" eaLnBrk="1" fontAlgn="auto" latinLnBrk="0" hangingPunct="1">
              <a:lnSpc>
                <a:spcPct val="100000"/>
              </a:lnSpc>
              <a:spcBef>
                <a:spcPts val="0"/>
              </a:spcBef>
              <a:spcAft>
                <a:spcPts val="0"/>
              </a:spcAft>
              <a:buClr>
                <a:prstClr val="black"/>
              </a:buClr>
              <a:buSzPts val="1351"/>
              <a:buFont typeface="Wingdings" panose="05000000000000000000" pitchFamily="2" charset="2"/>
              <a:buChar char="v"/>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Gió</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trong</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bài</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thơ</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đáng</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 </a:t>
            </a:r>
            <a:r>
              <a:rPr kumimoji="0" lang="en-US" sz="4000" b="1" i="0" u="none" strike="noStrike" kern="1200" cap="none" spc="0" normalizeH="0" noProof="0" dirty="0" err="1">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rPr>
              <a:t>yêu</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tinh</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nghịch</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giật</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tung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nón</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bé</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vui</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vẻ</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lúc</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nào</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cũng</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huýt</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sáo</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lúc</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nào</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cũng</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000" b="1" dirty="0" err="1">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hát</a:t>
            </a:r>
            <a:r>
              <a:rPr lang="en-US" sz="4000" b="1"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 ca)</a:t>
            </a:r>
            <a:endParaRPr kumimoji="0" sz="40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a:cs typeface="Times New Roman" panose="02020603050405020304" pitchFamily="18" charset="0"/>
              <a:sym typeface="Arial" panose="020B0604020202020204"/>
            </a:endParaRPr>
          </a:p>
        </p:txBody>
      </p:sp>
    </p:spTree>
    <p:extLst>
      <p:ext uri="{BB962C8B-B14F-4D97-AF65-F5344CB8AC3E}">
        <p14:creationId xmlns:p14="http://schemas.microsoft.com/office/powerpoint/2010/main" val="3733635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946686">
            <a:off x="-191695" y="455177"/>
            <a:ext cx="1838822" cy="131323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grpSp>
        <p:nvGrpSpPr>
          <p:cNvPr id="32" name="组合 31"/>
          <p:cNvGrpSpPr/>
          <p:nvPr/>
        </p:nvGrpSpPr>
        <p:grpSpPr>
          <a:xfrm>
            <a:off x="1543920" y="899886"/>
            <a:ext cx="8974616" cy="4931458"/>
            <a:chOff x="1143796" y="12192"/>
            <a:chExt cx="2017160" cy="4419600"/>
          </a:xfrm>
        </p:grpSpPr>
        <p:sp>
          <p:nvSpPr>
            <p:cNvPr id="33" name="矩形 32"/>
            <p:cNvSpPr/>
            <p:nvPr/>
          </p:nvSpPr>
          <p:spPr>
            <a:xfrm>
              <a:off x="1143796" y="12192"/>
              <a:ext cx="2017160" cy="4419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sp>
          <p:nvSpPr>
            <p:cNvPr id="34" name="矩形 33"/>
            <p:cNvSpPr/>
            <p:nvPr/>
          </p:nvSpPr>
          <p:spPr>
            <a:xfrm>
              <a:off x="1195585" y="158648"/>
              <a:ext cx="1925647" cy="4135213"/>
            </a:xfrm>
            <a:prstGeom prst="rect">
              <a:avLst/>
            </a:prstGeom>
            <a:noFill/>
            <a:ln>
              <a:solidFill>
                <a:srgbClr val="88CBB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字魂107号-萌趣欢乐体"/>
                <a:cs typeface="+mn-ea"/>
                <a:sym typeface="+mn-lt"/>
              </a:endParaRPr>
            </a:p>
          </p:txBody>
        </p:sp>
      </p:grpSp>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t="52270"/>
          <a:stretch>
            <a:fillRect/>
          </a:stretch>
        </p:blipFill>
        <p:spPr>
          <a:xfrm>
            <a:off x="8203968" y="4088772"/>
            <a:ext cx="3988032" cy="2855521"/>
          </a:xfrm>
          <a:prstGeom prst="rect">
            <a:avLst/>
          </a:prstGeom>
        </p:spPr>
      </p:pic>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67243" b="82011"/>
          <a:stretch>
            <a:fillRect/>
          </a:stretch>
        </p:blipFill>
        <p:spPr>
          <a:xfrm>
            <a:off x="10694504" y="19938"/>
            <a:ext cx="1497496" cy="1233689"/>
          </a:xfrm>
          <a:prstGeom prst="rect">
            <a:avLst/>
          </a:prstGeom>
        </p:spPr>
      </p:pic>
      <p:grpSp>
        <p:nvGrpSpPr>
          <p:cNvPr id="13" name="Google Shape;1449;p39">
            <a:extLst>
              <a:ext uri="{FF2B5EF4-FFF2-40B4-BE49-F238E27FC236}">
                <a16:creationId xmlns:a16="http://schemas.microsoft.com/office/drawing/2014/main" id="{8B1C030A-3D73-4847-87AC-2C45AADBC092}"/>
              </a:ext>
            </a:extLst>
          </p:cNvPr>
          <p:cNvGrpSpPr/>
          <p:nvPr/>
        </p:nvGrpSpPr>
        <p:grpSpPr>
          <a:xfrm>
            <a:off x="1812625" y="3684925"/>
            <a:ext cx="821432" cy="882640"/>
            <a:chOff x="4243450" y="1793000"/>
            <a:chExt cx="438175" cy="470825"/>
          </a:xfrm>
        </p:grpSpPr>
        <p:sp>
          <p:nvSpPr>
            <p:cNvPr id="14" name="Google Shape;1450;p39">
              <a:extLst>
                <a:ext uri="{FF2B5EF4-FFF2-40B4-BE49-F238E27FC236}">
                  <a16:creationId xmlns:a16="http://schemas.microsoft.com/office/drawing/2014/main" id="{E720FF44-2B62-411F-9F41-3FA9B9D212F0}"/>
                </a:ext>
              </a:extLst>
            </p:cNvPr>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15" name="Google Shape;1451;p39">
              <a:extLst>
                <a:ext uri="{FF2B5EF4-FFF2-40B4-BE49-F238E27FC236}">
                  <a16:creationId xmlns:a16="http://schemas.microsoft.com/office/drawing/2014/main" id="{9A674020-314E-4C62-B2B8-B41468124136}"/>
                </a:ext>
              </a:extLst>
            </p:cNvPr>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17" name="Google Shape;1452;p39">
              <a:extLst>
                <a:ext uri="{FF2B5EF4-FFF2-40B4-BE49-F238E27FC236}">
                  <a16:creationId xmlns:a16="http://schemas.microsoft.com/office/drawing/2014/main" id="{CD08A010-8FD6-443F-8404-94299262BED4}"/>
                </a:ext>
              </a:extLst>
            </p:cNvPr>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0" name="Google Shape;1453;p39">
              <a:extLst>
                <a:ext uri="{FF2B5EF4-FFF2-40B4-BE49-F238E27FC236}">
                  <a16:creationId xmlns:a16="http://schemas.microsoft.com/office/drawing/2014/main" id="{682DCD83-03B8-4A75-BC35-32EF0FD86720}"/>
                </a:ext>
              </a:extLst>
            </p:cNvPr>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1" name="Google Shape;1454;p39">
              <a:extLst>
                <a:ext uri="{FF2B5EF4-FFF2-40B4-BE49-F238E27FC236}">
                  <a16:creationId xmlns:a16="http://schemas.microsoft.com/office/drawing/2014/main" id="{E3EE8629-889E-4925-9FFA-B0AC74BC676A}"/>
                </a:ext>
              </a:extLst>
            </p:cNvPr>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22" name="Google Shape;1455;p39">
            <a:extLst>
              <a:ext uri="{FF2B5EF4-FFF2-40B4-BE49-F238E27FC236}">
                <a16:creationId xmlns:a16="http://schemas.microsoft.com/office/drawing/2014/main" id="{7F74D01F-9081-4ED5-9759-9A2AF8ECC97F}"/>
              </a:ext>
            </a:extLst>
          </p:cNvPr>
          <p:cNvGrpSpPr/>
          <p:nvPr/>
        </p:nvGrpSpPr>
        <p:grpSpPr>
          <a:xfrm>
            <a:off x="10381549" y="2359255"/>
            <a:ext cx="468815" cy="457300"/>
            <a:chOff x="1959000" y="1291425"/>
            <a:chExt cx="286025" cy="279000"/>
          </a:xfrm>
        </p:grpSpPr>
        <p:sp>
          <p:nvSpPr>
            <p:cNvPr id="23" name="Google Shape;1456;p39">
              <a:extLst>
                <a:ext uri="{FF2B5EF4-FFF2-40B4-BE49-F238E27FC236}">
                  <a16:creationId xmlns:a16="http://schemas.microsoft.com/office/drawing/2014/main" id="{4B4BA009-0EDA-4186-A28D-B2188D458224}"/>
                </a:ext>
              </a:extLst>
            </p:cNvPr>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4" name="Google Shape;1457;p39">
              <a:extLst>
                <a:ext uri="{FF2B5EF4-FFF2-40B4-BE49-F238E27FC236}">
                  <a16:creationId xmlns:a16="http://schemas.microsoft.com/office/drawing/2014/main" id="{6DDA7F56-8F72-434F-A23B-DB32AC4A5069}"/>
                </a:ext>
              </a:extLst>
            </p:cNvPr>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5" name="Google Shape;1458;p39">
              <a:extLst>
                <a:ext uri="{FF2B5EF4-FFF2-40B4-BE49-F238E27FC236}">
                  <a16:creationId xmlns:a16="http://schemas.microsoft.com/office/drawing/2014/main" id="{132E7B23-CCEE-4373-80D8-E0E0558C776A}"/>
                </a:ext>
              </a:extLst>
            </p:cNvPr>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6" name="Google Shape;1459;p39">
              <a:extLst>
                <a:ext uri="{FF2B5EF4-FFF2-40B4-BE49-F238E27FC236}">
                  <a16:creationId xmlns:a16="http://schemas.microsoft.com/office/drawing/2014/main" id="{058265CE-7146-4C5C-BBF0-7470102C2290}"/>
                </a:ext>
              </a:extLst>
            </p:cNvPr>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7" name="Google Shape;1460;p39">
              <a:extLst>
                <a:ext uri="{FF2B5EF4-FFF2-40B4-BE49-F238E27FC236}">
                  <a16:creationId xmlns:a16="http://schemas.microsoft.com/office/drawing/2014/main" id="{B8F8033D-71D7-4B65-8F69-28BAF0110090}"/>
                </a:ext>
              </a:extLst>
            </p:cNvPr>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28" name="Google Shape;1461;p39">
            <a:extLst>
              <a:ext uri="{FF2B5EF4-FFF2-40B4-BE49-F238E27FC236}">
                <a16:creationId xmlns:a16="http://schemas.microsoft.com/office/drawing/2014/main" id="{D88FBC8D-DBA8-4156-A5DB-58AC3733214C}"/>
              </a:ext>
            </a:extLst>
          </p:cNvPr>
          <p:cNvGrpSpPr/>
          <p:nvPr/>
        </p:nvGrpSpPr>
        <p:grpSpPr>
          <a:xfrm>
            <a:off x="10156726" y="3834525"/>
            <a:ext cx="1311224" cy="827808"/>
            <a:chOff x="6096075" y="734650"/>
            <a:chExt cx="709025" cy="447625"/>
          </a:xfrm>
        </p:grpSpPr>
        <p:sp>
          <p:nvSpPr>
            <p:cNvPr id="29" name="Google Shape;1462;p39">
              <a:extLst>
                <a:ext uri="{FF2B5EF4-FFF2-40B4-BE49-F238E27FC236}">
                  <a16:creationId xmlns:a16="http://schemas.microsoft.com/office/drawing/2014/main" id="{493E7B6F-B723-43F2-882A-54D98E8D3731}"/>
                </a:ext>
              </a:extLst>
            </p:cNvPr>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0" name="Google Shape;1463;p39">
              <a:extLst>
                <a:ext uri="{FF2B5EF4-FFF2-40B4-BE49-F238E27FC236}">
                  <a16:creationId xmlns:a16="http://schemas.microsoft.com/office/drawing/2014/main" id="{6802A508-7D7C-492C-A55D-3892BD62DEC2}"/>
                </a:ext>
              </a:extLst>
            </p:cNvPr>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1" name="Google Shape;1464;p39">
              <a:extLst>
                <a:ext uri="{FF2B5EF4-FFF2-40B4-BE49-F238E27FC236}">
                  <a16:creationId xmlns:a16="http://schemas.microsoft.com/office/drawing/2014/main" id="{E53DAC4C-7CB8-4B93-AC34-9788F452E754}"/>
                </a:ext>
              </a:extLst>
            </p:cNvPr>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5" name="Google Shape;1465;p39">
              <a:extLst>
                <a:ext uri="{FF2B5EF4-FFF2-40B4-BE49-F238E27FC236}">
                  <a16:creationId xmlns:a16="http://schemas.microsoft.com/office/drawing/2014/main" id="{70D6EFDD-BEEE-4FD5-916E-4446B8FC90AF}"/>
                </a:ext>
              </a:extLst>
            </p:cNvPr>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6" name="Google Shape;1466;p39">
              <a:extLst>
                <a:ext uri="{FF2B5EF4-FFF2-40B4-BE49-F238E27FC236}">
                  <a16:creationId xmlns:a16="http://schemas.microsoft.com/office/drawing/2014/main" id="{CE41237E-5D01-4404-A440-C71F9C069ED4}"/>
                </a:ext>
              </a:extLst>
            </p:cNvPr>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37" name="Google Shape;1467;p39">
            <a:extLst>
              <a:ext uri="{FF2B5EF4-FFF2-40B4-BE49-F238E27FC236}">
                <a16:creationId xmlns:a16="http://schemas.microsoft.com/office/drawing/2014/main" id="{DE5F1D8E-E684-4571-AEA7-31B4B8AE3B44}"/>
              </a:ext>
            </a:extLst>
          </p:cNvPr>
          <p:cNvGrpSpPr/>
          <p:nvPr/>
        </p:nvGrpSpPr>
        <p:grpSpPr>
          <a:xfrm>
            <a:off x="3032751" y="1597418"/>
            <a:ext cx="364367" cy="392433"/>
            <a:chOff x="713250" y="2576650"/>
            <a:chExt cx="273275" cy="294325"/>
          </a:xfrm>
        </p:grpSpPr>
        <p:sp>
          <p:nvSpPr>
            <p:cNvPr id="38" name="Google Shape;1468;p39">
              <a:extLst>
                <a:ext uri="{FF2B5EF4-FFF2-40B4-BE49-F238E27FC236}">
                  <a16:creationId xmlns:a16="http://schemas.microsoft.com/office/drawing/2014/main" id="{26673BDA-8FDD-42DB-942A-B6ECBA87697C}"/>
                </a:ext>
              </a:extLst>
            </p:cNvPr>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9" name="Google Shape;1469;p39">
              <a:extLst>
                <a:ext uri="{FF2B5EF4-FFF2-40B4-BE49-F238E27FC236}">
                  <a16:creationId xmlns:a16="http://schemas.microsoft.com/office/drawing/2014/main" id="{6E236754-6FEF-4D19-BF43-82602E4E1058}"/>
                </a:ext>
              </a:extLst>
            </p:cNvPr>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40" name="Google Shape;1471;p39">
            <a:extLst>
              <a:ext uri="{FF2B5EF4-FFF2-40B4-BE49-F238E27FC236}">
                <a16:creationId xmlns:a16="http://schemas.microsoft.com/office/drawing/2014/main" id="{8A490B77-60AF-4A84-8154-5410C85C0F9C}"/>
              </a:ext>
            </a:extLst>
          </p:cNvPr>
          <p:cNvGrpSpPr/>
          <p:nvPr/>
        </p:nvGrpSpPr>
        <p:grpSpPr>
          <a:xfrm>
            <a:off x="7817571" y="479300"/>
            <a:ext cx="986644" cy="933425"/>
            <a:chOff x="1826475" y="2921600"/>
            <a:chExt cx="564700" cy="534200"/>
          </a:xfrm>
        </p:grpSpPr>
        <p:sp>
          <p:nvSpPr>
            <p:cNvPr id="41" name="Google Shape;1472;p39">
              <a:extLst>
                <a:ext uri="{FF2B5EF4-FFF2-40B4-BE49-F238E27FC236}">
                  <a16:creationId xmlns:a16="http://schemas.microsoft.com/office/drawing/2014/main" id="{3BF68BC7-C0CC-4FA0-B257-B1568C0E7D86}"/>
                </a:ext>
              </a:extLst>
            </p:cNvPr>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2" name="Google Shape;1473;p39">
              <a:extLst>
                <a:ext uri="{FF2B5EF4-FFF2-40B4-BE49-F238E27FC236}">
                  <a16:creationId xmlns:a16="http://schemas.microsoft.com/office/drawing/2014/main" id="{2AC43E0C-5F5C-4C12-BE00-6FEA3C7B4DC0}"/>
                </a:ext>
              </a:extLst>
            </p:cNvPr>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3" name="Google Shape;1474;p39">
              <a:extLst>
                <a:ext uri="{FF2B5EF4-FFF2-40B4-BE49-F238E27FC236}">
                  <a16:creationId xmlns:a16="http://schemas.microsoft.com/office/drawing/2014/main" id="{B5D61C71-AD24-4895-995D-686C6790DF84}"/>
                </a:ext>
              </a:extLst>
            </p:cNvPr>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4" name="Google Shape;1475;p39">
              <a:extLst>
                <a:ext uri="{FF2B5EF4-FFF2-40B4-BE49-F238E27FC236}">
                  <a16:creationId xmlns:a16="http://schemas.microsoft.com/office/drawing/2014/main" id="{E4E8C17C-82A7-4D56-9F3A-CB6AF0339F44}"/>
                </a:ext>
              </a:extLst>
            </p:cNvPr>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5" name="Google Shape;1476;p39">
              <a:extLst>
                <a:ext uri="{FF2B5EF4-FFF2-40B4-BE49-F238E27FC236}">
                  <a16:creationId xmlns:a16="http://schemas.microsoft.com/office/drawing/2014/main" id="{B2CF7FF4-2AB9-4237-A38E-2462B70DEAC6}"/>
                </a:ext>
              </a:extLst>
            </p:cNvPr>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sp>
        <p:nvSpPr>
          <p:cNvPr id="46" name="TextBox 45">
            <a:extLst>
              <a:ext uri="{FF2B5EF4-FFF2-40B4-BE49-F238E27FC236}">
                <a16:creationId xmlns:a16="http://schemas.microsoft.com/office/drawing/2014/main" id="{FE0DC43C-FFB8-4881-9A32-2683CEB22DFD}"/>
              </a:ext>
            </a:extLst>
          </p:cNvPr>
          <p:cNvSpPr txBox="1"/>
          <p:nvPr/>
        </p:nvSpPr>
        <p:spPr>
          <a:xfrm>
            <a:off x="5254074" y="1212663"/>
            <a:ext cx="173094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8800" b="0" i="0" u="none" strike="noStrike" kern="1200" cap="none" spc="0" normalizeH="0" baseline="0" noProof="0" dirty="0">
                <a:ln>
                  <a:noFill/>
                </a:ln>
                <a:solidFill>
                  <a:srgbClr val="C00000"/>
                </a:solidFill>
                <a:effectLst/>
                <a:uLnTx/>
                <a:uFillTx/>
                <a:latin typeface="SVN-Adam Gorry" panose="02040603050506020204" pitchFamily="18" charset="0"/>
                <a:ea typeface="字魂107号-萌趣欢乐体"/>
                <a:cs typeface="+mn-cs"/>
              </a:rPr>
              <a:t>02</a:t>
            </a:r>
            <a:endParaRPr kumimoji="0" lang="en-US" sz="8800" b="0" i="0" u="none" strike="noStrike" kern="1200" cap="none" spc="0" normalizeH="0" baseline="0" noProof="0" dirty="0">
              <a:ln>
                <a:noFill/>
              </a:ln>
              <a:solidFill>
                <a:srgbClr val="C00000"/>
              </a:solidFill>
              <a:effectLst/>
              <a:uLnTx/>
              <a:uFillTx/>
              <a:ea typeface="字魂107号-萌趣欢乐体"/>
              <a:cs typeface="+mn-cs"/>
            </a:endParaRPr>
          </a:p>
        </p:txBody>
      </p:sp>
      <p:pic>
        <p:nvPicPr>
          <p:cNvPr id="47" name="Picture 46">
            <a:extLst>
              <a:ext uri="{FF2B5EF4-FFF2-40B4-BE49-F238E27FC236}">
                <a16:creationId xmlns:a16="http://schemas.microsoft.com/office/drawing/2014/main" id="{F7773F07-0CC9-4692-A161-D0CA4959F8A5}"/>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pic>
        <p:nvPicPr>
          <p:cNvPr id="2" name="Picture 1">
            <a:extLst>
              <a:ext uri="{FF2B5EF4-FFF2-40B4-BE49-F238E27FC236}">
                <a16:creationId xmlns:a16="http://schemas.microsoft.com/office/drawing/2014/main" id="{126E385B-F952-496E-9006-E13DDF792E80}"/>
              </a:ext>
            </a:extLst>
          </p:cNvPr>
          <p:cNvPicPr>
            <a:picLocks noChangeAspect="1"/>
          </p:cNvPicPr>
          <p:nvPr/>
        </p:nvPicPr>
        <p:blipFill>
          <a:blip r:embed="rId9"/>
          <a:stretch>
            <a:fillRect/>
          </a:stretch>
        </p:blipFill>
        <p:spPr>
          <a:xfrm>
            <a:off x="2216320" y="2368584"/>
            <a:ext cx="7797460" cy="2139881"/>
          </a:xfrm>
          <a:prstGeom prst="rect">
            <a:avLst/>
          </a:prstGeom>
        </p:spPr>
      </p:pic>
    </p:spTree>
    <p:extLst>
      <p:ext uri="{BB962C8B-B14F-4D97-AF65-F5344CB8AC3E}">
        <p14:creationId xmlns:p14="http://schemas.microsoft.com/office/powerpoint/2010/main" val="2302849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2214 -0.47871 L -0.02214 -0.47871 L 0.02161 -0.42871 C 0.02474 -0.425 0.03099 -0.4176 0.03099 -0.4176 C 0.04531 -0.37917 0.04101 -0.39676 0.04661 -0.3676 C 0.04557 -0.34723 0.04661 -0.32593 0.04349 -0.30648 C 0.04231 -0.29977 0.02838 -0.28148 0.02474 -0.27871 C 0.01862 -0.27385 0.01145 -0.27408 0.00599 -0.2676 C 0.00286 -0.26389 -0.00013 -0.25926 -0.00339 -0.25648 C -0.0293 -0.23334 0.00468 -0.27153 -0.02214 -0.23982 C -0.02422 -0.23426 -0.02813 -0.22963 -0.02839 -0.22315 C -0.02917 -0.2081 -0.02683 -0.19329 -0.02526 -0.17871 C -0.02474 -0.17292 -0.02422 -0.16644 -0.02214 -0.16204 C -0.0198 -0.15695 -0.01563 -0.15556 -0.01276 -0.15093 C -0.00625 -0.14051 0.00104 -0.13079 0.00599 -0.1176 C 0.01432 -0.0956 0.00911 -0.10463 0.02161 -0.09005 C 0.02955 -0.04746 0.03359 -0.04005 0.02474 0.01574 C 0.02382 0.02129 0.01849 0.01944 0.01536 0.02106 C 0.01224 0.01944 0.00872 0.01898 0.00599 0.01574 C 0.00221 0.01134 4.58333E-6 0.00393 -0.00339 -0.00093 C -0.00521 -0.00371 -0.00756 -0.00486 -0.00964 -0.00648 L -0.00964 -0.00648 " pathEditMode="relative" ptsTypes="AAAAAAAAAAAAAAAAAAAAAA">
                                      <p:cBhvr>
                                        <p:cTn id="8" dur="1750" fill="hold"/>
                                        <p:tgtEl>
                                          <p:spTgt spid="6"/>
                                        </p:tgtEl>
                                        <p:attrNameLst>
                                          <p:attrName>ppt_x</p:attrName>
                                          <p:attrName>ppt_y</p:attrName>
                                        </p:attrNameLst>
                                      </p:cBhvr>
                                    </p:animMotion>
                                  </p:childTnLst>
                                </p:cTn>
                              </p:par>
                              <p:par>
                                <p:cTn id="9" presetID="45"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750"/>
                                        <p:tgtEl>
                                          <p:spTgt spid="6"/>
                                        </p:tgtEl>
                                      </p:cBhvr>
                                    </p:animEffect>
                                    <p:anim calcmode="lin" valueType="num">
                                      <p:cBhvr>
                                        <p:cTn id="12" dur="1750" fill="hold"/>
                                        <p:tgtEl>
                                          <p:spTgt spid="6"/>
                                        </p:tgtEl>
                                        <p:attrNameLst>
                                          <p:attrName>ppt_w</p:attrName>
                                        </p:attrNameLst>
                                      </p:cBhvr>
                                      <p:tavLst>
                                        <p:tav tm="0" fmla="#ppt_w*sin(2.5*pi*$)">
                                          <p:val>
                                            <p:fltVal val="0"/>
                                          </p:val>
                                        </p:tav>
                                        <p:tav tm="100000">
                                          <p:val>
                                            <p:fltVal val="1"/>
                                          </p:val>
                                        </p:tav>
                                      </p:tavLst>
                                    </p:anim>
                                    <p:anim calcmode="lin" valueType="num">
                                      <p:cBhvr>
                                        <p:cTn id="13" dur="1750" fill="hold"/>
                                        <p:tgtEl>
                                          <p:spTgt spid="6"/>
                                        </p:tgtEl>
                                        <p:attrNameLst>
                                          <p:attrName>ppt_h</p:attrName>
                                        </p:attrNameLst>
                                      </p:cBhvr>
                                      <p:tavLst>
                                        <p:tav tm="0">
                                          <p:val>
                                            <p:strVal val="#ppt_h"/>
                                          </p:val>
                                        </p:tav>
                                        <p:tav tm="100000">
                                          <p:val>
                                            <p:strVal val="#ppt_h"/>
                                          </p:val>
                                        </p:tav>
                                      </p:tavLst>
                                    </p:anim>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0" presetClass="path" presetSubtype="0" accel="41000" decel="59000" fill="hold" nodeType="withEffect">
                                  <p:stCondLst>
                                    <p:cond delay="0"/>
                                  </p:stCondLst>
                                  <p:childTnLst>
                                    <p:animMotion origin="layout" path="M 0.01536 -1.04561 L 0.01536 -1.04561 C 0.02096 -1.03403 0.02708 -1.02338 0.03229 -1.01111 C 0.03437 -1.00602 0.03567 -0.99977 0.0371 -0.99398 C 0.03971 -0.98264 0.03984 -0.97593 0.04192 -0.96366 C 0.04335 -0.9551 0.04518 -0.94653 0.04674 -0.93797 L 0.04921 -0.925 C 0.04895 -0.92246 0.04739 -0.89051 0.04427 -0.88218 C 0.04244 -0.87732 0.03971 -0.87338 0.0371 -0.86945 C 0.03489 -0.86598 0.03229 -0.86366 0.02981 -0.86088 C 0.02096 -0.83704 0.02981 -0.85718 0.0177 -0.83936 C 0.0151 -0.83542 0.01315 -0.83033 0.01041 -0.82639 C -0.00977 -0.79653 0.01718 -0.8426 -0.00404 -0.80486 C -0.01016 -0.77246 -0.00196 -0.8125 -0.01133 -0.77917 C -0.01237 -0.775 -0.0129 -0.77037 -0.01368 -0.76621 C -0.0129 -0.75764 -0.01316 -0.74838 -0.01133 -0.74028 C -0.00912 -0.73079 -0.00482 -0.72315 -0.00157 -0.71459 L 0.01289 -0.67593 L 0.02252 -0.65 L 0.02734 -0.63704 C 0.02825 -0.63287 0.02851 -0.62824 0.02981 -0.62431 C 0.03268 -0.61528 0.03945 -0.59838 0.03945 -0.59838 C 0.04023 -0.59422 0.04114 -0.58982 0.04192 -0.58542 C 0.04661 -0.55625 0.047 -0.54167 0.04192 -0.50371 C 0.03945 -0.48542 0.03099 -0.47778 0.025 -0.46505 C 0.01653 -0.44723 0.02474 -0.45486 0.01289 -0.44792 C 0.00156 -0.41783 0.00807 -0.42778 -0.00404 -0.41343 C -0.0073 -0.40486 -0.01433 -0.39792 -0.01368 -0.38773 C -0.01081 -0.33565 -0.01381 -0.35834 -0.00651 -0.31875 L -0.00404 -0.30602 C -0.00326 -0.30162 -0.003 -0.29676 -0.00157 -0.29306 C 4.58333E-6 -0.28866 0.00104 -0.28357 0.00325 -0.2801 C 0.00755 -0.27338 0.0177 -0.26297 0.0177 -0.26297 C 0.01849 -0.25857 0.01875 -0.25371 0.02018 -0.25 C 0.02773 -0.22986 0.02695 -0.24537 0.03229 -0.22431 C 0.03424 -0.21598 0.03541 -0.20695 0.0371 -0.19838 L 0.03945 -0.18542 C 0.03671 -0.11621 0.04062 -0.14445 0.03229 -0.09954 C 0.03138 -0.09514 0.03164 -0.08982 0.02981 -0.08658 L 0.02252 -0.07361 C 0.01835 -0.05093 0.02161 -0.06459 0.01041 -0.03496 C 0.00885 -0.03079 0.00651 -0.02709 0.00559 -0.02199 C 0.00481 -0.01783 0.00481 -0.01273 0.00325 -0.00926 C 0.00143 -0.0051 -0.00404 -0.00047 -0.00404 -0.00047 L -0.00404 -0.00047 " pathEditMode="relative" ptsTypes="AAAAAAAAAAAAAAAAAAAAAAAAAAAAAAAAAAAAAAAAAAAAA">
                                      <p:cBhvr>
                                        <p:cTn id="17" dur="2750" fill="hold"/>
                                        <p:tgtEl>
                                          <p:spTgt spid="7"/>
                                        </p:tgtEl>
                                        <p:attrNameLst>
                                          <p:attrName>ppt_x</p:attrName>
                                          <p:attrName>ppt_y</p:attrName>
                                        </p:attrNameLst>
                                      </p:cBhvr>
                                    </p:animMotion>
                                  </p:childTnLst>
                                </p:cTn>
                              </p:par>
                              <p:par>
                                <p:cTn id="18" presetID="45"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ppt_w</p:attrName>
                                        </p:attrNameLst>
                                      </p:cBhvr>
                                      <p:tavLst>
                                        <p:tav tm="0" fmla="#ppt_w*sin(2.5*pi*$)">
                                          <p:val>
                                            <p:fltVal val="0"/>
                                          </p:val>
                                        </p:tav>
                                        <p:tav tm="100000">
                                          <p:val>
                                            <p:fltVal val="1"/>
                                          </p:val>
                                        </p:tav>
                                      </p:tavLst>
                                    </p:anim>
                                    <p:anim calcmode="lin" valueType="num">
                                      <p:cBhvr>
                                        <p:cTn id="22"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5EE9276-D75C-4FA2-BE28-245AB78F5B5D}"/>
              </a:ext>
            </a:extLst>
          </p:cNvPr>
          <p:cNvPicPr>
            <a:picLocks noChangeAspect="1"/>
          </p:cNvPicPr>
          <p:nvPr/>
        </p:nvPicPr>
        <p:blipFill>
          <a:blip r:embed="rId2"/>
          <a:stretch>
            <a:fillRect/>
          </a:stretch>
        </p:blipFill>
        <p:spPr>
          <a:xfrm>
            <a:off x="9029700" y="-80963"/>
            <a:ext cx="3162300" cy="1724025"/>
          </a:xfrm>
          <a:prstGeom prst="rect">
            <a:avLst/>
          </a:prstGeom>
        </p:spPr>
      </p:pic>
      <p:sp>
        <p:nvSpPr>
          <p:cNvPr id="14" name="TextBox 13">
            <a:extLst>
              <a:ext uri="{FF2B5EF4-FFF2-40B4-BE49-F238E27FC236}">
                <a16:creationId xmlns:a16="http://schemas.microsoft.com/office/drawing/2014/main" id="{80751321-4925-4E4B-8450-A4E447D612E9}"/>
              </a:ext>
            </a:extLst>
          </p:cNvPr>
          <p:cNvSpPr txBox="1"/>
          <p:nvPr/>
        </p:nvSpPr>
        <p:spPr>
          <a:xfrm>
            <a:off x="2400300" y="619125"/>
            <a:ext cx="7124700" cy="646331"/>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Chú</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sẻ</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và</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bông</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hoa</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bằng</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lăng</a:t>
            </a:r>
            <a:endParaRPr lang="en-US" sz="3600" dirty="0">
              <a:solidFill>
                <a:srgbClr val="FF000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FCE1E7A5-99BD-4258-984B-7ABB49327FCA}"/>
              </a:ext>
            </a:extLst>
          </p:cNvPr>
          <p:cNvSpPr txBox="1"/>
          <p:nvPr/>
        </p:nvSpPr>
        <p:spPr>
          <a:xfrm>
            <a:off x="835233" y="1520253"/>
            <a:ext cx="10254834" cy="5093702"/>
          </a:xfrm>
          <a:prstGeom prst="rect">
            <a:avLst/>
          </a:prstGeom>
          <a:noFill/>
        </p:spPr>
        <p:txBody>
          <a:bodyPr wrap="square" rtlCol="0">
            <a:spAutoFit/>
          </a:bodyPr>
          <a:lstStyle/>
          <a:p>
            <a:pPr algn="just"/>
            <a:r>
              <a:rPr lang="en-US" sz="25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5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Ở gần tổ của một chú sẻ non đang tập bay có một cây bằng lăng. Mùa hoa này, bằng lăng nở hoa mà không vui vì bé Thơ, bạn của cây, phải nằm viện. Sẻ non biết bằng lăng đã giữ lại một bông hoa cuối cùng để đợi bé Thơ.</a:t>
            </a:r>
          </a:p>
          <a:p>
            <a:pPr algn="just"/>
            <a:r>
              <a:rPr lang="en-US" sz="25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5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Sáng hôm ấy, bé Thơ về, bông bằng lăng cuối cùng đã nở. Nhưng bông hoa lại nở cao hơn cửa sổ nên bé không nhìn thấy nó. Bé cứ ngỡ là mùa hoa đã qua.</a:t>
            </a:r>
          </a:p>
          <a:p>
            <a:pPr algn="just"/>
            <a:r>
              <a:rPr lang="en-US" sz="25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5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Sẻ non rất yêu bằng lăng và bé Thơ. Nó muốn giúp bông hoa. Nó chắp cánh, bay vù về phía cành bằng lăng mảnh mai. Nó nhìn kĩ cành hoa rồi đáp xuống. Cành hoa chao qua, chao lại. Sẻ non cố đứng vững. Thế là bông hoa chúc hẳn xuống, lọt vào khuôn cửa sổ.</a:t>
            </a:r>
          </a:p>
          <a:p>
            <a:pPr algn="just"/>
            <a:r>
              <a:rPr lang="en-US" sz="25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5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Lập tức, sẻ nghe thấy tiếng reo từ trong gian phòng tràn ngập ánh nắng:</a:t>
            </a:r>
          </a:p>
          <a:p>
            <a:pPr algn="just"/>
            <a:r>
              <a:rPr lang="en-US" sz="25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5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Ôi, đẹp quá! Sao lại có bông bằng lăng nở muộn thế kia? </a:t>
            </a:r>
          </a:p>
          <a:p>
            <a:pPr algn="r"/>
            <a:r>
              <a:rPr lang="vi-VN" sz="25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r>
              <a:rPr lang="vi-VN" sz="2500" b="0" i="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Theo</a:t>
            </a:r>
            <a:r>
              <a:rPr lang="vi-VN" sz="25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Phạm Hổ)</a:t>
            </a:r>
          </a:p>
        </p:txBody>
      </p:sp>
    </p:spTree>
    <p:extLst>
      <p:ext uri="{BB962C8B-B14F-4D97-AF65-F5344CB8AC3E}">
        <p14:creationId xmlns:p14="http://schemas.microsoft.com/office/powerpoint/2010/main" val="3992235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cxreb2x">
      <a:majorFont>
        <a:latin typeface="字魂107号-萌趣欢乐体"/>
        <a:ea typeface="字魂107号-萌趣欢乐体"/>
        <a:cs typeface=""/>
      </a:majorFont>
      <a:minorFont>
        <a:latin typeface="字魂107号-萌趣欢乐体"/>
        <a:ea typeface="字魂107号-萌趣欢乐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794</Words>
  <Application>Microsoft Office PowerPoint</Application>
  <PresentationFormat>Widescreen</PresentationFormat>
  <Paragraphs>72</Paragraphs>
  <Slides>20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Cambria</vt:lpstr>
      <vt:lpstr>SVN-Adam Gorry</vt:lpstr>
      <vt:lpstr>Times New Roman</vt:lpstr>
      <vt:lpstr>Wingdings</vt:lpstr>
      <vt:lpstr>字魂107号-萌趣欢乐体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11</cp:lastModifiedBy>
  <cp:revision>42</cp:revision>
  <dcterms:created xsi:type="dcterms:W3CDTF">2023-01-01T01:15:34Z</dcterms:created>
  <dcterms:modified xsi:type="dcterms:W3CDTF">2024-03-13T08:23:23Z</dcterms:modified>
</cp:coreProperties>
</file>