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7" r:id="rId3"/>
    <p:sldId id="266" r:id="rId4"/>
    <p:sldId id="281" r:id="rId5"/>
    <p:sldId id="282" r:id="rId6"/>
    <p:sldId id="291" r:id="rId7"/>
    <p:sldId id="276" r:id="rId8"/>
    <p:sldId id="292" r:id="rId9"/>
    <p:sldId id="265" r:id="rId10"/>
  </p:sldIdLst>
  <p:sldSz cx="18288000" cy="10287000"/>
  <p:notesSz cx="6858000" cy="9144000"/>
  <p:embeddedFontLst>
    <p:embeddedFont>
      <p:font typeface="#9Slide03 Arima Madurai Black" panose="020B0604020202020204" charset="0"/>
      <p:bold r:id="rId11"/>
    </p:embeddedFont>
    <p:embeddedFont>
      <p:font typeface="#9Slide03 BoosterNextFYBlack" panose="020B0604020202020204" charset="0"/>
      <p:regular r:id="rId12"/>
    </p:embeddedFont>
    <p:embeddedFont>
      <p:font typeface="#9Slide03 Maven Pro Black" panose="020B0604020202020204" charset="0"/>
      <p:bold r:id="rId13"/>
    </p:embeddedFont>
    <p:embeddedFont>
      <p:font typeface="#9Slide04 Lettre" panose="020B0604020202020204" charset="0"/>
      <p:regular r:id="rId14"/>
    </p:embeddedFont>
    <p:embeddedFont>
      <p:font typeface="#9Slide05 HLT Boulevard" panose="020B0604020202020204" charset="0"/>
      <p:italic r:id="rId15"/>
    </p:embeddedFont>
    <p:embeddedFont>
      <p:font typeface="Lobster" panose="00000500000000000000" pitchFamily="2" charset="0"/>
      <p:regular r:id="rId16"/>
    </p:embeddedFont>
    <p:embeddedFont>
      <p:font typeface="Prompt Light" panose="00000400000000000000" pitchFamily="2" charset="-34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" userDrawn="1">
          <p15:clr>
            <a:srgbClr val="A4A3A4"/>
          </p15:clr>
        </p15:guide>
        <p15:guide id="3" orient="horz" pos="6408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114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00"/>
    <a:srgbClr val="77D970"/>
    <a:srgbClr val="FF0075"/>
    <a:srgbClr val="FF1700"/>
    <a:srgbClr val="FF8E00"/>
    <a:srgbClr val="06FF00"/>
    <a:srgbClr val="EEEEEE"/>
    <a:srgbClr val="172774"/>
    <a:srgbClr val="B000B9"/>
    <a:srgbClr val="FF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86357" autoAdjust="0"/>
  </p:normalViewPr>
  <p:slideViewPr>
    <p:cSldViewPr>
      <p:cViewPr varScale="1">
        <p:scale>
          <a:sx n="41" d="100"/>
          <a:sy n="41" d="100"/>
        </p:scale>
        <p:origin x="120" y="48"/>
      </p:cViewPr>
      <p:guideLst>
        <p:guide orient="horz" pos="24"/>
        <p:guide orient="horz" pos="6408"/>
        <p:guide/>
        <p:guide pos="11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21" Type="http://schemas.openxmlformats.org/officeDocument/2006/relationships/image" Target="../media/image28.svg"/><Relationship Id="rId34" Type="http://schemas.openxmlformats.org/officeDocument/2006/relationships/image" Target="../media/image9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33" Type="http://schemas.openxmlformats.org/officeDocument/2006/relationships/image" Target="../media/image8.sv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7.png"/><Relationship Id="rId37" Type="http://schemas.microsoft.com/office/2007/relationships/hdphoto" Target="../media/hdphoto1.wdp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36" Type="http://schemas.openxmlformats.org/officeDocument/2006/relationships/image" Target="../media/image37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31" Type="http://schemas.openxmlformats.org/officeDocument/2006/relationships/image" Target="../media/image4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image" Target="../media/image3.png"/><Relationship Id="rId35" Type="http://schemas.openxmlformats.org/officeDocument/2006/relationships/image" Target="../media/image10.svg"/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26" Type="http://schemas.openxmlformats.org/officeDocument/2006/relationships/image" Target="../media/image5.png"/><Relationship Id="rId3" Type="http://schemas.openxmlformats.org/officeDocument/2006/relationships/image" Target="../media/image39.svg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4.svg"/><Relationship Id="rId33" Type="http://schemas.openxmlformats.org/officeDocument/2006/relationships/image" Target="../media/image12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7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31" Type="http://schemas.openxmlformats.org/officeDocument/2006/relationships/image" Target="../media/image10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.svg"/><Relationship Id="rId30" Type="http://schemas.openxmlformats.org/officeDocument/2006/relationships/image" Target="../media/image9.png"/><Relationship Id="rId8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63.svg"/><Relationship Id="rId12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42.png"/><Relationship Id="rId5" Type="http://schemas.openxmlformats.org/officeDocument/2006/relationships/image" Target="../media/image61.svg"/><Relationship Id="rId15" Type="http://schemas.openxmlformats.org/officeDocument/2006/relationships/image" Target="../media/image69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5.svg"/><Relationship Id="rId18" Type="http://schemas.openxmlformats.org/officeDocument/2006/relationships/image" Target="../media/image70.svg"/><Relationship Id="rId3" Type="http://schemas.openxmlformats.org/officeDocument/2006/relationships/image" Target="../media/image39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38.png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svg"/><Relationship Id="rId5" Type="http://schemas.openxmlformats.org/officeDocument/2006/relationships/image" Target="../media/image2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43.svg"/><Relationship Id="rId1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svg"/><Relationship Id="rId7" Type="http://schemas.openxmlformats.org/officeDocument/2006/relationships/image" Target="../media/image6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33.png"/><Relationship Id="rId3" Type="http://schemas.openxmlformats.org/officeDocument/2006/relationships/image" Target="../media/image12.svg"/><Relationship Id="rId21" Type="http://schemas.openxmlformats.org/officeDocument/2006/relationships/image" Target="../media/image79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8.svg"/><Relationship Id="rId2" Type="http://schemas.openxmlformats.org/officeDocument/2006/relationships/image" Target="../media/image11.png"/><Relationship Id="rId16" Type="http://schemas.openxmlformats.org/officeDocument/2006/relationships/image" Target="../media/image27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3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svg"/><Relationship Id="rId7" Type="http://schemas.openxmlformats.org/officeDocument/2006/relationships/image" Target="../media/image1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18" Type="http://schemas.openxmlformats.org/officeDocument/2006/relationships/image" Target="../media/image98.png"/><Relationship Id="rId3" Type="http://schemas.openxmlformats.org/officeDocument/2006/relationships/image" Target="../media/image2.svg"/><Relationship Id="rId21" Type="http://schemas.openxmlformats.org/officeDocument/2006/relationships/image" Target="../media/image101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17" Type="http://schemas.openxmlformats.org/officeDocument/2006/relationships/image" Target="../media/image97.svg"/><Relationship Id="rId2" Type="http://schemas.openxmlformats.org/officeDocument/2006/relationships/image" Target="../media/image1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83.svg"/><Relationship Id="rId10" Type="http://schemas.openxmlformats.org/officeDocument/2006/relationships/image" Target="../media/image92.png"/><Relationship Id="rId19" Type="http://schemas.openxmlformats.org/officeDocument/2006/relationships/image" Target="../media/image99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27851" y="1484302"/>
            <a:ext cx="13032297" cy="7318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5394">
            <a:off x="11804633" y="7438529"/>
            <a:ext cx="6133165" cy="172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170464" y="-810257"/>
            <a:ext cx="13742733" cy="11097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27851" y="8229600"/>
            <a:ext cx="3082247" cy="2057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345394">
            <a:off x="13514556" y="7720384"/>
            <a:ext cx="4138744" cy="92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6000" b="1" dirty="0" err="1">
                <a:solidFill>
                  <a:srgbClr val="191919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Trang</a:t>
            </a:r>
            <a:r>
              <a:rPr lang="en-US" sz="6000" b="1" dirty="0">
                <a:solidFill>
                  <a:srgbClr val="191919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99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1451" y="5702344"/>
            <a:ext cx="11115322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9"/>
              </a:lnSpc>
            </a:pPr>
            <a:r>
              <a:rPr lang="en-US" sz="11499" dirty="0">
                <a:solidFill>
                  <a:srgbClr val="FF5757"/>
                </a:solidFill>
                <a:latin typeface="Lobster"/>
              </a:rPr>
              <a:t>(</a:t>
            </a:r>
            <a:r>
              <a:rPr lang="en-US" sz="11499" dirty="0" err="1">
                <a:solidFill>
                  <a:srgbClr val="FF5757"/>
                </a:solidFill>
                <a:latin typeface="Lobster"/>
              </a:rPr>
              <a:t>Kiểm</a:t>
            </a:r>
            <a:r>
              <a:rPr lang="en-US" sz="11499" dirty="0">
                <a:solidFill>
                  <a:srgbClr val="FF5757"/>
                </a:solidFill>
                <a:latin typeface="Lobster"/>
              </a:rPr>
              <a:t> </a:t>
            </a:r>
            <a:r>
              <a:rPr lang="en-US" sz="11499" dirty="0" err="1">
                <a:solidFill>
                  <a:srgbClr val="FF5757"/>
                </a:solidFill>
                <a:latin typeface="Lobster"/>
              </a:rPr>
              <a:t>tra</a:t>
            </a:r>
            <a:r>
              <a:rPr lang="en-US" sz="11499" dirty="0">
                <a:solidFill>
                  <a:srgbClr val="FF5757"/>
                </a:solidFill>
                <a:latin typeface="Lobster"/>
              </a:rPr>
              <a:t> </a:t>
            </a:r>
            <a:r>
              <a:rPr lang="en-US" sz="11499" dirty="0" err="1">
                <a:solidFill>
                  <a:srgbClr val="FF5757"/>
                </a:solidFill>
                <a:latin typeface="Lobster"/>
              </a:rPr>
              <a:t>viết</a:t>
            </a:r>
            <a:r>
              <a:rPr lang="en-US" sz="11499" dirty="0">
                <a:solidFill>
                  <a:srgbClr val="FF5757"/>
                </a:solidFill>
                <a:latin typeface="Lobster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14813" y="1983629"/>
            <a:ext cx="11115322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b="1" dirty="0" err="1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Tập</a:t>
            </a:r>
            <a:r>
              <a:rPr lang="en-US" sz="7600" b="1" dirty="0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7600" b="1" dirty="0" err="1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làm</a:t>
            </a:r>
            <a:r>
              <a:rPr lang="en-US" sz="7600" b="1" dirty="0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7600" b="1" dirty="0" err="1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văn</a:t>
            </a:r>
            <a:endParaRPr lang="en-US" sz="7600" b="1" dirty="0">
              <a:solidFill>
                <a:srgbClr val="4A352D"/>
              </a:solidFill>
              <a:latin typeface="#9Slide04 Lettre" pitchFamily="2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088809" y="3665228"/>
            <a:ext cx="11115322" cy="1769715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9"/>
              </a:lnSpc>
            </a:pPr>
            <a:r>
              <a:rPr lang="en-US" sz="13800" dirty="0" err="1">
                <a:latin typeface="Lobster"/>
              </a:rPr>
              <a:t>Tả</a:t>
            </a:r>
            <a:r>
              <a:rPr lang="en-US" sz="13800" dirty="0">
                <a:latin typeface="Lobster"/>
              </a:rPr>
              <a:t> </a:t>
            </a:r>
            <a:r>
              <a:rPr lang="en-US" sz="13800" dirty="0" err="1">
                <a:latin typeface="Lobster"/>
              </a:rPr>
              <a:t>cây</a:t>
            </a:r>
            <a:r>
              <a:rPr lang="en-US" sz="13800" dirty="0">
                <a:latin typeface="Lobster"/>
              </a:rPr>
              <a:t> </a:t>
            </a:r>
            <a:r>
              <a:rPr lang="en-US" sz="13800" dirty="0" err="1">
                <a:latin typeface="Lobster"/>
              </a:rPr>
              <a:t>cối</a:t>
            </a:r>
            <a:endParaRPr lang="en-US" sz="13800" dirty="0">
              <a:latin typeface="Lobste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88809" y="3734960"/>
            <a:ext cx="111153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9"/>
              </a:lnSpc>
            </a:pPr>
            <a:r>
              <a:rPr lang="en-US" sz="13800" dirty="0" err="1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Tả</a:t>
            </a:r>
            <a:r>
              <a:rPr lang="en-US" sz="13800" dirty="0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 </a:t>
            </a:r>
            <a:r>
              <a:rPr lang="en-US" sz="13800" dirty="0" err="1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cây</a:t>
            </a:r>
            <a:r>
              <a:rPr lang="en-US" sz="13800" dirty="0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 </a:t>
            </a:r>
            <a:r>
              <a:rPr lang="en-US" sz="13800" dirty="0" err="1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cối</a:t>
            </a:r>
            <a:endParaRPr lang="en-US" sz="13800" dirty="0">
              <a:solidFill>
                <a:srgbClr val="FF575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obster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19481" y="-332386"/>
            <a:ext cx="21643930" cy="11555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01387" y="12307674"/>
            <a:ext cx="14607967" cy="81163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4397">
            <a:off x="22174049" y="10936719"/>
            <a:ext cx="1779073" cy="33395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35998" y="10813164"/>
            <a:ext cx="1507739" cy="16820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563007">
            <a:off x="-4317802" y="10804171"/>
            <a:ext cx="551402" cy="1621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17582" y="9071377"/>
            <a:ext cx="628838" cy="6288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20315">
            <a:off x="-2259528" y="13520951"/>
            <a:ext cx="747315" cy="6916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13360">
            <a:off x="-5166970" y="8130710"/>
            <a:ext cx="1942830" cy="191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553200" y="13866753"/>
            <a:ext cx="4017288" cy="5770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359549" y="10227319"/>
            <a:ext cx="1503053" cy="11805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448570" y="6300875"/>
            <a:ext cx="1325012" cy="12888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599856">
            <a:off x="-3439611" y="7934333"/>
            <a:ext cx="1116700" cy="66392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3866694" y="32510"/>
            <a:ext cx="14468017" cy="3375691"/>
          </a:xfrm>
          <a:prstGeom prst="wedgeRoundRectCallout">
            <a:avLst>
              <a:gd name="adj1" fmla="val -44169"/>
              <a:gd name="adj2" fmla="val 693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80277" y="-185174"/>
            <a:ext cx="14159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4" y="705446"/>
            <a:ext cx="10033344" cy="971084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79425" y="-297347"/>
            <a:ext cx="134373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ạ? </a:t>
            </a:r>
          </a:p>
        </p:txBody>
      </p:sp>
      <p:pic>
        <p:nvPicPr>
          <p:cNvPr id="22" name="CROWD CHEE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8807" y="41315"/>
            <a:ext cx="18288000" cy="11612880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3218907" y="952257"/>
            <a:ext cx="1281561" cy="1312586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8114909" y="2531063"/>
            <a:ext cx="877911" cy="9180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5481" y="2966467"/>
            <a:ext cx="915169" cy="1029725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13" b="85016" l="160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7659" y="6079415"/>
            <a:ext cx="4403139" cy="501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TextBox 12"/>
          <p:cNvSpPr txBox="1"/>
          <p:nvPr/>
        </p:nvSpPr>
        <p:spPr>
          <a:xfrm>
            <a:off x="7318490" y="4823912"/>
            <a:ext cx="11036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4050299" y="2483269"/>
            <a:ext cx="390844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Box 12"/>
          <p:cNvSpPr txBox="1"/>
          <p:nvPr/>
        </p:nvSpPr>
        <p:spPr>
          <a:xfrm>
            <a:off x="8625700" y="4633439"/>
            <a:ext cx="15466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/>
          <p:cNvSpPr txBox="1"/>
          <p:nvPr/>
        </p:nvSpPr>
        <p:spPr>
          <a:xfrm>
            <a:off x="10386302" y="4849980"/>
            <a:ext cx="134360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5"/>
          <p:cNvSpPr txBox="1"/>
          <p:nvPr/>
        </p:nvSpPr>
        <p:spPr>
          <a:xfrm>
            <a:off x="7430947" y="398552"/>
            <a:ext cx="406906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10515903" y="2767148"/>
            <a:ext cx="540600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TextBox 15"/>
          <p:cNvSpPr txBox="1"/>
          <p:nvPr/>
        </p:nvSpPr>
        <p:spPr>
          <a:xfrm>
            <a:off x="7220386" y="919637"/>
            <a:ext cx="540535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90971" y="7584673"/>
            <a:ext cx="525767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Dàn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ý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bài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văn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miêu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tả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cây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cối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B000B9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45" name="TextBox 15"/>
          <p:cNvSpPr txBox="1"/>
          <p:nvPr/>
        </p:nvSpPr>
        <p:spPr>
          <a:xfrm>
            <a:off x="11614023" y="5111725"/>
            <a:ext cx="655732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TextBox 15"/>
          <p:cNvSpPr txBox="1"/>
          <p:nvPr/>
        </p:nvSpPr>
        <p:spPr>
          <a:xfrm>
            <a:off x="28807" y="4707263"/>
            <a:ext cx="68238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spcBef>
                <a:spcPct val="0"/>
              </a:spcBef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4" grpId="0"/>
      <p:bldP spid="24" grpId="1"/>
      <p:bldP spid="30" grpId="0"/>
      <p:bldP spid="30" grpId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83290" y="-119256"/>
            <a:ext cx="23139381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88269">
            <a:off x="7587547" y="-4219194"/>
            <a:ext cx="2118990" cy="116354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53915" y="1282480"/>
            <a:ext cx="1087242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7402" y="3882724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loài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hoa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mà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em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thích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67401" y="5206438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loại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trái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mà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em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thích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90565" y="6599866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giàn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leo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19390" y="7954661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non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mới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trồng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90565" y="9341221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cổ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thụ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2139">
            <a:off x="-4065236" y="-1350535"/>
            <a:ext cx="2147433" cy="117913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18817">
            <a:off x="11289823" y="-3592590"/>
            <a:ext cx="2521162" cy="160896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007342">
            <a:off x="-255647" y="-3114063"/>
            <a:ext cx="1515845" cy="138906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09085">
            <a:off x="18434486" y="8747629"/>
            <a:ext cx="2268094" cy="231868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009085">
            <a:off x="15544399" y="578156"/>
            <a:ext cx="621977" cy="62197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408570" y="208152"/>
            <a:ext cx="3573342" cy="71466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24110">
            <a:off x="2609563" y="645288"/>
            <a:ext cx="515679" cy="497864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3251810" y="2456327"/>
            <a:ext cx="520580" cy="497864"/>
          </a:xfrm>
          <a:prstGeom prst="rect">
            <a:avLst/>
          </a:prstGeom>
        </p:spPr>
      </p:pic>
      <p:pic>
        <p:nvPicPr>
          <p:cNvPr id="45" name="Picture 1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166283" y="1305112"/>
            <a:ext cx="5056275" cy="8929402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79389" y="3251492"/>
            <a:ext cx="778487" cy="1186265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417489" y="4682709"/>
            <a:ext cx="988494" cy="107008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19287" y="6053322"/>
            <a:ext cx="975118" cy="1070088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10561" y="7508026"/>
            <a:ext cx="904224" cy="1070088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43584" y="8856215"/>
            <a:ext cx="916263" cy="10700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9410" y="1677490"/>
            <a:ext cx="7953940" cy="10622958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643941" y="3839243"/>
            <a:ext cx="2448085" cy="135256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02996" y="165016"/>
            <a:ext cx="5590354" cy="2815169"/>
            <a:chOff x="6602996" y="165016"/>
            <a:chExt cx="5590354" cy="2815169"/>
          </a:xfrm>
        </p:grpSpPr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966444" y="1105756"/>
              <a:ext cx="1482503" cy="1874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02996" y="165016"/>
              <a:ext cx="55903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Giọt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lăn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5" y="4749029"/>
            <a:ext cx="5575342" cy="4113074"/>
            <a:chOff x="365" y="4749029"/>
            <a:chExt cx="5575342" cy="4113074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64776" y="5998966"/>
              <a:ext cx="2010931" cy="16014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65" y="7907996"/>
              <a:ext cx="38784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49" y="5848305"/>
              <a:ext cx="38784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049" y="6799209"/>
              <a:ext cx="3764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049" y="4749029"/>
              <a:ext cx="38975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ngoằn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ngoèo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7" name="Picture 19"/>
          <p:cNvPicPr>
            <a:picLocks noChangeAspect="1"/>
          </p:cNvPicPr>
          <p:nvPr/>
        </p:nvPicPr>
        <p:blipFill rotWithShape="1">
          <a:blip r:embed="rId10"/>
          <a:srcRect l="25249" t="10689" r="15889" b="5782"/>
          <a:stretch/>
        </p:blipFill>
        <p:spPr>
          <a:xfrm>
            <a:off x="7249021" y="6847541"/>
            <a:ext cx="3637889" cy="343945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8270" y="1917201"/>
            <a:ext cx="5608131" cy="1808085"/>
            <a:chOff x="1728270" y="1917201"/>
            <a:chExt cx="5608131" cy="1808085"/>
          </a:xfrm>
        </p:grpSpPr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869592" y="1917201"/>
              <a:ext cx="1466809" cy="180808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728270" y="2539287"/>
              <a:ext cx="4347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378414" y="1480787"/>
            <a:ext cx="7652141" cy="2306291"/>
            <a:chOff x="10378414" y="1480787"/>
            <a:chExt cx="7652141" cy="2306291"/>
          </a:xfrm>
        </p:grpSpPr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78414" y="1826549"/>
              <a:ext cx="1149360" cy="1960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719610" y="2338337"/>
              <a:ext cx="6310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hót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719609" y="1480787"/>
              <a:ext cx="6310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tong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18745" y="-156622"/>
            <a:ext cx="13824838" cy="10356113"/>
            <a:chOff x="1981201" y="-69113"/>
            <a:chExt cx="13824838" cy="10356113"/>
          </a:xfrm>
        </p:grpSpPr>
        <p:pic>
          <p:nvPicPr>
            <p:cNvPr id="36" name="Picture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981201" y="-69113"/>
              <a:ext cx="13824838" cy="1035611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409639" y="5214762"/>
              <a:ext cx="11761124" cy="34163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9260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80642"/>
            <a:ext cx="18297525" cy="10287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6596" y="1605006"/>
            <a:ext cx="7953940" cy="10622958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643941" y="3839243"/>
            <a:ext cx="2448085" cy="135256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8270" y="1917201"/>
            <a:ext cx="5608131" cy="1808085"/>
            <a:chOff x="1728270" y="1917201"/>
            <a:chExt cx="5608131" cy="1808085"/>
          </a:xfrm>
        </p:grpSpPr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69592" y="1917201"/>
              <a:ext cx="1466809" cy="18080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28270" y="2539287"/>
              <a:ext cx="4347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mẻ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02996" y="165016"/>
            <a:ext cx="5590354" cy="2815169"/>
            <a:chOff x="6602996" y="165016"/>
            <a:chExt cx="5590354" cy="2815169"/>
          </a:xfrm>
        </p:grpSpPr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66444" y="1105756"/>
              <a:ext cx="1482503" cy="1874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02996" y="165016"/>
              <a:ext cx="5590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sùi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989" y="5004061"/>
            <a:ext cx="5997549" cy="2705573"/>
            <a:chOff x="-1989" y="5004061"/>
            <a:chExt cx="5997549" cy="2705573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984629" y="6035802"/>
              <a:ext cx="2010931" cy="16014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1989" y="7186414"/>
              <a:ext cx="3878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30" y="5697812"/>
              <a:ext cx="45511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ôm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049" y="6465578"/>
              <a:ext cx="398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ô.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049" y="5004061"/>
              <a:ext cx="5181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6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55" y="6933581"/>
            <a:ext cx="4551173" cy="3197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Group 39"/>
          <p:cNvGrpSpPr/>
          <p:nvPr/>
        </p:nvGrpSpPr>
        <p:grpSpPr>
          <a:xfrm>
            <a:off x="10378414" y="1545154"/>
            <a:ext cx="7302478" cy="2241924"/>
            <a:chOff x="10378414" y="1545154"/>
            <a:chExt cx="7302478" cy="2241924"/>
          </a:xfrm>
        </p:grpSpPr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78414" y="1826549"/>
              <a:ext cx="1149360" cy="1960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713972" y="1545154"/>
              <a:ext cx="5952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nô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728087" y="2304818"/>
              <a:ext cx="5952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937258" y="-144793"/>
            <a:ext cx="13824838" cy="10356113"/>
            <a:chOff x="1981201" y="-69113"/>
            <a:chExt cx="13824838" cy="10356113"/>
          </a:xfrm>
        </p:grpSpPr>
        <p:pic>
          <p:nvPicPr>
            <p:cNvPr id="3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981201" y="-69113"/>
              <a:ext cx="13824838" cy="1035611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409639" y="5214762"/>
              <a:ext cx="1176112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593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15818" y="4190984"/>
            <a:ext cx="12108350" cy="2705116"/>
          </a:xfrm>
          <a:prstGeom prst="roundRect">
            <a:avLst/>
          </a:prstGeom>
          <a:solidFill>
            <a:srgbClr val="FF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78375" y="3543300"/>
            <a:ext cx="13411200" cy="533330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2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1416" y="1901841"/>
            <a:ext cx="3886200" cy="1634490"/>
          </a:xfrm>
          <a:prstGeom prst="roundRect">
            <a:avLst/>
          </a:prstGeom>
          <a:solidFill>
            <a:srgbClr val="F0A3B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10843" y="6209952"/>
            <a:ext cx="1850768" cy="181375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6700" y="550478"/>
            <a:ext cx="3055631" cy="1750043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15818" y="2675004"/>
            <a:ext cx="1654343" cy="1515980"/>
          </a:xfrm>
          <a:prstGeom prst="rect">
            <a:avLst/>
          </a:prstGeom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587" y="550478"/>
            <a:ext cx="6561060" cy="101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6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42480" y="-150982"/>
            <a:ext cx="21643930" cy="11555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01387" y="12307674"/>
            <a:ext cx="14607967" cy="81163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11501" y="-90535"/>
            <a:ext cx="14208945" cy="113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200" dirty="0" err="1">
                <a:solidFill>
                  <a:srgbClr val="B000B9"/>
                </a:solidFill>
                <a:latin typeface="#9Slide03 BoosterNextFYBlack" panose="02000A03000000020004" pitchFamily="2" charset="0"/>
              </a:rPr>
              <a:t>Dàn</a:t>
            </a:r>
            <a:r>
              <a:rPr lang="en-US" sz="7200" dirty="0">
                <a:solidFill>
                  <a:srgbClr val="B000B9"/>
                </a:solidFill>
                <a:latin typeface="#9Slide03 BoosterNextFYBlack" panose="02000A03000000020004" pitchFamily="2" charset="0"/>
              </a:rPr>
              <a:t> ý </a:t>
            </a:r>
            <a:r>
              <a:rPr lang="en-US" sz="7200" dirty="0" err="1">
                <a:solidFill>
                  <a:srgbClr val="B000B9"/>
                </a:solidFill>
                <a:latin typeface="#9Slide03 BoosterNextFYBlack" panose="02000A03000000020004" pitchFamily="2" charset="0"/>
              </a:rPr>
              <a:t>tham</a:t>
            </a:r>
            <a:r>
              <a:rPr lang="en-US" sz="7200" dirty="0"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200" dirty="0" err="1">
                <a:solidFill>
                  <a:srgbClr val="B000B9"/>
                </a:solidFill>
                <a:latin typeface="#9Slide03 BoosterNextFYBlack" panose="02000A03000000020004" pitchFamily="2" charset="0"/>
              </a:rPr>
              <a:t>khảo</a:t>
            </a:r>
            <a:endParaRPr lang="en-US" sz="7200" dirty="0">
              <a:solidFill>
                <a:srgbClr val="B000B9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4397">
            <a:off x="-794672" y="7324787"/>
            <a:ext cx="1779073" cy="33395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161" y="430714"/>
            <a:ext cx="1507739" cy="16820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63007">
            <a:off x="-4317802" y="10804171"/>
            <a:ext cx="551402" cy="1621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26479" y="9010215"/>
            <a:ext cx="628838" cy="6288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20315">
            <a:off x="-2259528" y="13520951"/>
            <a:ext cx="747315" cy="6916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21392" y="13031233"/>
            <a:ext cx="4017288" cy="5770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99856">
            <a:off x="15876598" y="451593"/>
            <a:ext cx="1116700" cy="66392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6604" y="1101889"/>
            <a:ext cx="15522751" cy="2021773"/>
            <a:chOff x="1577707" y="1163051"/>
            <a:chExt cx="15522751" cy="2021773"/>
          </a:xfrm>
        </p:grpSpPr>
        <p:sp>
          <p:nvSpPr>
            <p:cNvPr id="19" name="Flowchart: Delay 18"/>
            <p:cNvSpPr/>
            <p:nvPr/>
          </p:nvSpPr>
          <p:spPr>
            <a:xfrm rot="16200000">
              <a:off x="8328196" y="-5587438"/>
              <a:ext cx="2021773" cy="15522751"/>
            </a:xfrm>
            <a:prstGeom prst="flowChartDelay">
              <a:avLst/>
            </a:prstGeom>
            <a:solidFill>
              <a:srgbClr val="FFAB4C">
                <a:alpha val="70000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329043" y="1812464"/>
              <a:ext cx="1440709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1.Mở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0284" y="3223443"/>
            <a:ext cx="15529116" cy="1723992"/>
            <a:chOff x="1601387" y="3284605"/>
            <a:chExt cx="15529116" cy="1723992"/>
          </a:xfrm>
        </p:grpSpPr>
        <p:sp>
          <p:nvSpPr>
            <p:cNvPr id="21" name="Rounded Rectangle 20"/>
            <p:cNvSpPr/>
            <p:nvPr/>
          </p:nvSpPr>
          <p:spPr>
            <a:xfrm>
              <a:off x="1601387" y="3284605"/>
              <a:ext cx="15529116" cy="1723992"/>
            </a:xfrm>
            <a:prstGeom prst="roundRect">
              <a:avLst/>
            </a:prstGeom>
            <a:solidFill>
              <a:srgbClr val="FF5F7E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5"/>
            <p:cNvSpPr txBox="1"/>
            <p:nvPr/>
          </p:nvSpPr>
          <p:spPr>
            <a:xfrm>
              <a:off x="2329043" y="3536456"/>
              <a:ext cx="14350097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2.Thân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quát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6648" y="8495199"/>
            <a:ext cx="15522752" cy="1686466"/>
            <a:chOff x="1607751" y="8556361"/>
            <a:chExt cx="15522752" cy="1686466"/>
          </a:xfrm>
        </p:grpSpPr>
        <p:sp>
          <p:nvSpPr>
            <p:cNvPr id="20" name="Flowchart: Delay 19"/>
            <p:cNvSpPr/>
            <p:nvPr/>
          </p:nvSpPr>
          <p:spPr>
            <a:xfrm rot="5400000">
              <a:off x="8525894" y="1638218"/>
              <a:ext cx="1686466" cy="15522752"/>
            </a:xfrm>
            <a:prstGeom prst="flowChartDelay">
              <a:avLst/>
            </a:prstGeom>
            <a:solidFill>
              <a:srgbClr val="FFAB4C">
                <a:alpha val="70000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5"/>
            <p:cNvSpPr txBox="1"/>
            <p:nvPr/>
          </p:nvSpPr>
          <p:spPr>
            <a:xfrm>
              <a:off x="2297733" y="8567447"/>
              <a:ext cx="1436929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9702" y="5047509"/>
            <a:ext cx="15674094" cy="1603911"/>
            <a:chOff x="1490805" y="5108671"/>
            <a:chExt cx="15522750" cy="1603911"/>
          </a:xfrm>
        </p:grpSpPr>
        <p:sp>
          <p:nvSpPr>
            <p:cNvPr id="26" name="Rounded Rectangle 25"/>
            <p:cNvSpPr/>
            <p:nvPr/>
          </p:nvSpPr>
          <p:spPr>
            <a:xfrm>
              <a:off x="1490805" y="5108671"/>
              <a:ext cx="15522750" cy="1603911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2329043" y="5367184"/>
              <a:ext cx="14350097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650" y="6796838"/>
            <a:ext cx="15557146" cy="1576902"/>
            <a:chOff x="1607753" y="6858000"/>
            <a:chExt cx="15557146" cy="1576902"/>
          </a:xfrm>
        </p:grpSpPr>
        <p:sp>
          <p:nvSpPr>
            <p:cNvPr id="27" name="Rounded Rectangle 26"/>
            <p:cNvSpPr/>
            <p:nvPr/>
          </p:nvSpPr>
          <p:spPr>
            <a:xfrm>
              <a:off x="1607753" y="6858000"/>
              <a:ext cx="15522750" cy="15769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TextBox 5"/>
            <p:cNvSpPr txBox="1"/>
            <p:nvPr/>
          </p:nvSpPr>
          <p:spPr>
            <a:xfrm>
              <a:off x="2297733" y="6944086"/>
              <a:ext cx="1486716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chóc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</p:grpSp>
      <p:pic>
        <p:nvPicPr>
          <p:cNvPr id="28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723364" y="917109"/>
            <a:ext cx="4209037" cy="412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oogle Shape;271;p39"/>
          <p:cNvPicPr preferRelativeResize="0"/>
          <p:nvPr/>
        </p:nvPicPr>
        <p:blipFill rotWithShape="1">
          <a:blip r:embed="rId21">
            <a:alphaModFix/>
          </a:blip>
          <a:srcRect l="3697" t="4815" r="4994" b="3280"/>
          <a:stretch/>
        </p:blipFill>
        <p:spPr>
          <a:xfrm rot="10800000" flipV="1">
            <a:off x="11544244" y="-2135486"/>
            <a:ext cx="11083134" cy="1239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755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15524">
            <a:off x="3266845" y="-10249225"/>
            <a:ext cx="11316683" cy="126443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82099" y="9753606"/>
            <a:ext cx="6667428" cy="10667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69580" y="-1353583"/>
            <a:ext cx="2553174" cy="370025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92026" y="496543"/>
            <a:ext cx="1102099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TIÊU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CHÍ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25400" y="2476479"/>
            <a:ext cx="12155857" cy="2236918"/>
            <a:chOff x="194458" y="2205254"/>
            <a:chExt cx="12155857" cy="2236918"/>
          </a:xfrm>
        </p:grpSpPr>
        <p:sp>
          <p:nvSpPr>
            <p:cNvPr id="19" name="Freeform 18"/>
            <p:cNvSpPr/>
            <p:nvPr/>
          </p:nvSpPr>
          <p:spPr>
            <a:xfrm>
              <a:off x="194458" y="2205254"/>
              <a:ext cx="5892936" cy="2236918"/>
            </a:xfrm>
            <a:custGeom>
              <a:avLst/>
              <a:gdLst>
                <a:gd name="connsiteX0" fmla="*/ 0 w 5665927"/>
                <a:gd name="connsiteY0" fmla="*/ 361511 h 3615109"/>
                <a:gd name="connsiteX1" fmla="*/ 361511 w 5665927"/>
                <a:gd name="connsiteY1" fmla="*/ 0 h 3615109"/>
                <a:gd name="connsiteX2" fmla="*/ 5304416 w 5665927"/>
                <a:gd name="connsiteY2" fmla="*/ 0 h 3615109"/>
                <a:gd name="connsiteX3" fmla="*/ 5665927 w 5665927"/>
                <a:gd name="connsiteY3" fmla="*/ 361511 h 3615109"/>
                <a:gd name="connsiteX4" fmla="*/ 5665927 w 5665927"/>
                <a:gd name="connsiteY4" fmla="*/ 3253598 h 3615109"/>
                <a:gd name="connsiteX5" fmla="*/ 5304416 w 5665927"/>
                <a:gd name="connsiteY5" fmla="*/ 3615109 h 3615109"/>
                <a:gd name="connsiteX6" fmla="*/ 361511 w 5665927"/>
                <a:gd name="connsiteY6" fmla="*/ 3615109 h 3615109"/>
                <a:gd name="connsiteX7" fmla="*/ 0 w 5665927"/>
                <a:gd name="connsiteY7" fmla="*/ 3253598 h 3615109"/>
                <a:gd name="connsiteX8" fmla="*/ 0 w 5665927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5927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5304416" y="0"/>
                  </a:lnTo>
                  <a:cubicBezTo>
                    <a:pt x="5504073" y="0"/>
                    <a:pt x="5665927" y="161854"/>
                    <a:pt x="5665927" y="361511"/>
                  </a:cubicBezTo>
                  <a:lnTo>
                    <a:pt x="5665927" y="3253598"/>
                  </a:lnTo>
                  <a:cubicBezTo>
                    <a:pt x="5665927" y="3453255"/>
                    <a:pt x="5504073" y="3615109"/>
                    <a:pt x="5304416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CAEAEA"/>
            </a:solid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3533" tIns="353533" rIns="353533" bIns="353533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b="1" kern="1200" dirty="0" err="1">
                  <a:solidFill>
                    <a:srgbClr val="002060"/>
                  </a:solidFill>
                </a:rPr>
                <a:t>Hình</a:t>
              </a:r>
              <a:r>
                <a:rPr lang="en-US" sz="6500" b="1" kern="1200" dirty="0">
                  <a:solidFill>
                    <a:srgbClr val="002060"/>
                  </a:solidFill>
                </a:rPr>
                <a:t> </a:t>
              </a:r>
              <a:r>
                <a:rPr lang="en-US" sz="6500" b="1" kern="1200" dirty="0" err="1">
                  <a:solidFill>
                    <a:srgbClr val="002060"/>
                  </a:solidFill>
                </a:rPr>
                <a:t>thức</a:t>
              </a:r>
              <a:endParaRPr lang="en-US" sz="6500" b="1" kern="1200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683635" y="2205254"/>
              <a:ext cx="5666680" cy="2236918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CAEAEA"/>
            </a:solid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1080" tIns="251080" rIns="251080" bIns="251080" numCol="1" spcCol="1270" anchor="ctr" anchorCtr="0">
              <a:noAutofit/>
            </a:bodyPr>
            <a:lstStyle/>
            <a:p>
              <a:pPr lvl="0" algn="ctr" defTabSz="20002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Bố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cục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đủ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3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phần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.</a:t>
              </a:r>
              <a:endParaRPr lang="en-US" sz="4500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5400" y="5241283"/>
            <a:ext cx="12212573" cy="4774588"/>
            <a:chOff x="2490855" y="5141329"/>
            <a:chExt cx="12212573" cy="4774588"/>
          </a:xfrm>
        </p:grpSpPr>
        <p:sp>
          <p:nvSpPr>
            <p:cNvPr id="22" name="Freeform 21"/>
            <p:cNvSpPr/>
            <p:nvPr/>
          </p:nvSpPr>
          <p:spPr>
            <a:xfrm>
              <a:off x="2490855" y="5933611"/>
              <a:ext cx="5892936" cy="2237053"/>
            </a:xfrm>
            <a:custGeom>
              <a:avLst/>
              <a:gdLst>
                <a:gd name="connsiteX0" fmla="*/ 0 w 11560231"/>
                <a:gd name="connsiteY0" fmla="*/ 361511 h 3615109"/>
                <a:gd name="connsiteX1" fmla="*/ 361511 w 11560231"/>
                <a:gd name="connsiteY1" fmla="*/ 0 h 3615109"/>
                <a:gd name="connsiteX2" fmla="*/ 11198720 w 11560231"/>
                <a:gd name="connsiteY2" fmla="*/ 0 h 3615109"/>
                <a:gd name="connsiteX3" fmla="*/ 11560231 w 11560231"/>
                <a:gd name="connsiteY3" fmla="*/ 361511 h 3615109"/>
                <a:gd name="connsiteX4" fmla="*/ 11560231 w 11560231"/>
                <a:gd name="connsiteY4" fmla="*/ 3253598 h 3615109"/>
                <a:gd name="connsiteX5" fmla="*/ 11198720 w 11560231"/>
                <a:gd name="connsiteY5" fmla="*/ 3615109 h 3615109"/>
                <a:gd name="connsiteX6" fmla="*/ 361511 w 11560231"/>
                <a:gd name="connsiteY6" fmla="*/ 3615109 h 3615109"/>
                <a:gd name="connsiteX7" fmla="*/ 0 w 11560231"/>
                <a:gd name="connsiteY7" fmla="*/ 3253598 h 3615109"/>
                <a:gd name="connsiteX8" fmla="*/ 0 w 11560231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231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11198720" y="0"/>
                  </a:lnTo>
                  <a:cubicBezTo>
                    <a:pt x="11398377" y="0"/>
                    <a:pt x="11560231" y="161854"/>
                    <a:pt x="11560231" y="361511"/>
                  </a:cubicBezTo>
                  <a:lnTo>
                    <a:pt x="11560231" y="3253598"/>
                  </a:lnTo>
                  <a:cubicBezTo>
                    <a:pt x="11560231" y="3453255"/>
                    <a:pt x="11398377" y="3615109"/>
                    <a:pt x="11198720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3533" tIns="353533" rIns="353533" bIns="353533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 err="1">
                  <a:solidFill>
                    <a:srgbClr val="002060"/>
                  </a:solidFill>
                </a:rPr>
                <a:t>Nội</a:t>
              </a:r>
              <a:r>
                <a:rPr lang="en-US" sz="6600" b="1" kern="1200" dirty="0">
                  <a:solidFill>
                    <a:srgbClr val="002060"/>
                  </a:solidFill>
                </a:rPr>
                <a:t> dung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8980032" y="5141329"/>
              <a:ext cx="5666679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6310" tIns="186310" rIns="186310" bIns="186310" numCol="1" spcCol="1270" anchor="ctr" anchorCtr="0">
              <a:noAutofit/>
            </a:bodyPr>
            <a:lstStyle/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4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9036748" y="7792566"/>
              <a:ext cx="5666680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6310" tIns="186310" rIns="186310" bIns="18631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đạt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trôi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lvl="0"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Google Shape;35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 flipH="1">
            <a:off x="-1995908" y="-909660"/>
            <a:ext cx="4257299" cy="413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0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46263" y="672422"/>
            <a:ext cx="8595482" cy="950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501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9430" y="106812"/>
            <a:ext cx="18288000" cy="1028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696565" y="4204914"/>
            <a:ext cx="3259574" cy="16314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142036">
            <a:off x="1563799" y="1065425"/>
            <a:ext cx="7342931" cy="7663636"/>
          </a:xfrm>
          <a:prstGeom prst="rect">
            <a:avLst/>
          </a:prstGeom>
          <a:solidFill>
            <a:srgbClr val="FAF2E3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 err="1">
                <a:solidFill>
                  <a:srgbClr val="002060"/>
                </a:solidFill>
                <a:latin typeface="#9Slide03 Maven Pro Black" panose="00000A00000000000000" pitchFamily="2" charset="0"/>
              </a:rPr>
              <a:t>Viết</a:t>
            </a:r>
            <a:endParaRPr lang="en-US" sz="16600" dirty="0">
              <a:solidFill>
                <a:srgbClr val="002060"/>
              </a:solidFill>
              <a:latin typeface="#9Slide03 Maven Pro Black" panose="00000A00000000000000" pitchFamily="2" charset="0"/>
            </a:endParaRPr>
          </a:p>
          <a:p>
            <a:pPr algn="ctr"/>
            <a:r>
              <a:rPr lang="en-US" sz="16600" dirty="0">
                <a:solidFill>
                  <a:srgbClr val="002060"/>
                </a:solidFill>
                <a:latin typeface="#9Slide03 Maven Pro Black" panose="00000A00000000000000" pitchFamily="2" charset="0"/>
              </a:rPr>
              <a:t> </a:t>
            </a:r>
            <a:r>
              <a:rPr lang="en-US" sz="16600" dirty="0" err="1">
                <a:solidFill>
                  <a:srgbClr val="002060"/>
                </a:solidFill>
                <a:latin typeface="#9Slide03 Maven Pro Black" panose="00000A00000000000000" pitchFamily="2" charset="0"/>
              </a:rPr>
              <a:t>bài</a:t>
            </a:r>
            <a:r>
              <a:rPr lang="en-US" sz="16600" dirty="0">
                <a:solidFill>
                  <a:srgbClr val="002060"/>
                </a:solidFill>
                <a:latin typeface="#9Slide03 Maven Pro Black" panose="00000A00000000000000" pitchFamily="2" charset="0"/>
              </a:rPr>
              <a:t> </a:t>
            </a:r>
            <a:r>
              <a:rPr lang="en-US" sz="16600" dirty="0" err="1">
                <a:solidFill>
                  <a:srgbClr val="002060"/>
                </a:solidFill>
                <a:latin typeface="#9Slide03 Maven Pro Black" panose="00000A00000000000000" pitchFamily="2" charset="0"/>
              </a:rPr>
              <a:t>văn</a:t>
            </a:r>
            <a:endParaRPr lang="en-US" sz="16600" dirty="0">
              <a:solidFill>
                <a:srgbClr val="002060"/>
              </a:solidFill>
              <a:latin typeface="#9Slide03 Maven Pro Black" panose="00000A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73553" y="1352070"/>
            <a:ext cx="910262" cy="9102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90741" y="1086617"/>
            <a:ext cx="1406057" cy="10481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78797">
            <a:off x="-128738" y="172249"/>
            <a:ext cx="2561400" cy="1145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1094">
            <a:off x="7861182" y="6068607"/>
            <a:ext cx="2742931" cy="25384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15387">
            <a:off x="16670635" y="9421335"/>
            <a:ext cx="1912388" cy="8866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87979">
            <a:off x="144078" y="8109743"/>
            <a:ext cx="2770089" cy="1641907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89431" y="2653688"/>
            <a:ext cx="6932357" cy="7221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390986" y="745420"/>
            <a:ext cx="2349486" cy="6493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490</Words>
  <Application>Microsoft Office PowerPoint</Application>
  <PresentationFormat>Custom</PresentationFormat>
  <Paragraphs>63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Prompt Light</vt:lpstr>
      <vt:lpstr>Nunito Italics</vt:lpstr>
      <vt:lpstr>Calibri</vt:lpstr>
      <vt:lpstr>#9Slide05 HLT Boulevard</vt:lpstr>
      <vt:lpstr>#9Slide03 Arima Madurai Black</vt:lpstr>
      <vt:lpstr>#9Slide04 Lettre</vt:lpstr>
      <vt:lpstr>Lobster</vt:lpstr>
      <vt:lpstr>#9Slide03 BoosterNextFYBlack</vt:lpstr>
      <vt:lpstr>Arial</vt:lpstr>
      <vt:lpstr>#9Slide03 Maven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Tả cây cối</dc:title>
  <dc:creator>User</dc:creator>
  <cp:lastModifiedBy>Sáu Đặng</cp:lastModifiedBy>
  <cp:revision>258</cp:revision>
  <dcterms:created xsi:type="dcterms:W3CDTF">2006-08-16T00:00:00Z</dcterms:created>
  <dcterms:modified xsi:type="dcterms:W3CDTF">2024-03-13T05:40:31Z</dcterms:modified>
  <dc:identifier>DAE4zpXfkeY</dc:identifier>
</cp:coreProperties>
</file>