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6" r:id="rId3"/>
    <p:sldId id="319" r:id="rId4"/>
    <p:sldId id="315" r:id="rId5"/>
    <p:sldId id="316" r:id="rId6"/>
    <p:sldId id="318" r:id="rId7"/>
    <p:sldId id="267" r:id="rId8"/>
    <p:sldId id="314" r:id="rId9"/>
    <p:sldId id="258" r:id="rId10"/>
    <p:sldId id="259" r:id="rId11"/>
    <p:sldId id="320" r:id="rId12"/>
    <p:sldId id="321" r:id="rId13"/>
    <p:sldId id="264" r:id="rId14"/>
    <p:sldId id="261" r:id="rId15"/>
    <p:sldId id="263" r:id="rId16"/>
    <p:sldId id="265" r:id="rId17"/>
    <p:sldId id="262" r:id="rId18"/>
    <p:sldId id="322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91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98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86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33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34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76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069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078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4" y="673334"/>
            <a:ext cx="7158775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xmlns="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xmlns="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xmlns="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xmlns="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xmlns="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xmlns="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xmlns="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xmlns="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xmlns="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ĐƯỜNG CHO THỎ</a:t>
            </a:r>
          </a:p>
        </p:txBody>
      </p:sp>
      <p:sp>
        <p:nvSpPr>
          <p:cNvPr id="5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9"/>
          <a:stretch>
            <a:fillRect/>
          </a:stretch>
        </p:blipFill>
        <p:spPr>
          <a:xfrm>
            <a:off x="4397415" y="1146313"/>
            <a:ext cx="4299244" cy="5824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143" y="3541690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4847770" y="180305"/>
            <a:ext cx="4639129" cy="2507915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Cuối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>
                <a:solidFill>
                  <a:schemeClr val="tx1"/>
                </a:solidFill>
              </a:rPr>
              <a:t>, nông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dọn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sẽ</a:t>
            </a:r>
            <a:r>
              <a:rPr lang="en-US" sz="2800" b="1">
                <a:solidFill>
                  <a:schemeClr val="tx1"/>
                </a:solidFill>
              </a:rPr>
              <a:t>. Các bạn hãy cùng giải câu đố vui sau nhé!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…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xmlns="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xmlns="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xmlns="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12 </a:t>
                </a:r>
                <a:r>
                  <a:rPr kumimoji="0" lang="en-US" sz="3200" i="0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giây</a:t>
                </a:r>
                <a:endParaRPr kumimoji="0" lang="en-US" sz="3200" i="0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 smtClea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lang="en-US" sz="3200" kern="0" dirty="0" smtClea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+ 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12 </a:t>
                </a:r>
                <a:r>
                  <a:rPr lang="en-US" sz="3200" kern="0" dirty="0" err="1" smtClea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giây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phút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 rotWithShape="0"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xmlns="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xmlns="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xmlns="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xmlns="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xmlns="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xmlns="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xmlns="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Nong trai\old-mcdonalds-farm-plain.jpg">
            <a:extLst>
              <a:ext uri="{FF2B5EF4-FFF2-40B4-BE49-F238E27FC236}">
                <a16:creationId xmlns:a16="http://schemas.microsoft.com/office/drawing/2014/main" xmlns="" id="{4AA3D76F-B564-429E-9C84-B9F255C4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xmlns="" id="{D41F79C7-FF75-4CA9-820F-AF7E756F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0BBBE5-DE82-4A30-8227-04BD115D535C}"/>
              </a:ext>
            </a:extLst>
          </p:cNvPr>
          <p:cNvSpPr txBox="1"/>
          <p:nvPr/>
        </p:nvSpPr>
        <p:spPr>
          <a:xfrm>
            <a:off x="4986405" y="5257801"/>
            <a:ext cx="281737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11" name="Picture 4" descr="C:\Users\ADMIN\Desktop\Tai nguyen thiet ke tro choi\Bảng gỗ\bat dau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3C116308-D9C8-42B3-B02F-FCE62565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16C8126C-8747-483D-A44A-60E8C94E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8911" y="6070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469" y="2194111"/>
            <a:ext cx="5168348" cy="28889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sp>
        <p:nvSpPr>
          <p:cNvPr id="11" name="Google Shape;2167;p57"/>
          <p:cNvSpPr/>
          <p:nvPr/>
        </p:nvSpPr>
        <p:spPr>
          <a:xfrm>
            <a:off x="651963" y="782754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D6850E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xmlns="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1655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xmlns="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xmlns="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xmlns="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xmlns="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xmlns="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xmlns="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</TotalTime>
  <Words>755</Words>
  <Application>Microsoft Office PowerPoint</Application>
  <PresentationFormat>Widescreen</PresentationFormat>
  <Paragraphs>122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Gochi Hand</vt:lpstr>
      <vt:lpstr>Symbol</vt:lpstr>
      <vt:lpstr>UTM Azuki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3</cp:revision>
  <dcterms:created xsi:type="dcterms:W3CDTF">2022-02-20T13:01:18Z</dcterms:created>
  <dcterms:modified xsi:type="dcterms:W3CDTF">2022-03-23T02:10:38Z</dcterms:modified>
  <cp:category>9Slide.vn</cp:category>
</cp:coreProperties>
</file>