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8" r:id="rId5"/>
    <p:sldId id="269" r:id="rId6"/>
    <p:sldId id="273" r:id="rId7"/>
    <p:sldId id="276" r:id="rId8"/>
    <p:sldId id="277" r:id="rId9"/>
    <p:sldId id="278" r:id="rId10"/>
    <p:sldId id="281" r:id="rId11"/>
    <p:sldId id="285" r:id="rId12"/>
    <p:sldId id="286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4C8BF-4EBE-4606-BBC3-20C363C5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8E3FA-0E08-450F-B508-667E5043C1A2}"/>
              </a:ext>
            </a:extLst>
          </p:cNvPr>
          <p:cNvGrpSpPr/>
          <p:nvPr/>
        </p:nvGrpSpPr>
        <p:grpSpPr>
          <a:xfrm>
            <a:off x="1808444" y="1634101"/>
            <a:ext cx="8527772" cy="3725483"/>
            <a:chOff x="2019096" y="1689538"/>
            <a:chExt cx="8527772" cy="3725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6B692-D5EF-437B-9092-416C584CB32A}"/>
                </a:ext>
              </a:extLst>
            </p:cNvPr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263ECF-DF24-487E-B364-987FF4DB4F52}"/>
                  </a:ext>
                </a:extLst>
              </p:cNvPr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4EE41-93E0-445F-812F-742AF37C0984}"/>
                  </a:ext>
                </a:extLst>
              </p:cNvPr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84C290-77C5-4403-8EAC-A20450F37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/>
          </p:blipFill>
          <p:spPr>
            <a:xfrm>
              <a:off x="2550825" y="2074482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40997-F5A3-43A7-B21D-0D49F884E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2B1D93-F5AD-4774-8DB2-E5BFE976D1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E295F-866C-4B3D-BDFD-79A5C4778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9237" y="533990"/>
            <a:ext cx="2619863" cy="852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480EB-E6A6-4D4C-9A0F-46F5DC86C1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6766" y="5677514"/>
            <a:ext cx="349331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3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W Patrol&amp;amp;#39;s Chase – PAW Patrol &amp;amp;amp; Friends | Official Site">
            <a:extLst>
              <a:ext uri="{FF2B5EF4-FFF2-40B4-BE49-F238E27FC236}">
                <a16:creationId xmlns:a16="http://schemas.microsoft.com/office/drawing/2014/main" id="{27885682-5F1F-4B2A-A49D-5085DDF9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88" y="4023608"/>
            <a:ext cx="1852612" cy="2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kye | PAW Patrol Deutsch Wiki | Fandom">
            <a:extLst>
              <a:ext uri="{FF2B5EF4-FFF2-40B4-BE49-F238E27FC236}">
                <a16:creationId xmlns:a16="http://schemas.microsoft.com/office/drawing/2014/main" id="{D3F46CED-1CB3-4E7F-859F-A3DC53E2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4562972"/>
            <a:ext cx="1665232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9732E37-ADAB-4FD4-B06A-F74750270291}"/>
              </a:ext>
            </a:extLst>
          </p:cNvPr>
          <p:cNvSpPr/>
          <p:nvPr/>
        </p:nvSpPr>
        <p:spPr>
          <a:xfrm>
            <a:off x="327025" y="201570"/>
            <a:ext cx="11537950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21B88BD-9D99-4827-9BCB-3A5CD55B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01323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" name="Group 99">
            <a:extLst>
              <a:ext uri="{FF2B5EF4-FFF2-40B4-BE49-F238E27FC236}">
                <a16:creationId xmlns:a16="http://schemas.microsoft.com/office/drawing/2014/main" id="{D3FE2A1F-8BD2-4154-A66F-07672AB3D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504"/>
              </p:ext>
            </p:extLst>
          </p:nvPr>
        </p:nvGraphicFramePr>
        <p:xfrm>
          <a:off x="684213" y="1745966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915316537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4072578504"/>
                    </a:ext>
                  </a:extLst>
                </a:gridCol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80">
            <a:extLst>
              <a:ext uri="{FF2B5EF4-FFF2-40B4-BE49-F238E27FC236}">
                <a16:creationId xmlns:a16="http://schemas.microsoft.com/office/drawing/2014/main" id="{CF28C219-187B-472A-8EB0-E19A0D22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428" y="2207363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9" name="Rectangle 81">
            <a:extLst>
              <a:ext uri="{FF2B5EF4-FFF2-40B4-BE49-F238E27FC236}">
                <a16:creationId xmlns:a16="http://schemas.microsoft.com/office/drawing/2014/main" id="{784CA4ED-41D2-49D7-A510-CA16AABB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925" y="2218106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id="{9CCE0464-F2AA-41BA-8A52-7DA9AFBE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472" y="3730027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8E51F241-1B04-47E9-A796-00EA4EB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11" y="368391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7D88C00B-69A4-43B5-970E-69BAD2C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5" y="519614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2,5 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63FCB84D-2797-4C02-B016-085FE14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856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  <p:pic>
        <p:nvPicPr>
          <p:cNvPr id="13314" name="Picture 2" descr="Chó cứu hộ Paw Patrol Marshall - 55,000 | SanHangRe.net">
            <a:extLst>
              <a:ext uri="{FF2B5EF4-FFF2-40B4-BE49-F238E27FC236}">
                <a16:creationId xmlns:a16="http://schemas.microsoft.com/office/drawing/2014/main" id="{F9FFB772-4DC1-453E-BA5D-CEB36380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167" r="96000">
                        <a14:foregroundMark x1="52667" y1="76190" x2="50333" y2="94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08" y="-124139"/>
            <a:ext cx="4115832" cy="21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1">
            <a:extLst>
              <a:ext uri="{FF2B5EF4-FFF2-40B4-BE49-F238E27FC236}">
                <a16:creationId xmlns:a16="http://schemas.microsoft.com/office/drawing/2014/main" id="{1BE96DB1-25AA-482B-8884-E557278A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13" y="2186549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AB8247D1-2CEF-47E5-A25E-78160DE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384" y="3683917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B141A2D3-DF72-46DE-8964-0722F96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029" y="219803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B98E486-D925-45EA-AE3B-B93DBF3E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853" y="366176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2" name="Rectangle 89">
            <a:extLst>
              <a:ext uri="{FF2B5EF4-FFF2-40B4-BE49-F238E27FC236}">
                <a16:creationId xmlns:a16="http://schemas.microsoft.com/office/drawing/2014/main" id="{6C3C420B-1C46-4384-B67D-4197FF51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03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1,75 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91CB7BEC-A4B0-45DF-AA92-AB48D46A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703" y="5121344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3" y="3653010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23,1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13,2  =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306633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FA66A-CB78-46FE-9CEA-613D966B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527" y="3638728"/>
            <a:ext cx="19272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1,75 (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0EEAD3A-8CBD-447E-8A06-5E0E2123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752" y="3638728"/>
            <a:ext cx="274305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= 1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223312" y="939415"/>
            <a:ext cx="3402787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10120652" y="939483"/>
            <a:ext cx="1175998" cy="35806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E4B5E3-2988-4A03-8974-8A6C8B3193CD}"/>
              </a:ext>
            </a:extLst>
          </p:cNvPr>
          <p:cNvSpPr/>
          <p:nvPr/>
        </p:nvSpPr>
        <p:spPr>
          <a:xfrm>
            <a:off x="1433851" y="1358765"/>
            <a:ext cx="1763821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4075004" y="1367248"/>
            <a:ext cx="3748196" cy="358136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8" name="Picture 2" descr="PAW Patrol&amp;amp;#39;s Zuma – PAW Patrol &amp;amp;amp; Friends | Official Site">
            <a:extLst>
              <a:ext uri="{FF2B5EF4-FFF2-40B4-BE49-F238E27FC236}">
                <a16:creationId xmlns:a16="http://schemas.microsoft.com/office/drawing/2014/main" id="{E61651AF-0271-460C-B44E-60C746AC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164358"/>
            <a:ext cx="2784787" cy="27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30" grpId="0"/>
      <p:bldP spid="31" grpId="0" animBg="1"/>
      <p:bldP spid="32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6" y="2241358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055741" y="928647"/>
            <a:ext cx="3182182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8418443" y="939482"/>
            <a:ext cx="2878207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620039" y="1358885"/>
            <a:ext cx="4218786" cy="361269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b)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2,5 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10 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verest | PAW Patrol Wiki | Fandom">
            <a:extLst>
              <a:ext uri="{FF2B5EF4-FFF2-40B4-BE49-F238E27FC236}">
                <a16:creationId xmlns:a16="http://schemas.microsoft.com/office/drawing/2014/main" id="{A1757B60-4BF1-4DD1-A28F-19004CBD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22" y="3555023"/>
            <a:ext cx="3082778" cy="33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1">
            <a:extLst>
              <a:ext uri="{FF2B5EF4-FFF2-40B4-BE49-F238E27FC236}">
                <a16:creationId xmlns:a16="http://schemas.microsoft.com/office/drawing/2014/main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89" y="2938844"/>
            <a:ext cx="6030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chạy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4" y="3658775"/>
            <a:ext cx="1793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2,5 : 10 =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67" y="42907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EC23B3F0-3967-45D0-9B79-A65113F1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432" y="365877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0,25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CE6044B9-F6DB-42A9-A80E-E47B5BC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052" y="3658775"/>
            <a:ext cx="26487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= 15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7" grpId="0" animBg="1"/>
      <p:bldP spid="17" grpId="0"/>
      <p:bldP spid="18" grpId="0"/>
      <p:bldP spid="22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294A9F-3746-47F2-898C-98A4CE8EB2A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696E7-46DA-466F-B0D5-31543255D71C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55CFA02-D2F5-4F1D-884E-9595322D61B3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B4B15-C233-4EB3-84BD-37EF27C86155}"/>
              </a:ext>
            </a:extLst>
          </p:cNvPr>
          <p:cNvSpPr txBox="1"/>
          <p:nvPr/>
        </p:nvSpPr>
        <p:spPr>
          <a:xfrm>
            <a:off x="3514086" y="2365924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A5EFDA-D2B0-427B-8F48-C3F879863CBE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9CE4C2-9BBF-430F-BFAA-26198DA0F7D2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2BD24-B1A6-44D4-A8AB-CCEFC0E671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A75C8E-7D2E-4032-986F-CDAEE29AA27F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129016-5281-4D3E-9F20-FF1CD7600BCD}"/>
              </a:ext>
            </a:extLst>
          </p:cNvPr>
          <p:cNvGrpSpPr/>
          <p:nvPr/>
        </p:nvGrpSpPr>
        <p:grpSpPr>
          <a:xfrm>
            <a:off x="9389822" y="4329510"/>
            <a:ext cx="2058356" cy="369332"/>
            <a:chOff x="-148399" y="7584714"/>
            <a:chExt cx="2058356" cy="369332"/>
          </a:xfrm>
          <a:solidFill>
            <a:srgbClr val="FF99CC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AA63BFB-52A7-4705-A46A-15EEDADC9657}"/>
                </a:ext>
              </a:extLst>
            </p:cNvPr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F0B23-966D-4CA3-8559-093368EB3984}"/>
                </a:ext>
              </a:extLst>
            </p:cNvPr>
            <p:cNvSpPr txBox="1"/>
            <p:nvPr/>
          </p:nvSpPr>
          <p:spPr>
            <a:xfrm>
              <a:off x="-148399" y="7584714"/>
              <a:ext cx="205835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0E28D-DA43-43A8-ADD8-4EEBD1BA36CD}"/>
              </a:ext>
            </a:extLst>
          </p:cNvPr>
          <p:cNvGrpSpPr/>
          <p:nvPr/>
        </p:nvGrpSpPr>
        <p:grpSpPr>
          <a:xfrm>
            <a:off x="650254" y="4277011"/>
            <a:ext cx="2181843" cy="646331"/>
            <a:chOff x="-148400" y="7584714"/>
            <a:chExt cx="2181843" cy="6463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0ED2D6B-71E5-4B1C-925E-449D2649BA5D}"/>
                </a:ext>
              </a:extLst>
            </p:cNvPr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222710-C9FD-47E9-9EAE-7E37F699476B}"/>
                </a:ext>
              </a:extLst>
            </p:cNvPr>
            <p:cNvSpPr txBox="1"/>
            <p:nvPr/>
          </p:nvSpPr>
          <p:spPr>
            <a:xfrm>
              <a:off x="-148400" y="7584714"/>
              <a:ext cx="218184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3113CDA-E32C-40A6-A7E5-65F892E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" y="2923746"/>
            <a:ext cx="1963082" cy="155461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bay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tốc</a:t>
            </a:r>
            <a:r>
              <a:rPr lang="en-US" altLang="en-US" sz="2400" b="1" dirty="0"/>
              <a:t> 860km/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quãng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2150km.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8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45 </a:t>
            </a:r>
            <a:r>
              <a:rPr lang="en-US" altLang="en-US" sz="2400" b="1" dirty="0" err="1"/>
              <a:t>phút</a:t>
            </a:r>
            <a:r>
              <a:rPr lang="en-US" altLang="en-US" sz="2400" b="1" dirty="0"/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16" grpId="0" animBg="1"/>
      <p:bldP spid="20" grpId="0"/>
      <p:bldP spid="23" grpId="0" animBg="1"/>
      <p:bldP spid="25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860km/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2150km.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2150 : 860 =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>
                <a:solidFill>
                  <a:srgbClr val="002060"/>
                </a:solidFill>
                <a:latin typeface="+mn-lt"/>
              </a:rPr>
              <a:t>điểm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nơi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giải</a:t>
            </a:r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+ 2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= </a:t>
            </a: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2060"/>
                </a:solidFill>
                <a:latin typeface="+mn-lt"/>
              </a:rPr>
              <a:t>2,5 giờ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= 2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9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87729-5E65-4A7B-967F-E726DC6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EEC9F-A376-4514-8E60-C7C9765EB702}"/>
              </a:ext>
            </a:extLst>
          </p:cNvPr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DDBAB6-942B-4328-89DA-A463EC60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4ED8B1A-FD0A-42E0-8602-82B17EDD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F7A0F-EA33-4083-8AE9-74A4D2880D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C5D160C-E8F0-4069-9F31-49ACA0A0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3563643-DE6B-4893-92F4-3619461D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550E260-797C-447F-AA7E-D4C4C13D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76DE9-B122-4F15-9B64-79B54274E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673" y="439840"/>
            <a:ext cx="5960654" cy="736634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39701F10-EDDF-45ED-9864-11A3298991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B7C8BE-5E3C-4F8D-88D2-6D119FFF40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4DC15B-6034-4A1B-895C-0F062E92D3C2}"/>
              </a:ext>
            </a:extLst>
          </p:cNvPr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3FF3AC-4887-4C71-BC23-F3A5E0C9D7CB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7792369-81E2-4ECB-9790-70907C48C087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B50B99F-DAC3-4FCF-80EA-0572FE800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AE0E5-51B5-4595-A883-86431F27AD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93C0-2A85-4ECE-BE13-83A55700737A}"/>
              </a:ext>
            </a:extLst>
          </p:cNvPr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5DBA47-D20B-41F1-BBC9-0B7757D8DA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318536" y="897787"/>
            <a:ext cx="904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  <a:r>
              <a:rPr lang="vi-VN" sz="2800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936738" y="874038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361113" cy="1529983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61113" h="1529983" fill="none" extrusionOk="0">
                        <a:moveTo>
                          <a:pt x="0" y="764992"/>
                        </a:moveTo>
                        <a:cubicBezTo>
                          <a:pt x="77944" y="416119"/>
                          <a:pt x="223980" y="-116909"/>
                          <a:pt x="754795" y="0"/>
                        </a:cubicBezTo>
                        <a:cubicBezTo>
                          <a:pt x="4229000" y="-350388"/>
                          <a:pt x="7628586" y="-87010"/>
                          <a:pt x="9606318" y="0"/>
                        </a:cubicBezTo>
                        <a:cubicBezTo>
                          <a:pt x="10078681" y="-69333"/>
                          <a:pt x="10224119" y="332163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60463" y="1149873"/>
                          <a:pt x="9900174" y="1491072"/>
                          <a:pt x="9606317" y="1529984"/>
                        </a:cubicBezTo>
                        <a:cubicBezTo>
                          <a:pt x="6445209" y="1440351"/>
                          <a:pt x="5230467" y="1231383"/>
                          <a:pt x="754795" y="1529983"/>
                        </a:cubicBezTo>
                        <a:cubicBezTo>
                          <a:pt x="402951" y="1538320"/>
                          <a:pt x="10746" y="1318514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stroke="0" extrusionOk="0">
                        <a:moveTo>
                          <a:pt x="0" y="764992"/>
                        </a:moveTo>
                        <a:cubicBezTo>
                          <a:pt x="34821" y="332859"/>
                          <a:pt x="324033" y="-55192"/>
                          <a:pt x="754795" y="0"/>
                        </a:cubicBezTo>
                        <a:cubicBezTo>
                          <a:pt x="3676985" y="43702"/>
                          <a:pt x="7002659" y="43442"/>
                          <a:pt x="9606318" y="0"/>
                        </a:cubicBezTo>
                        <a:cubicBezTo>
                          <a:pt x="10021172" y="27965"/>
                          <a:pt x="10425684" y="392262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16889" y="1251562"/>
                          <a:pt x="9990432" y="1530251"/>
                          <a:pt x="9606317" y="1529984"/>
                        </a:cubicBezTo>
                        <a:cubicBezTo>
                          <a:pt x="5682814" y="1495998"/>
                          <a:pt x="2966054" y="1450156"/>
                          <a:pt x="754795" y="1529983"/>
                        </a:cubicBezTo>
                        <a:cubicBezTo>
                          <a:pt x="347561" y="1439117"/>
                          <a:pt x="18625" y="1173008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fill="none" stroke="0" extrusionOk="0">
                        <a:moveTo>
                          <a:pt x="0" y="764992"/>
                        </a:moveTo>
                        <a:cubicBezTo>
                          <a:pt x="97239" y="388890"/>
                          <a:pt x="244481" y="-108226"/>
                          <a:pt x="754795" y="0"/>
                        </a:cubicBezTo>
                        <a:cubicBezTo>
                          <a:pt x="4123203" y="-140273"/>
                          <a:pt x="7450646" y="172191"/>
                          <a:pt x="9606318" y="0"/>
                        </a:cubicBezTo>
                        <a:cubicBezTo>
                          <a:pt x="10024064" y="25201"/>
                          <a:pt x="10335320" y="362775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54674" y="1201842"/>
                          <a:pt x="9881766" y="1515957"/>
                          <a:pt x="9606317" y="1529984"/>
                        </a:cubicBezTo>
                        <a:cubicBezTo>
                          <a:pt x="6430148" y="1444924"/>
                          <a:pt x="5085232" y="1367497"/>
                          <a:pt x="754795" y="1529983"/>
                        </a:cubicBezTo>
                        <a:cubicBezTo>
                          <a:pt x="364833" y="1524325"/>
                          <a:pt x="31453" y="1262351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75612" y="959560"/>
            <a:ext cx="965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8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1DDE3D-2373-4E86-92FE-C0B425203B2B}"/>
              </a:ext>
            </a:extLst>
          </p:cNvPr>
          <p:cNvGrpSpPr/>
          <p:nvPr/>
        </p:nvGrpSpPr>
        <p:grpSpPr>
          <a:xfrm>
            <a:off x="3980655" y="1583613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EE85BE-8401-4493-A957-E2C2F516D817}"/>
              </a:ext>
            </a:extLst>
          </p:cNvPr>
          <p:cNvSpPr txBox="1"/>
          <p:nvPr/>
        </p:nvSpPr>
        <p:spPr>
          <a:xfrm>
            <a:off x="4324314" y="3719138"/>
            <a:ext cx="683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A73D83-7C57-429D-8822-5D49D22BDF0D}"/>
              </a:ext>
            </a:extLst>
          </p:cNvPr>
          <p:cNvGrpSpPr/>
          <p:nvPr/>
        </p:nvGrpSpPr>
        <p:grpSpPr>
          <a:xfrm>
            <a:off x="4276818" y="1697247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42,5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6ACE7C2-D4F8-4353-984A-C22034FAB217}"/>
              </a:ext>
            </a:extLst>
          </p:cNvPr>
          <p:cNvSpPr/>
          <p:nvPr/>
        </p:nvSpPr>
        <p:spPr>
          <a:xfrm>
            <a:off x="4455008" y="2204126"/>
            <a:ext cx="6962775" cy="424980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1" y="2330326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98" y="3041300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39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: 42,5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7" y="4169606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57" y="361254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687D2-F303-4E2F-9458-6EB5A2450165}"/>
              </a:ext>
            </a:extLst>
          </p:cNvPr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279AB02F-4FDE-4E52-860E-228B62D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117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D40FB281-B140-48CD-A361-A9C47D55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6" y="898526"/>
            <a:ext cx="6537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E00F276-BCC9-49D1-AC08-38B1205F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508125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32F6E8-AFFC-4B38-968B-E5C036722A44}"/>
              </a:ext>
            </a:extLst>
          </p:cNvPr>
          <p:cNvCxnSpPr/>
          <p:nvPr/>
        </p:nvCxnSpPr>
        <p:spPr>
          <a:xfrm>
            <a:off x="39338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633BE-1908-4ECF-9514-A98E4E5DBC58}"/>
              </a:ext>
            </a:extLst>
          </p:cNvPr>
          <p:cNvCxnSpPr/>
          <p:nvPr/>
        </p:nvCxnSpPr>
        <p:spPr>
          <a:xfrm>
            <a:off x="82772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0A823-BB5D-4B90-9943-33362EECC92A}"/>
              </a:ext>
            </a:extLst>
          </p:cNvPr>
          <p:cNvCxnSpPr/>
          <p:nvPr/>
        </p:nvCxnSpPr>
        <p:spPr>
          <a:xfrm>
            <a:off x="6180138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>
            <a:extLst>
              <a:ext uri="{FF2B5EF4-FFF2-40B4-BE49-F238E27FC236}">
                <a16:creationId xmlns:a16="http://schemas.microsoft.com/office/drawing/2014/main" id="{4CB24D23-481E-4A4B-8096-33809C09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2544763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4C0C795-F149-4283-B6DF-FED8E5EC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978E85C-6860-4DF2-8263-83050357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333001-4D1A-4A1A-BEA0-6287428C474E}"/>
              </a:ext>
            </a:extLst>
          </p:cNvPr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Skye | PAW Patrol Deutsch Wiki | Fandom">
            <a:extLst>
              <a:ext uri="{FF2B5EF4-FFF2-40B4-BE49-F238E27FC236}">
                <a16:creationId xmlns:a16="http://schemas.microsoft.com/office/drawing/2014/main" id="{12D0CD0D-8461-4916-A98B-1E5C7345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369" y="4533856"/>
            <a:ext cx="1800599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59ADB-3561-4DFB-B49F-DF9AE8E01B52}"/>
              </a:ext>
            </a:extLst>
          </p:cNvPr>
          <p:cNvSpPr/>
          <p:nvPr/>
        </p:nvSpPr>
        <p:spPr>
          <a:xfrm>
            <a:off x="2520949" y="4242759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6FCA79-64DE-4F55-AA79-C36B4B23897B}"/>
              </a:ext>
            </a:extLst>
          </p:cNvPr>
          <p:cNvSpPr txBox="1"/>
          <p:nvPr/>
        </p:nvSpPr>
        <p:spPr>
          <a:xfrm>
            <a:off x="2840449" y="4452182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423E-C06B-4C07-864F-396FF057DC2B}"/>
              </a:ext>
            </a:extLst>
          </p:cNvPr>
          <p:cNvSpPr txBox="1"/>
          <p:nvPr/>
        </p:nvSpPr>
        <p:spPr>
          <a:xfrm>
            <a:off x="2841083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806</Words>
  <Application>Microsoft Office PowerPoint</Application>
  <PresentationFormat>Widescreen</PresentationFormat>
  <Paragraphs>114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Sáu Đặng</cp:lastModifiedBy>
  <cp:revision>48</cp:revision>
  <dcterms:created xsi:type="dcterms:W3CDTF">2022-02-28T09:08:26Z</dcterms:created>
  <dcterms:modified xsi:type="dcterms:W3CDTF">2024-03-13T05:23:33Z</dcterms:modified>
</cp:coreProperties>
</file>