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260" r:id="rId3"/>
    <p:sldId id="261" r:id="rId4"/>
    <p:sldId id="295" r:id="rId5"/>
    <p:sldId id="302" r:id="rId6"/>
    <p:sldId id="336" r:id="rId7"/>
    <p:sldId id="335" r:id="rId8"/>
    <p:sldId id="334" r:id="rId9"/>
    <p:sldId id="292" r:id="rId10"/>
    <p:sldId id="337" r:id="rId11"/>
    <p:sldId id="323" r:id="rId12"/>
    <p:sldId id="338" r:id="rId13"/>
    <p:sldId id="324" r:id="rId14"/>
    <p:sldId id="339" r:id="rId15"/>
    <p:sldId id="328" r:id="rId16"/>
    <p:sldId id="300" r:id="rId17"/>
    <p:sldId id="307" r:id="rId18"/>
    <p:sldId id="340" r:id="rId19"/>
    <p:sldId id="320" r:id="rId20"/>
    <p:sldId id="34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678523" y="1533912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6049131" y="1272684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5689945" y="3200748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x-none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7965" y="347281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TRƯỜNG TIỂU HỌC ÁI MỘ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6683" y="542177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Giáo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viên</a:t>
            </a:r>
            <a:r>
              <a:rPr lang="en-US" sz="2000" b="1" dirty="0">
                <a:solidFill>
                  <a:srgbClr val="FF0000"/>
                </a:solidFill>
              </a:rPr>
              <a:t>: Đặng Sáu</a:t>
            </a: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x-none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x-none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758287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787" y="2400827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12" y="2933193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360" y="3581831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giờ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580" y="4228162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667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SimSun" panose="02010600030101010101" pitchFamily="2" charset="-122"/>
              </a:rPr>
              <a:t>giải</a:t>
            </a:r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97" y="1082055"/>
            <a:ext cx="42033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chemeClr val="accent3"/>
                </a:solidFill>
                <a:ea typeface="SimSun" panose="02010600030101010101" pitchFamily="2" charset="-122"/>
              </a:rPr>
              <a:t>Đổi</a:t>
            </a:r>
            <a:r>
              <a:rPr lang="en-US" altLang="zh-CN" sz="3600" b="1" dirty="0">
                <a:solidFill>
                  <a:schemeClr val="accent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accent3"/>
                </a:solidFill>
                <a:ea typeface="SimSun" panose="02010600030101010101" pitchFamily="2" charset="-122"/>
              </a:rPr>
              <a:t>nửa</a:t>
            </a:r>
            <a:r>
              <a:rPr lang="en-US" altLang="zh-CN" sz="3600" b="1" dirty="0">
                <a:solidFill>
                  <a:schemeClr val="accent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accent3"/>
                </a:solidFill>
                <a:ea typeface="SimSun" panose="02010600030101010101" pitchFamily="2" charset="-122"/>
              </a:rPr>
              <a:t>giờ</a:t>
            </a:r>
            <a:r>
              <a:rPr lang="en-US" altLang="zh-CN" sz="3600" b="1" dirty="0">
                <a:solidFill>
                  <a:schemeClr val="accent3"/>
                </a:solidFill>
                <a:ea typeface="SimSun" panose="02010600030101010101" pitchFamily="2" charset="-122"/>
              </a:rPr>
              <a:t> = 0,5 </a:t>
            </a:r>
            <a:r>
              <a:rPr lang="en-US" altLang="zh-CN" sz="3600" b="1" dirty="0" err="1">
                <a:solidFill>
                  <a:schemeClr val="accent3"/>
                </a:solidFill>
                <a:ea typeface="SimSun" panose="02010600030101010101" pitchFamily="2" charset="-122"/>
              </a:rPr>
              <a:t>giờ</a:t>
            </a:r>
            <a:endParaRPr lang="en-US" altLang="zh-CN" sz="3600" b="1" dirty="0">
              <a:solidFill>
                <a:schemeClr val="accent3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3A9E-5AB7-E846-84B9-8A6BF83DF2B7}"/>
              </a:ext>
            </a:extLst>
          </p:cNvPr>
          <p:cNvSpPr txBox="1"/>
          <p:nvPr/>
        </p:nvSpPr>
        <p:spPr>
          <a:xfrm>
            <a:off x="1954709" y="5623988"/>
            <a:ext cx="9298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tx2"/>
                </a:solidFill>
              </a:rPr>
              <a:t>Thời gian đi = Thời điểm đến – thời điểm đi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3196669" y="424703"/>
            <a:ext cx="82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600590" y="272043"/>
            <a:ext cx="7967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4817750" y="246320"/>
            <a:ext cx="36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736720" y="4847304"/>
            <a:ext cx="525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6 American Forkball Ero" pitchFamily="2" charset="0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660</Words>
  <Application>Microsoft Office PowerPoint</Application>
  <PresentationFormat>Widescreen</PresentationFormat>
  <Paragraphs>106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SimSun</vt:lpstr>
      <vt:lpstr>#9Slide05 Phobia</vt:lpstr>
      <vt:lpstr>#9Slide06 American Forkball Ero</vt:lpstr>
      <vt:lpstr>#9Slide07 IcielPony</vt:lpstr>
      <vt:lpstr>#9Slide07 SVNDessert Menu Scrip</vt:lpstr>
      <vt:lpstr>Arial</vt:lpstr>
      <vt:lpstr>Calibri</vt:lpstr>
      <vt:lpstr>Times New Roman</vt:lpstr>
      <vt:lpstr>汉仪帅线体简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Sáu Đặng</cp:lastModifiedBy>
  <cp:revision>11</cp:revision>
  <dcterms:created xsi:type="dcterms:W3CDTF">2022-02-19T09:57:14Z</dcterms:created>
  <dcterms:modified xsi:type="dcterms:W3CDTF">2024-03-13T04:54:26Z</dcterms:modified>
</cp:coreProperties>
</file>