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89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3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84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559470" y="1684608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4080352" y="476604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Sáu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10044" y="55621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884</Words>
  <Application>Microsoft Office PowerPoint</Application>
  <PresentationFormat>Widescreen</PresentationFormat>
  <Paragraphs>173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Sáu Đặng</cp:lastModifiedBy>
  <cp:revision>185</cp:revision>
  <dcterms:created xsi:type="dcterms:W3CDTF">2017-08-18T03:02:00Z</dcterms:created>
  <dcterms:modified xsi:type="dcterms:W3CDTF">2024-02-26T05:30:32Z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