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02" r:id="rId2"/>
    <p:sldId id="309" r:id="rId3"/>
    <p:sldId id="311" r:id="rId4"/>
    <p:sldId id="310" r:id="rId5"/>
    <p:sldId id="313" r:id="rId6"/>
    <p:sldId id="312" r:id="rId7"/>
    <p:sldId id="314" r:id="rId8"/>
    <p:sldId id="315" r:id="rId9"/>
    <p:sldId id="316" r:id="rId10"/>
    <p:sldId id="317" r:id="rId11"/>
    <p:sldId id="319" r:id="rId12"/>
    <p:sldId id="320" r:id="rId13"/>
    <p:sldId id="318" r:id="rId14"/>
    <p:sldId id="322" r:id="rId15"/>
    <p:sldId id="321" r:id="rId16"/>
    <p:sldId id="323" r:id="rId17"/>
  </p:sldIdLst>
  <p:sldSz cx="12192000" cy="6858000"/>
  <p:notesSz cx="6858000" cy="9144000"/>
  <p:embeddedFontLst>
    <p:embeddedFont>
      <p:font typeface="#9Slide02 Noi dung dai" panose="020B0604020202020204" charset="0"/>
      <p:regular r:id="rId19"/>
    </p:embeddedFont>
    <p:embeddedFont>
      <p:font typeface="#9Slide02 Tieu de dai" panose="020B060402020202020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246"/>
    <a:srgbClr val="FFFFFF"/>
    <a:srgbClr val="BD75AF"/>
    <a:srgbClr val="72C515"/>
    <a:srgbClr val="FF3300"/>
    <a:srgbClr val="FFE584"/>
    <a:srgbClr val="EDB491"/>
    <a:srgbClr val="FFC200"/>
    <a:srgbClr val="EDFAF1"/>
    <a:srgbClr val="EA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76312" autoAdjust="0"/>
  </p:normalViewPr>
  <p:slideViewPr>
    <p:cSldViewPr showGuides="1">
      <p:cViewPr varScale="1">
        <p:scale>
          <a:sx n="52" d="100"/>
          <a:sy n="52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D259-711C-490A-AEAB-658563DB3F2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462B6-E6EF-4502-A136-7FA19583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462B6-E6EF-4502-A136-7FA19583F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47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6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8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00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15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1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hình ngôi nhà để quay về trang ô chữ chính , để lật mở đáp án.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0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1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4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9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9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5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chữ chạy tự động ra câu hỏi, câu ca sao/ tục ngữ và ô chữ, GV bấm chuột biến mất ô chữ, hiện đáp án cho chỗ trống.</a:t>
            </a:r>
          </a:p>
          <a:p>
            <a:r>
              <a:rPr lang="en-US"/>
              <a:t>Bấm hình ngôi nhà để quay về trang ô chữ chính , để lật mở đáp án  khác.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462B6-E6EF-4502-A136-7FA19583F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FF5D4B08-10A5-4604-80EC-297F5BA1FEC4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437382" cy="894475"/>
          </a:xfrm>
          <a:custGeom>
            <a:avLst/>
            <a:gdLst>
              <a:gd name="connsiteX0" fmla="*/ 0 w 9437382"/>
              <a:gd name="connsiteY0" fmla="*/ 443472 h 894475"/>
              <a:gd name="connsiteX1" fmla="*/ 443472 w 9437382"/>
              <a:gd name="connsiteY1" fmla="*/ 0 h 894475"/>
              <a:gd name="connsiteX2" fmla="*/ 1186702 w 9437382"/>
              <a:gd name="connsiteY2" fmla="*/ 0 h 894475"/>
              <a:gd name="connsiteX3" fmla="*/ 1844428 w 9437382"/>
              <a:gd name="connsiteY3" fmla="*/ 0 h 894475"/>
              <a:gd name="connsiteX4" fmla="*/ 2416650 w 9437382"/>
              <a:gd name="connsiteY4" fmla="*/ 0 h 894475"/>
              <a:gd name="connsiteX5" fmla="*/ 3159880 w 9437382"/>
              <a:gd name="connsiteY5" fmla="*/ 0 h 894475"/>
              <a:gd name="connsiteX6" fmla="*/ 3903111 w 9437382"/>
              <a:gd name="connsiteY6" fmla="*/ 0 h 894475"/>
              <a:gd name="connsiteX7" fmla="*/ 4646341 w 9437382"/>
              <a:gd name="connsiteY7" fmla="*/ 0 h 894475"/>
              <a:gd name="connsiteX8" fmla="*/ 5389572 w 9437382"/>
              <a:gd name="connsiteY8" fmla="*/ 0 h 894475"/>
              <a:gd name="connsiteX9" fmla="*/ 5876289 w 9437382"/>
              <a:gd name="connsiteY9" fmla="*/ 0 h 894475"/>
              <a:gd name="connsiteX10" fmla="*/ 6363006 w 9437382"/>
              <a:gd name="connsiteY10" fmla="*/ 0 h 894475"/>
              <a:gd name="connsiteX11" fmla="*/ 6849723 w 9437382"/>
              <a:gd name="connsiteY11" fmla="*/ 0 h 894475"/>
              <a:gd name="connsiteX12" fmla="*/ 7336440 w 9437382"/>
              <a:gd name="connsiteY12" fmla="*/ 0 h 894475"/>
              <a:gd name="connsiteX13" fmla="*/ 7908662 w 9437382"/>
              <a:gd name="connsiteY13" fmla="*/ 0 h 894475"/>
              <a:gd name="connsiteX14" fmla="*/ 8309875 w 9437382"/>
              <a:gd name="connsiteY14" fmla="*/ 0 h 894475"/>
              <a:gd name="connsiteX15" fmla="*/ 8993910 w 9437382"/>
              <a:gd name="connsiteY15" fmla="*/ 0 h 894475"/>
              <a:gd name="connsiteX16" fmla="*/ 9437382 w 9437382"/>
              <a:gd name="connsiteY16" fmla="*/ 443472 h 894475"/>
              <a:gd name="connsiteX17" fmla="*/ 9437382 w 9437382"/>
              <a:gd name="connsiteY17" fmla="*/ 451003 h 894475"/>
              <a:gd name="connsiteX18" fmla="*/ 8993910 w 9437382"/>
              <a:gd name="connsiteY18" fmla="*/ 894475 h 894475"/>
              <a:gd name="connsiteX19" fmla="*/ 8592697 w 9437382"/>
              <a:gd name="connsiteY19" fmla="*/ 894475 h 894475"/>
              <a:gd name="connsiteX20" fmla="*/ 7934971 w 9437382"/>
              <a:gd name="connsiteY20" fmla="*/ 894475 h 894475"/>
              <a:gd name="connsiteX21" fmla="*/ 7533758 w 9437382"/>
              <a:gd name="connsiteY21" fmla="*/ 894475 h 894475"/>
              <a:gd name="connsiteX22" fmla="*/ 6961537 w 9437382"/>
              <a:gd name="connsiteY22" fmla="*/ 894475 h 894475"/>
              <a:gd name="connsiteX23" fmla="*/ 6132802 w 9437382"/>
              <a:gd name="connsiteY23" fmla="*/ 894475 h 894475"/>
              <a:gd name="connsiteX24" fmla="*/ 5731589 w 9437382"/>
              <a:gd name="connsiteY24" fmla="*/ 894475 h 894475"/>
              <a:gd name="connsiteX25" fmla="*/ 5073863 w 9437382"/>
              <a:gd name="connsiteY25" fmla="*/ 894475 h 894475"/>
              <a:gd name="connsiteX26" fmla="*/ 4330633 w 9437382"/>
              <a:gd name="connsiteY26" fmla="*/ 894475 h 894475"/>
              <a:gd name="connsiteX27" fmla="*/ 3843915 w 9437382"/>
              <a:gd name="connsiteY27" fmla="*/ 894475 h 894475"/>
              <a:gd name="connsiteX28" fmla="*/ 3442703 w 9437382"/>
              <a:gd name="connsiteY28" fmla="*/ 894475 h 894475"/>
              <a:gd name="connsiteX29" fmla="*/ 2699472 w 9437382"/>
              <a:gd name="connsiteY29" fmla="*/ 894475 h 894475"/>
              <a:gd name="connsiteX30" fmla="*/ 1870737 w 9437382"/>
              <a:gd name="connsiteY30" fmla="*/ 894475 h 894475"/>
              <a:gd name="connsiteX31" fmla="*/ 1384020 w 9437382"/>
              <a:gd name="connsiteY31" fmla="*/ 894475 h 894475"/>
              <a:gd name="connsiteX32" fmla="*/ 443472 w 9437382"/>
              <a:gd name="connsiteY32" fmla="*/ 894475 h 894475"/>
              <a:gd name="connsiteX33" fmla="*/ 0 w 9437382"/>
              <a:gd name="connsiteY33" fmla="*/ 451003 h 894475"/>
              <a:gd name="connsiteX34" fmla="*/ 0 w 943738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3738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724862" y="5316"/>
                  <a:pt x="866708" y="2053"/>
                  <a:pt x="1186702" y="0"/>
                </a:cubicBezTo>
                <a:cubicBezTo>
                  <a:pt x="1506696" y="-2053"/>
                  <a:pt x="1658493" y="9171"/>
                  <a:pt x="1844428" y="0"/>
                </a:cubicBezTo>
                <a:cubicBezTo>
                  <a:pt x="2030363" y="-9171"/>
                  <a:pt x="2168471" y="-22527"/>
                  <a:pt x="2416650" y="0"/>
                </a:cubicBezTo>
                <a:cubicBezTo>
                  <a:pt x="2664829" y="22527"/>
                  <a:pt x="2790054" y="-32850"/>
                  <a:pt x="3159880" y="0"/>
                </a:cubicBezTo>
                <a:cubicBezTo>
                  <a:pt x="3529706" y="32850"/>
                  <a:pt x="3569338" y="-8658"/>
                  <a:pt x="3903111" y="0"/>
                </a:cubicBezTo>
                <a:cubicBezTo>
                  <a:pt x="4236884" y="8658"/>
                  <a:pt x="4441174" y="-23062"/>
                  <a:pt x="4646341" y="0"/>
                </a:cubicBezTo>
                <a:cubicBezTo>
                  <a:pt x="4851508" y="23062"/>
                  <a:pt x="5056204" y="29664"/>
                  <a:pt x="5389572" y="0"/>
                </a:cubicBezTo>
                <a:cubicBezTo>
                  <a:pt x="5722940" y="-29664"/>
                  <a:pt x="5751444" y="-21578"/>
                  <a:pt x="5876289" y="0"/>
                </a:cubicBezTo>
                <a:cubicBezTo>
                  <a:pt x="6001134" y="21578"/>
                  <a:pt x="6186237" y="-21146"/>
                  <a:pt x="6363006" y="0"/>
                </a:cubicBezTo>
                <a:cubicBezTo>
                  <a:pt x="6539775" y="21146"/>
                  <a:pt x="6693307" y="1599"/>
                  <a:pt x="6849723" y="0"/>
                </a:cubicBezTo>
                <a:cubicBezTo>
                  <a:pt x="7006139" y="-1599"/>
                  <a:pt x="7142622" y="392"/>
                  <a:pt x="7336440" y="0"/>
                </a:cubicBezTo>
                <a:cubicBezTo>
                  <a:pt x="7530258" y="-392"/>
                  <a:pt x="7712807" y="-13700"/>
                  <a:pt x="7908662" y="0"/>
                </a:cubicBezTo>
                <a:cubicBezTo>
                  <a:pt x="8104517" y="13700"/>
                  <a:pt x="8126357" y="3285"/>
                  <a:pt x="8309875" y="0"/>
                </a:cubicBezTo>
                <a:cubicBezTo>
                  <a:pt x="8493393" y="-3285"/>
                  <a:pt x="8794018" y="30648"/>
                  <a:pt x="8993910" y="0"/>
                </a:cubicBezTo>
                <a:cubicBezTo>
                  <a:pt x="9204396" y="-43529"/>
                  <a:pt x="9475219" y="193314"/>
                  <a:pt x="9437382" y="443472"/>
                </a:cubicBezTo>
                <a:cubicBezTo>
                  <a:pt x="9437204" y="446222"/>
                  <a:pt x="9437121" y="448050"/>
                  <a:pt x="9437382" y="451003"/>
                </a:cubicBezTo>
                <a:cubicBezTo>
                  <a:pt x="9449319" y="749602"/>
                  <a:pt x="9284172" y="922002"/>
                  <a:pt x="8993910" y="894475"/>
                </a:cubicBezTo>
                <a:cubicBezTo>
                  <a:pt x="8839176" y="911506"/>
                  <a:pt x="8729228" y="894678"/>
                  <a:pt x="8592697" y="894475"/>
                </a:cubicBezTo>
                <a:cubicBezTo>
                  <a:pt x="8456166" y="894272"/>
                  <a:pt x="8160481" y="867890"/>
                  <a:pt x="7934971" y="894475"/>
                </a:cubicBezTo>
                <a:cubicBezTo>
                  <a:pt x="7709461" y="921060"/>
                  <a:pt x="7638295" y="895510"/>
                  <a:pt x="7533758" y="894475"/>
                </a:cubicBezTo>
                <a:cubicBezTo>
                  <a:pt x="7429221" y="893440"/>
                  <a:pt x="7236779" y="907398"/>
                  <a:pt x="6961537" y="894475"/>
                </a:cubicBezTo>
                <a:cubicBezTo>
                  <a:pt x="6686295" y="881552"/>
                  <a:pt x="6383028" y="884002"/>
                  <a:pt x="6132802" y="894475"/>
                </a:cubicBezTo>
                <a:cubicBezTo>
                  <a:pt x="5882577" y="904948"/>
                  <a:pt x="5874606" y="901559"/>
                  <a:pt x="5731589" y="894475"/>
                </a:cubicBezTo>
                <a:cubicBezTo>
                  <a:pt x="5588572" y="887391"/>
                  <a:pt x="5216650" y="893283"/>
                  <a:pt x="5073863" y="894475"/>
                </a:cubicBezTo>
                <a:cubicBezTo>
                  <a:pt x="4931076" y="895667"/>
                  <a:pt x="4486666" y="904491"/>
                  <a:pt x="4330633" y="894475"/>
                </a:cubicBezTo>
                <a:cubicBezTo>
                  <a:pt x="4174600" y="884460"/>
                  <a:pt x="4028310" y="895638"/>
                  <a:pt x="3843915" y="894475"/>
                </a:cubicBezTo>
                <a:cubicBezTo>
                  <a:pt x="3659520" y="893312"/>
                  <a:pt x="3540588" y="888259"/>
                  <a:pt x="3442703" y="894475"/>
                </a:cubicBezTo>
                <a:cubicBezTo>
                  <a:pt x="3344818" y="900691"/>
                  <a:pt x="2878098" y="922742"/>
                  <a:pt x="2699472" y="894475"/>
                </a:cubicBezTo>
                <a:cubicBezTo>
                  <a:pt x="2520846" y="866208"/>
                  <a:pt x="2243728" y="923073"/>
                  <a:pt x="1870737" y="894475"/>
                </a:cubicBezTo>
                <a:cubicBezTo>
                  <a:pt x="1497746" y="865877"/>
                  <a:pt x="1621634" y="895384"/>
                  <a:pt x="1384020" y="894475"/>
                </a:cubicBezTo>
                <a:cubicBezTo>
                  <a:pt x="1146406" y="893566"/>
                  <a:pt x="881275" y="924715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43738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547799" y="-2748"/>
                  <a:pt x="767061" y="10187"/>
                  <a:pt x="930189" y="0"/>
                </a:cubicBezTo>
                <a:cubicBezTo>
                  <a:pt x="1093317" y="-10187"/>
                  <a:pt x="1361648" y="22522"/>
                  <a:pt x="1502411" y="0"/>
                </a:cubicBezTo>
                <a:cubicBezTo>
                  <a:pt x="1643174" y="-22522"/>
                  <a:pt x="1812609" y="-417"/>
                  <a:pt x="1903624" y="0"/>
                </a:cubicBezTo>
                <a:cubicBezTo>
                  <a:pt x="1994639" y="417"/>
                  <a:pt x="2490610" y="1458"/>
                  <a:pt x="2646854" y="0"/>
                </a:cubicBezTo>
                <a:cubicBezTo>
                  <a:pt x="2803098" y="-1458"/>
                  <a:pt x="2981468" y="5183"/>
                  <a:pt x="3304580" y="0"/>
                </a:cubicBezTo>
                <a:cubicBezTo>
                  <a:pt x="3627692" y="-5183"/>
                  <a:pt x="3824490" y="-28610"/>
                  <a:pt x="4047810" y="0"/>
                </a:cubicBezTo>
                <a:cubicBezTo>
                  <a:pt x="4271130" y="28610"/>
                  <a:pt x="4604848" y="-7497"/>
                  <a:pt x="4876545" y="0"/>
                </a:cubicBezTo>
                <a:cubicBezTo>
                  <a:pt x="5148243" y="7497"/>
                  <a:pt x="5399421" y="-14334"/>
                  <a:pt x="5534271" y="0"/>
                </a:cubicBezTo>
                <a:cubicBezTo>
                  <a:pt x="5669121" y="14334"/>
                  <a:pt x="5913554" y="-36149"/>
                  <a:pt x="6277502" y="0"/>
                </a:cubicBezTo>
                <a:cubicBezTo>
                  <a:pt x="6641450" y="36149"/>
                  <a:pt x="6740893" y="16093"/>
                  <a:pt x="7020732" y="0"/>
                </a:cubicBezTo>
                <a:cubicBezTo>
                  <a:pt x="7300571" y="-16093"/>
                  <a:pt x="7293644" y="-3908"/>
                  <a:pt x="7421945" y="0"/>
                </a:cubicBezTo>
                <a:cubicBezTo>
                  <a:pt x="7550246" y="3908"/>
                  <a:pt x="7719570" y="-17503"/>
                  <a:pt x="7908662" y="0"/>
                </a:cubicBezTo>
                <a:cubicBezTo>
                  <a:pt x="8097754" y="17503"/>
                  <a:pt x="8244971" y="221"/>
                  <a:pt x="8395379" y="0"/>
                </a:cubicBezTo>
                <a:cubicBezTo>
                  <a:pt x="8545787" y="-221"/>
                  <a:pt x="8867626" y="7701"/>
                  <a:pt x="8993910" y="0"/>
                </a:cubicBezTo>
                <a:cubicBezTo>
                  <a:pt x="9240862" y="-14596"/>
                  <a:pt x="9484215" y="228158"/>
                  <a:pt x="9437382" y="443472"/>
                </a:cubicBezTo>
                <a:cubicBezTo>
                  <a:pt x="9437472" y="446195"/>
                  <a:pt x="9437607" y="447515"/>
                  <a:pt x="9437382" y="451003"/>
                </a:cubicBezTo>
                <a:cubicBezTo>
                  <a:pt x="9380495" y="686667"/>
                  <a:pt x="9249878" y="907206"/>
                  <a:pt x="8993910" y="894475"/>
                </a:cubicBezTo>
                <a:cubicBezTo>
                  <a:pt x="8752639" y="905203"/>
                  <a:pt x="8654336" y="887062"/>
                  <a:pt x="8507193" y="894475"/>
                </a:cubicBezTo>
                <a:cubicBezTo>
                  <a:pt x="8360050" y="901888"/>
                  <a:pt x="8134728" y="916755"/>
                  <a:pt x="8020476" y="894475"/>
                </a:cubicBezTo>
                <a:cubicBezTo>
                  <a:pt x="7906224" y="872195"/>
                  <a:pt x="7594800" y="900069"/>
                  <a:pt x="7191741" y="894475"/>
                </a:cubicBezTo>
                <a:cubicBezTo>
                  <a:pt x="6788683" y="888881"/>
                  <a:pt x="6740121" y="906131"/>
                  <a:pt x="6534015" y="894475"/>
                </a:cubicBezTo>
                <a:cubicBezTo>
                  <a:pt x="6327909" y="882819"/>
                  <a:pt x="5986930" y="894184"/>
                  <a:pt x="5790784" y="894475"/>
                </a:cubicBezTo>
                <a:cubicBezTo>
                  <a:pt x="5594638" y="894766"/>
                  <a:pt x="5335739" y="878902"/>
                  <a:pt x="5218563" y="894475"/>
                </a:cubicBezTo>
                <a:cubicBezTo>
                  <a:pt x="5101387" y="910048"/>
                  <a:pt x="4743312" y="868530"/>
                  <a:pt x="4475332" y="894475"/>
                </a:cubicBezTo>
                <a:cubicBezTo>
                  <a:pt x="4207352" y="920420"/>
                  <a:pt x="4114254" y="905454"/>
                  <a:pt x="3903111" y="894475"/>
                </a:cubicBezTo>
                <a:cubicBezTo>
                  <a:pt x="3691968" y="883496"/>
                  <a:pt x="3588721" y="889307"/>
                  <a:pt x="3416394" y="894475"/>
                </a:cubicBezTo>
                <a:cubicBezTo>
                  <a:pt x="3244067" y="899643"/>
                  <a:pt x="3092670" y="869756"/>
                  <a:pt x="2844172" y="894475"/>
                </a:cubicBezTo>
                <a:cubicBezTo>
                  <a:pt x="2595674" y="919194"/>
                  <a:pt x="2505364" y="906126"/>
                  <a:pt x="2357455" y="894475"/>
                </a:cubicBezTo>
                <a:cubicBezTo>
                  <a:pt x="2209546" y="882824"/>
                  <a:pt x="1828248" y="935265"/>
                  <a:pt x="1528720" y="894475"/>
                </a:cubicBezTo>
                <a:cubicBezTo>
                  <a:pt x="1229192" y="853685"/>
                  <a:pt x="1264083" y="888088"/>
                  <a:pt x="1127507" y="894475"/>
                </a:cubicBezTo>
                <a:cubicBezTo>
                  <a:pt x="990931" y="900862"/>
                  <a:pt x="723927" y="862894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1. Hãy</a:t>
            </a:r>
            <a:r>
              <a:rPr kumimoji="0" lang="en-US" altLang="zh-CN" sz="36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  <a:p>
            <a:pPr marL="342900" indent="-342900"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hay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D8793E63-E1C5-42E4-84F6-7A31D98B1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16896"/>
              </p:ext>
            </p:extLst>
          </p:nvPr>
        </p:nvGraphicFramePr>
        <p:xfrm>
          <a:off x="2050177" y="3610038"/>
          <a:ext cx="8299865" cy="1175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695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1147227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ầ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k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i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ề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</a:txBody>
                  <a:tcPr marL="260713" marR="260713" marT="130356" marB="13035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3EE3C03A-19C6-499D-896D-EFF7A4F26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64660"/>
              </p:ext>
            </p:extLst>
          </p:nvPr>
        </p:nvGraphicFramePr>
        <p:xfrm>
          <a:off x="2061160" y="3612567"/>
          <a:ext cx="8299865" cy="1180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695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85695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1180677"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100">
                        <a:solidFill>
                          <a:srgbClr val="0070C0"/>
                        </a:solidFill>
                      </a:endParaRPr>
                    </a:p>
                  </a:txBody>
                  <a:tcPr marL="260713" marR="260713" marT="130356" marB="130356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1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599338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white"/>
                </a:solidFill>
                <a:latin typeface="Calibri"/>
                <a:ea typeface="小白" panose="02010601030101010101" pitchFamily="2" charset="-122"/>
              </a:rPr>
              <a:t>10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 ai nói đông nói tây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Lòng ta vẫn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rừng.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3E2B74C0-BDAC-4C5B-B491-F8C121B07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63667"/>
              </p:ext>
            </p:extLst>
          </p:nvPr>
        </p:nvGraphicFramePr>
        <p:xfrm>
          <a:off x="1183760" y="3587733"/>
          <a:ext cx="10032700" cy="1068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270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</a:tblGrid>
              <a:tr h="1068701"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ữ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ư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â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2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</a:t>
                      </a: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21C7F392-7292-4C24-82C0-053699318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70586"/>
              </p:ext>
            </p:extLst>
          </p:nvPr>
        </p:nvGraphicFramePr>
        <p:xfrm>
          <a:off x="1176833" y="3590263"/>
          <a:ext cx="10032700" cy="1068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270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03270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</a:tblGrid>
              <a:tr h="1068701"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2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18102" marR="218102" marT="109051" marB="10905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251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11.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 chiều ngó ngược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ngó xuôi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Ngó không thấy mẹ,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ngùi ngùi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..................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A832FE57-A337-453E-8283-E75924D8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93238"/>
              </p:ext>
            </p:extLst>
          </p:nvPr>
        </p:nvGraphicFramePr>
        <p:xfrm>
          <a:off x="1855497" y="3543337"/>
          <a:ext cx="8481006" cy="969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334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</a:tblGrid>
              <a:tr h="966942"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ớ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ư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ơ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59E7877B-D9E8-4747-9303-68C07713F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13918"/>
              </p:ext>
            </p:extLst>
          </p:nvPr>
        </p:nvGraphicFramePr>
        <p:xfrm>
          <a:off x="1852706" y="3543337"/>
          <a:ext cx="8481006" cy="969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334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942334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</a:tblGrid>
              <a:tr h="966942"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207202" marR="207202" marT="103601" marB="103601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71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12.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chín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làm mười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mười làm chín, kẻ cười người chê.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9AE712D3-8A54-4B4F-BD51-958E3909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01139"/>
              </p:ext>
            </p:extLst>
          </p:nvPr>
        </p:nvGraphicFramePr>
        <p:xfrm>
          <a:off x="2438400" y="3530440"/>
          <a:ext cx="6828858" cy="1166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143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</a:tblGrid>
              <a:tr h="1166353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ì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ê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95EC333D-5205-4109-AA76-24C0419A3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15550"/>
              </p:ext>
            </p:extLst>
          </p:nvPr>
        </p:nvGraphicFramePr>
        <p:xfrm>
          <a:off x="2438400" y="3523513"/>
          <a:ext cx="6828858" cy="1166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143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38143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</a:tblGrid>
              <a:tr h="1166353"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47792" marR="247792" marT="123896" marB="123896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40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13.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quả nhớ kẻ trồng cây</a:t>
            </a:r>
          </a:p>
          <a:p>
            <a:pPr marL="342900" lvl="0" indent="-342900" algn="ctr">
              <a:defRPr/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 kẻ đâm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xay, giần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sàng.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FC412A10-0E7B-459E-AC4F-9B28026D3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31227"/>
              </p:ext>
            </p:extLst>
          </p:nvPr>
        </p:nvGraphicFramePr>
        <p:xfrm>
          <a:off x="3501133" y="3554230"/>
          <a:ext cx="5132555" cy="1070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511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</a:tblGrid>
              <a:tr h="1070503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ă</a:t>
                      </a: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ạ</a:t>
                      </a: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71C62656-9BE8-4071-8880-C6E3A325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54220"/>
              </p:ext>
            </p:extLst>
          </p:nvPr>
        </p:nvGraphicFramePr>
        <p:xfrm>
          <a:off x="3501132" y="3554230"/>
          <a:ext cx="5132555" cy="1070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511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</a:tblGrid>
              <a:tr h="1070503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25711" marR="225711" marT="112855" marB="11285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027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8917" y="-2669354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14.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...............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từ thuở còn non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Dạy con từ thuở hãy còn thơ ngây.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F660C699-2E1E-4C7A-8772-10777C627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90719"/>
              </p:ext>
            </p:extLst>
          </p:nvPr>
        </p:nvGraphicFramePr>
        <p:xfrm>
          <a:off x="3122156" y="3426646"/>
          <a:ext cx="6462474" cy="1056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079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</a:tblGrid>
              <a:tr h="1051863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ố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â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y</a:t>
                      </a:r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E3D481A4-6AE7-4505-A75C-823051B7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75643"/>
              </p:ext>
            </p:extLst>
          </p:nvPr>
        </p:nvGraphicFramePr>
        <p:xfrm>
          <a:off x="3124200" y="3429000"/>
          <a:ext cx="6462474" cy="1056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079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77079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</a:tblGrid>
              <a:tr h="1051863"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/>
                    </a:p>
                  </a:txBody>
                  <a:tcPr marL="233899" marR="233899" marT="116949" marB="11694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84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15.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 lã mà vã nên hồ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 không mà nổi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 ngoan.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46430E2E-6A6F-418A-82AB-AF2B1DD47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88118"/>
              </p:ext>
            </p:extLst>
          </p:nvPr>
        </p:nvGraphicFramePr>
        <p:xfrm>
          <a:off x="4196260" y="3450491"/>
          <a:ext cx="4331012" cy="1061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753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</a:tblGrid>
              <a:tr h="1047265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ơ</a:t>
                      </a: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đ</a:t>
                      </a: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ồ</a:t>
                      </a: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674FFF3E-F286-4CD8-83E8-0A1E003D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98672"/>
              </p:ext>
            </p:extLst>
          </p:nvPr>
        </p:nvGraphicFramePr>
        <p:xfrm>
          <a:off x="4196260" y="3450491"/>
          <a:ext cx="4331012" cy="1061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753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82753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</a:tblGrid>
              <a:tr h="1047265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238078" marR="238078" marT="119039" marB="11903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24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386528" y="891613"/>
            <a:ext cx="9908662" cy="894475"/>
          </a:xfrm>
          <a:custGeom>
            <a:avLst/>
            <a:gdLst>
              <a:gd name="connsiteX0" fmla="*/ 0 w 9908662"/>
              <a:gd name="connsiteY0" fmla="*/ 443472 h 894475"/>
              <a:gd name="connsiteX1" fmla="*/ 443472 w 9908662"/>
              <a:gd name="connsiteY1" fmla="*/ 0 h 894475"/>
              <a:gd name="connsiteX2" fmla="*/ 1227667 w 9908662"/>
              <a:gd name="connsiteY2" fmla="*/ 0 h 894475"/>
              <a:gd name="connsiteX3" fmla="*/ 1921646 w 9908662"/>
              <a:gd name="connsiteY3" fmla="*/ 0 h 894475"/>
              <a:gd name="connsiteX4" fmla="*/ 2525407 w 9908662"/>
              <a:gd name="connsiteY4" fmla="*/ 0 h 894475"/>
              <a:gd name="connsiteX5" fmla="*/ 3309602 w 9908662"/>
              <a:gd name="connsiteY5" fmla="*/ 0 h 894475"/>
              <a:gd name="connsiteX6" fmla="*/ 4093798 w 9908662"/>
              <a:gd name="connsiteY6" fmla="*/ 0 h 894475"/>
              <a:gd name="connsiteX7" fmla="*/ 4877993 w 9908662"/>
              <a:gd name="connsiteY7" fmla="*/ 0 h 894475"/>
              <a:gd name="connsiteX8" fmla="*/ 5662189 w 9908662"/>
              <a:gd name="connsiteY8" fmla="*/ 0 h 894475"/>
              <a:gd name="connsiteX9" fmla="*/ 6175733 w 9908662"/>
              <a:gd name="connsiteY9" fmla="*/ 0 h 894475"/>
              <a:gd name="connsiteX10" fmla="*/ 6689277 w 9908662"/>
              <a:gd name="connsiteY10" fmla="*/ 0 h 894475"/>
              <a:gd name="connsiteX11" fmla="*/ 7202821 w 9908662"/>
              <a:gd name="connsiteY11" fmla="*/ 0 h 894475"/>
              <a:gd name="connsiteX12" fmla="*/ 7716365 w 9908662"/>
              <a:gd name="connsiteY12" fmla="*/ 0 h 894475"/>
              <a:gd name="connsiteX13" fmla="*/ 8320126 w 9908662"/>
              <a:gd name="connsiteY13" fmla="*/ 0 h 894475"/>
              <a:gd name="connsiteX14" fmla="*/ 8743453 w 9908662"/>
              <a:gd name="connsiteY14" fmla="*/ 0 h 894475"/>
              <a:gd name="connsiteX15" fmla="*/ 9465190 w 9908662"/>
              <a:gd name="connsiteY15" fmla="*/ 0 h 894475"/>
              <a:gd name="connsiteX16" fmla="*/ 9908662 w 9908662"/>
              <a:gd name="connsiteY16" fmla="*/ 443472 h 894475"/>
              <a:gd name="connsiteX17" fmla="*/ 9908662 w 9908662"/>
              <a:gd name="connsiteY17" fmla="*/ 451003 h 894475"/>
              <a:gd name="connsiteX18" fmla="*/ 9465190 w 9908662"/>
              <a:gd name="connsiteY18" fmla="*/ 894475 h 894475"/>
              <a:gd name="connsiteX19" fmla="*/ 9041863 w 9908662"/>
              <a:gd name="connsiteY19" fmla="*/ 894475 h 894475"/>
              <a:gd name="connsiteX20" fmla="*/ 8347885 w 9908662"/>
              <a:gd name="connsiteY20" fmla="*/ 894475 h 894475"/>
              <a:gd name="connsiteX21" fmla="*/ 7924558 w 9908662"/>
              <a:gd name="connsiteY21" fmla="*/ 894475 h 894475"/>
              <a:gd name="connsiteX22" fmla="*/ 7320797 w 9908662"/>
              <a:gd name="connsiteY22" fmla="*/ 894475 h 894475"/>
              <a:gd name="connsiteX23" fmla="*/ 6446384 w 9908662"/>
              <a:gd name="connsiteY23" fmla="*/ 894475 h 894475"/>
              <a:gd name="connsiteX24" fmla="*/ 6023058 w 9908662"/>
              <a:gd name="connsiteY24" fmla="*/ 894475 h 894475"/>
              <a:gd name="connsiteX25" fmla="*/ 5329079 w 9908662"/>
              <a:gd name="connsiteY25" fmla="*/ 894475 h 894475"/>
              <a:gd name="connsiteX26" fmla="*/ 4544884 w 9908662"/>
              <a:gd name="connsiteY26" fmla="*/ 894475 h 894475"/>
              <a:gd name="connsiteX27" fmla="*/ 4031340 w 9908662"/>
              <a:gd name="connsiteY27" fmla="*/ 894475 h 894475"/>
              <a:gd name="connsiteX28" fmla="*/ 3608013 w 9908662"/>
              <a:gd name="connsiteY28" fmla="*/ 894475 h 894475"/>
              <a:gd name="connsiteX29" fmla="*/ 2823818 w 9908662"/>
              <a:gd name="connsiteY29" fmla="*/ 894475 h 894475"/>
              <a:gd name="connsiteX30" fmla="*/ 1949405 w 9908662"/>
              <a:gd name="connsiteY30" fmla="*/ 894475 h 894475"/>
              <a:gd name="connsiteX31" fmla="*/ 1435861 w 9908662"/>
              <a:gd name="connsiteY31" fmla="*/ 894475 h 894475"/>
              <a:gd name="connsiteX32" fmla="*/ 443472 w 9908662"/>
              <a:gd name="connsiteY32" fmla="*/ 894475 h 894475"/>
              <a:gd name="connsiteX33" fmla="*/ 0 w 9908662"/>
              <a:gd name="connsiteY33" fmla="*/ 451003 h 894475"/>
              <a:gd name="connsiteX34" fmla="*/ 0 w 990866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0866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610513" y="18825"/>
                  <a:pt x="1049774" y="-26909"/>
                  <a:pt x="1227667" y="0"/>
                </a:cubicBezTo>
                <a:cubicBezTo>
                  <a:pt x="1405560" y="26909"/>
                  <a:pt x="1686032" y="-4711"/>
                  <a:pt x="1921646" y="0"/>
                </a:cubicBezTo>
                <a:cubicBezTo>
                  <a:pt x="2157260" y="4711"/>
                  <a:pt x="2403589" y="-21483"/>
                  <a:pt x="2525407" y="0"/>
                </a:cubicBezTo>
                <a:cubicBezTo>
                  <a:pt x="2647225" y="21483"/>
                  <a:pt x="2965666" y="20359"/>
                  <a:pt x="3309602" y="0"/>
                </a:cubicBezTo>
                <a:cubicBezTo>
                  <a:pt x="3653539" y="-20359"/>
                  <a:pt x="3819742" y="-10102"/>
                  <a:pt x="4093798" y="0"/>
                </a:cubicBezTo>
                <a:cubicBezTo>
                  <a:pt x="4367854" y="10102"/>
                  <a:pt x="4677749" y="36681"/>
                  <a:pt x="4877993" y="0"/>
                </a:cubicBezTo>
                <a:cubicBezTo>
                  <a:pt x="5078238" y="-36681"/>
                  <a:pt x="5310917" y="10708"/>
                  <a:pt x="5662189" y="0"/>
                </a:cubicBezTo>
                <a:cubicBezTo>
                  <a:pt x="6013461" y="-10708"/>
                  <a:pt x="5966783" y="542"/>
                  <a:pt x="6175733" y="0"/>
                </a:cubicBezTo>
                <a:cubicBezTo>
                  <a:pt x="6384683" y="-542"/>
                  <a:pt x="6529522" y="-1612"/>
                  <a:pt x="6689277" y="0"/>
                </a:cubicBezTo>
                <a:cubicBezTo>
                  <a:pt x="6849032" y="1612"/>
                  <a:pt x="7065376" y="-23466"/>
                  <a:pt x="7202821" y="0"/>
                </a:cubicBezTo>
                <a:cubicBezTo>
                  <a:pt x="7340266" y="23466"/>
                  <a:pt x="7519754" y="-14611"/>
                  <a:pt x="7716365" y="0"/>
                </a:cubicBezTo>
                <a:cubicBezTo>
                  <a:pt x="7912976" y="14611"/>
                  <a:pt x="8172252" y="27065"/>
                  <a:pt x="8320126" y="0"/>
                </a:cubicBezTo>
                <a:cubicBezTo>
                  <a:pt x="8468000" y="-27065"/>
                  <a:pt x="8543399" y="18570"/>
                  <a:pt x="8743453" y="0"/>
                </a:cubicBezTo>
                <a:cubicBezTo>
                  <a:pt x="8943507" y="-18570"/>
                  <a:pt x="9312269" y="6733"/>
                  <a:pt x="9465190" y="0"/>
                </a:cubicBezTo>
                <a:cubicBezTo>
                  <a:pt x="9675676" y="-43529"/>
                  <a:pt x="9946499" y="193314"/>
                  <a:pt x="9908662" y="443472"/>
                </a:cubicBezTo>
                <a:cubicBezTo>
                  <a:pt x="9908484" y="446222"/>
                  <a:pt x="9908401" y="448050"/>
                  <a:pt x="9908662" y="451003"/>
                </a:cubicBezTo>
                <a:cubicBezTo>
                  <a:pt x="9920599" y="749602"/>
                  <a:pt x="9755452" y="922002"/>
                  <a:pt x="9465190" y="894475"/>
                </a:cubicBezTo>
                <a:cubicBezTo>
                  <a:pt x="9277184" y="879589"/>
                  <a:pt x="9167335" y="884362"/>
                  <a:pt x="9041863" y="894475"/>
                </a:cubicBezTo>
                <a:cubicBezTo>
                  <a:pt x="8916391" y="904588"/>
                  <a:pt x="8633268" y="865169"/>
                  <a:pt x="8347885" y="894475"/>
                </a:cubicBezTo>
                <a:cubicBezTo>
                  <a:pt x="8062502" y="923781"/>
                  <a:pt x="8031861" y="905439"/>
                  <a:pt x="7924558" y="894475"/>
                </a:cubicBezTo>
                <a:cubicBezTo>
                  <a:pt x="7817255" y="883511"/>
                  <a:pt x="7460756" y="916516"/>
                  <a:pt x="7320797" y="894475"/>
                </a:cubicBezTo>
                <a:cubicBezTo>
                  <a:pt x="7180838" y="872434"/>
                  <a:pt x="6730836" y="908409"/>
                  <a:pt x="6446384" y="894475"/>
                </a:cubicBezTo>
                <a:cubicBezTo>
                  <a:pt x="6161932" y="880541"/>
                  <a:pt x="6133035" y="884290"/>
                  <a:pt x="6023058" y="894475"/>
                </a:cubicBezTo>
                <a:cubicBezTo>
                  <a:pt x="5913081" y="904660"/>
                  <a:pt x="5653301" y="885319"/>
                  <a:pt x="5329079" y="894475"/>
                </a:cubicBezTo>
                <a:cubicBezTo>
                  <a:pt x="5004857" y="903631"/>
                  <a:pt x="4841502" y="866813"/>
                  <a:pt x="4544884" y="894475"/>
                </a:cubicBezTo>
                <a:cubicBezTo>
                  <a:pt x="4248267" y="922137"/>
                  <a:pt x="4187369" y="878835"/>
                  <a:pt x="4031340" y="894475"/>
                </a:cubicBezTo>
                <a:cubicBezTo>
                  <a:pt x="3875311" y="910115"/>
                  <a:pt x="3791324" y="911676"/>
                  <a:pt x="3608013" y="894475"/>
                </a:cubicBezTo>
                <a:cubicBezTo>
                  <a:pt x="3424702" y="877274"/>
                  <a:pt x="3135728" y="889480"/>
                  <a:pt x="2823818" y="894475"/>
                </a:cubicBezTo>
                <a:cubicBezTo>
                  <a:pt x="2511908" y="899470"/>
                  <a:pt x="2224198" y="882041"/>
                  <a:pt x="1949405" y="894475"/>
                </a:cubicBezTo>
                <a:cubicBezTo>
                  <a:pt x="1674612" y="906909"/>
                  <a:pt x="1679171" y="868811"/>
                  <a:pt x="1435861" y="894475"/>
                </a:cubicBezTo>
                <a:cubicBezTo>
                  <a:pt x="1192551" y="920139"/>
                  <a:pt x="654675" y="908341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90866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11347" y="3671"/>
                  <a:pt x="754381" y="7985"/>
                  <a:pt x="957016" y="0"/>
                </a:cubicBezTo>
                <a:cubicBezTo>
                  <a:pt x="1159651" y="-7985"/>
                  <a:pt x="1285279" y="26887"/>
                  <a:pt x="1560777" y="0"/>
                </a:cubicBezTo>
                <a:cubicBezTo>
                  <a:pt x="1836275" y="-26887"/>
                  <a:pt x="1851227" y="-6746"/>
                  <a:pt x="1984104" y="0"/>
                </a:cubicBezTo>
                <a:cubicBezTo>
                  <a:pt x="2116981" y="6746"/>
                  <a:pt x="2595749" y="-19750"/>
                  <a:pt x="2768299" y="0"/>
                </a:cubicBezTo>
                <a:cubicBezTo>
                  <a:pt x="2940850" y="19750"/>
                  <a:pt x="3121009" y="20691"/>
                  <a:pt x="3462278" y="0"/>
                </a:cubicBezTo>
                <a:cubicBezTo>
                  <a:pt x="3803547" y="-20691"/>
                  <a:pt x="3859729" y="-6698"/>
                  <a:pt x="4246473" y="0"/>
                </a:cubicBezTo>
                <a:cubicBezTo>
                  <a:pt x="4633218" y="6698"/>
                  <a:pt x="4740358" y="9510"/>
                  <a:pt x="5120886" y="0"/>
                </a:cubicBezTo>
                <a:cubicBezTo>
                  <a:pt x="5501414" y="-9510"/>
                  <a:pt x="5516454" y="-28012"/>
                  <a:pt x="5814864" y="0"/>
                </a:cubicBezTo>
                <a:cubicBezTo>
                  <a:pt x="6113274" y="28012"/>
                  <a:pt x="6374451" y="1968"/>
                  <a:pt x="6599060" y="0"/>
                </a:cubicBezTo>
                <a:cubicBezTo>
                  <a:pt x="6823669" y="-1968"/>
                  <a:pt x="7220680" y="-34020"/>
                  <a:pt x="7383255" y="0"/>
                </a:cubicBezTo>
                <a:cubicBezTo>
                  <a:pt x="7545831" y="34020"/>
                  <a:pt x="7614967" y="-10113"/>
                  <a:pt x="7806582" y="0"/>
                </a:cubicBezTo>
                <a:cubicBezTo>
                  <a:pt x="7998197" y="10113"/>
                  <a:pt x="8102056" y="7854"/>
                  <a:pt x="8320126" y="0"/>
                </a:cubicBezTo>
                <a:cubicBezTo>
                  <a:pt x="8538196" y="-7854"/>
                  <a:pt x="8606003" y="-15385"/>
                  <a:pt x="8833670" y="0"/>
                </a:cubicBezTo>
                <a:cubicBezTo>
                  <a:pt x="9061337" y="15385"/>
                  <a:pt x="9182359" y="8427"/>
                  <a:pt x="9465190" y="0"/>
                </a:cubicBezTo>
                <a:cubicBezTo>
                  <a:pt x="9712142" y="-14596"/>
                  <a:pt x="9955495" y="228158"/>
                  <a:pt x="9908662" y="443472"/>
                </a:cubicBezTo>
                <a:cubicBezTo>
                  <a:pt x="9908752" y="446195"/>
                  <a:pt x="9908887" y="447515"/>
                  <a:pt x="9908662" y="451003"/>
                </a:cubicBezTo>
                <a:cubicBezTo>
                  <a:pt x="9851775" y="686667"/>
                  <a:pt x="9721158" y="907206"/>
                  <a:pt x="9465190" y="894475"/>
                </a:cubicBezTo>
                <a:cubicBezTo>
                  <a:pt x="9306787" y="869948"/>
                  <a:pt x="9069641" y="893547"/>
                  <a:pt x="8951646" y="894475"/>
                </a:cubicBezTo>
                <a:cubicBezTo>
                  <a:pt x="8833651" y="895403"/>
                  <a:pt x="8673096" y="917130"/>
                  <a:pt x="8438102" y="894475"/>
                </a:cubicBezTo>
                <a:cubicBezTo>
                  <a:pt x="8203108" y="871820"/>
                  <a:pt x="7930834" y="877373"/>
                  <a:pt x="7563689" y="894475"/>
                </a:cubicBezTo>
                <a:cubicBezTo>
                  <a:pt x="7196544" y="911577"/>
                  <a:pt x="7104674" y="865891"/>
                  <a:pt x="6869711" y="894475"/>
                </a:cubicBezTo>
                <a:cubicBezTo>
                  <a:pt x="6634748" y="923059"/>
                  <a:pt x="6275025" y="885234"/>
                  <a:pt x="6085516" y="894475"/>
                </a:cubicBezTo>
                <a:cubicBezTo>
                  <a:pt x="5896007" y="903716"/>
                  <a:pt x="5688162" y="900857"/>
                  <a:pt x="5481755" y="894475"/>
                </a:cubicBezTo>
                <a:cubicBezTo>
                  <a:pt x="5275348" y="888093"/>
                  <a:pt x="4976553" y="886695"/>
                  <a:pt x="4697559" y="894475"/>
                </a:cubicBezTo>
                <a:cubicBezTo>
                  <a:pt x="4418565" y="902255"/>
                  <a:pt x="4314248" y="911887"/>
                  <a:pt x="4093798" y="894475"/>
                </a:cubicBezTo>
                <a:cubicBezTo>
                  <a:pt x="3873348" y="877063"/>
                  <a:pt x="3768673" y="902680"/>
                  <a:pt x="3580254" y="894475"/>
                </a:cubicBezTo>
                <a:cubicBezTo>
                  <a:pt x="3391835" y="886270"/>
                  <a:pt x="3105470" y="899249"/>
                  <a:pt x="2976493" y="894475"/>
                </a:cubicBezTo>
                <a:cubicBezTo>
                  <a:pt x="2847516" y="889701"/>
                  <a:pt x="2610040" y="916683"/>
                  <a:pt x="2462949" y="894475"/>
                </a:cubicBezTo>
                <a:cubicBezTo>
                  <a:pt x="2315858" y="872267"/>
                  <a:pt x="1789791" y="919741"/>
                  <a:pt x="1588536" y="894475"/>
                </a:cubicBezTo>
                <a:cubicBezTo>
                  <a:pt x="1387281" y="869209"/>
                  <a:pt x="1270178" y="892716"/>
                  <a:pt x="1165209" y="894475"/>
                </a:cubicBezTo>
                <a:cubicBezTo>
                  <a:pt x="1060240" y="896234"/>
                  <a:pt x="637544" y="913716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16.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528" y="1942238"/>
            <a:ext cx="9413362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có cha như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không cha như nòng nọc đứt đuôi.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C6CB2CF5-82BB-4B01-9F1E-BB9C87C0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90675"/>
              </p:ext>
            </p:extLst>
          </p:nvPr>
        </p:nvGraphicFramePr>
        <p:xfrm>
          <a:off x="2476753" y="3475334"/>
          <a:ext cx="7753280" cy="1078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160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</a:tblGrid>
              <a:tr h="1078304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à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ó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ó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6F359191-DCEE-48E5-A56C-D0662DD13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47252"/>
              </p:ext>
            </p:extLst>
          </p:nvPr>
        </p:nvGraphicFramePr>
        <p:xfrm>
          <a:off x="2476753" y="3429000"/>
          <a:ext cx="7753280" cy="1140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160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969160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</a:tblGrid>
              <a:tr h="1140289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206777" marR="206777" marT="103389" marB="10338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08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361182" cy="894475"/>
          </a:xfrm>
          <a:custGeom>
            <a:avLst/>
            <a:gdLst>
              <a:gd name="connsiteX0" fmla="*/ 0 w 9361182"/>
              <a:gd name="connsiteY0" fmla="*/ 443472 h 894475"/>
              <a:gd name="connsiteX1" fmla="*/ 443472 w 9361182"/>
              <a:gd name="connsiteY1" fmla="*/ 0 h 894475"/>
              <a:gd name="connsiteX2" fmla="*/ 1180079 w 9361182"/>
              <a:gd name="connsiteY2" fmla="*/ 0 h 894475"/>
              <a:gd name="connsiteX3" fmla="*/ 1831943 w 9361182"/>
              <a:gd name="connsiteY3" fmla="*/ 0 h 894475"/>
              <a:gd name="connsiteX4" fmla="*/ 2399065 w 9361182"/>
              <a:gd name="connsiteY4" fmla="*/ 0 h 894475"/>
              <a:gd name="connsiteX5" fmla="*/ 3135672 w 9361182"/>
              <a:gd name="connsiteY5" fmla="*/ 0 h 894475"/>
              <a:gd name="connsiteX6" fmla="*/ 3872279 w 9361182"/>
              <a:gd name="connsiteY6" fmla="*/ 0 h 894475"/>
              <a:gd name="connsiteX7" fmla="*/ 4608886 w 9361182"/>
              <a:gd name="connsiteY7" fmla="*/ 0 h 894475"/>
              <a:gd name="connsiteX8" fmla="*/ 5345493 w 9361182"/>
              <a:gd name="connsiteY8" fmla="*/ 0 h 894475"/>
              <a:gd name="connsiteX9" fmla="*/ 5827872 w 9361182"/>
              <a:gd name="connsiteY9" fmla="*/ 0 h 894475"/>
              <a:gd name="connsiteX10" fmla="*/ 6310252 w 9361182"/>
              <a:gd name="connsiteY10" fmla="*/ 0 h 894475"/>
              <a:gd name="connsiteX11" fmla="*/ 6792632 w 9361182"/>
              <a:gd name="connsiteY11" fmla="*/ 0 h 894475"/>
              <a:gd name="connsiteX12" fmla="*/ 7275012 w 9361182"/>
              <a:gd name="connsiteY12" fmla="*/ 0 h 894475"/>
              <a:gd name="connsiteX13" fmla="*/ 7842134 w 9361182"/>
              <a:gd name="connsiteY13" fmla="*/ 0 h 894475"/>
              <a:gd name="connsiteX14" fmla="*/ 8239771 w 9361182"/>
              <a:gd name="connsiteY14" fmla="*/ 0 h 894475"/>
              <a:gd name="connsiteX15" fmla="*/ 8917710 w 9361182"/>
              <a:gd name="connsiteY15" fmla="*/ 0 h 894475"/>
              <a:gd name="connsiteX16" fmla="*/ 9361182 w 9361182"/>
              <a:gd name="connsiteY16" fmla="*/ 443472 h 894475"/>
              <a:gd name="connsiteX17" fmla="*/ 9361182 w 9361182"/>
              <a:gd name="connsiteY17" fmla="*/ 451003 h 894475"/>
              <a:gd name="connsiteX18" fmla="*/ 8917710 w 9361182"/>
              <a:gd name="connsiteY18" fmla="*/ 894475 h 894475"/>
              <a:gd name="connsiteX19" fmla="*/ 8520073 w 9361182"/>
              <a:gd name="connsiteY19" fmla="*/ 894475 h 894475"/>
              <a:gd name="connsiteX20" fmla="*/ 7868208 w 9361182"/>
              <a:gd name="connsiteY20" fmla="*/ 894475 h 894475"/>
              <a:gd name="connsiteX21" fmla="*/ 7470571 w 9361182"/>
              <a:gd name="connsiteY21" fmla="*/ 894475 h 894475"/>
              <a:gd name="connsiteX22" fmla="*/ 6903449 w 9361182"/>
              <a:gd name="connsiteY22" fmla="*/ 894475 h 894475"/>
              <a:gd name="connsiteX23" fmla="*/ 6082100 w 9361182"/>
              <a:gd name="connsiteY23" fmla="*/ 894475 h 894475"/>
              <a:gd name="connsiteX24" fmla="*/ 5684462 w 9361182"/>
              <a:gd name="connsiteY24" fmla="*/ 894475 h 894475"/>
              <a:gd name="connsiteX25" fmla="*/ 5032598 w 9361182"/>
              <a:gd name="connsiteY25" fmla="*/ 894475 h 894475"/>
              <a:gd name="connsiteX26" fmla="*/ 4295991 w 9361182"/>
              <a:gd name="connsiteY26" fmla="*/ 894475 h 894475"/>
              <a:gd name="connsiteX27" fmla="*/ 3813611 w 9361182"/>
              <a:gd name="connsiteY27" fmla="*/ 894475 h 894475"/>
              <a:gd name="connsiteX28" fmla="*/ 3415974 w 9361182"/>
              <a:gd name="connsiteY28" fmla="*/ 894475 h 894475"/>
              <a:gd name="connsiteX29" fmla="*/ 2679367 w 9361182"/>
              <a:gd name="connsiteY29" fmla="*/ 894475 h 894475"/>
              <a:gd name="connsiteX30" fmla="*/ 1858018 w 9361182"/>
              <a:gd name="connsiteY30" fmla="*/ 894475 h 894475"/>
              <a:gd name="connsiteX31" fmla="*/ 1375638 w 9361182"/>
              <a:gd name="connsiteY31" fmla="*/ 894475 h 894475"/>
              <a:gd name="connsiteX32" fmla="*/ 443472 w 9361182"/>
              <a:gd name="connsiteY32" fmla="*/ 894475 h 894475"/>
              <a:gd name="connsiteX33" fmla="*/ 0 w 9361182"/>
              <a:gd name="connsiteY33" fmla="*/ 451003 h 894475"/>
              <a:gd name="connsiteX34" fmla="*/ 0 w 936118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6118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759380" y="10570"/>
                  <a:pt x="965352" y="28318"/>
                  <a:pt x="1180079" y="0"/>
                </a:cubicBezTo>
                <a:cubicBezTo>
                  <a:pt x="1394806" y="-28318"/>
                  <a:pt x="1631062" y="-6885"/>
                  <a:pt x="1831943" y="0"/>
                </a:cubicBezTo>
                <a:cubicBezTo>
                  <a:pt x="2032824" y="6885"/>
                  <a:pt x="2177321" y="-11093"/>
                  <a:pt x="2399065" y="0"/>
                </a:cubicBezTo>
                <a:cubicBezTo>
                  <a:pt x="2620809" y="11093"/>
                  <a:pt x="2805030" y="-170"/>
                  <a:pt x="3135672" y="0"/>
                </a:cubicBezTo>
                <a:cubicBezTo>
                  <a:pt x="3466314" y="170"/>
                  <a:pt x="3511509" y="5693"/>
                  <a:pt x="3872279" y="0"/>
                </a:cubicBezTo>
                <a:cubicBezTo>
                  <a:pt x="4233049" y="-5693"/>
                  <a:pt x="4261459" y="75"/>
                  <a:pt x="4608886" y="0"/>
                </a:cubicBezTo>
                <a:cubicBezTo>
                  <a:pt x="4956313" y="-75"/>
                  <a:pt x="5176950" y="2325"/>
                  <a:pt x="5345493" y="0"/>
                </a:cubicBezTo>
                <a:cubicBezTo>
                  <a:pt x="5514036" y="-2325"/>
                  <a:pt x="5647068" y="-8630"/>
                  <a:pt x="5827872" y="0"/>
                </a:cubicBezTo>
                <a:cubicBezTo>
                  <a:pt x="6008676" y="8630"/>
                  <a:pt x="6144442" y="23670"/>
                  <a:pt x="6310252" y="0"/>
                </a:cubicBezTo>
                <a:cubicBezTo>
                  <a:pt x="6476062" y="-23670"/>
                  <a:pt x="6608385" y="15021"/>
                  <a:pt x="6792632" y="0"/>
                </a:cubicBezTo>
                <a:cubicBezTo>
                  <a:pt x="6976879" y="-15021"/>
                  <a:pt x="7120496" y="21207"/>
                  <a:pt x="7275012" y="0"/>
                </a:cubicBezTo>
                <a:cubicBezTo>
                  <a:pt x="7429528" y="-21207"/>
                  <a:pt x="7725485" y="-7958"/>
                  <a:pt x="7842134" y="0"/>
                </a:cubicBezTo>
                <a:cubicBezTo>
                  <a:pt x="7958783" y="7958"/>
                  <a:pt x="8147068" y="10053"/>
                  <a:pt x="8239771" y="0"/>
                </a:cubicBezTo>
                <a:cubicBezTo>
                  <a:pt x="8332474" y="-10053"/>
                  <a:pt x="8675397" y="-13955"/>
                  <a:pt x="8917710" y="0"/>
                </a:cubicBezTo>
                <a:cubicBezTo>
                  <a:pt x="9128196" y="-43529"/>
                  <a:pt x="9399019" y="193314"/>
                  <a:pt x="9361182" y="443472"/>
                </a:cubicBezTo>
                <a:cubicBezTo>
                  <a:pt x="9361004" y="446222"/>
                  <a:pt x="9360921" y="448050"/>
                  <a:pt x="9361182" y="451003"/>
                </a:cubicBezTo>
                <a:cubicBezTo>
                  <a:pt x="9373119" y="749602"/>
                  <a:pt x="9207972" y="922002"/>
                  <a:pt x="8917710" y="894475"/>
                </a:cubicBezTo>
                <a:cubicBezTo>
                  <a:pt x="8791306" y="879009"/>
                  <a:pt x="8662942" y="897724"/>
                  <a:pt x="8520073" y="894475"/>
                </a:cubicBezTo>
                <a:cubicBezTo>
                  <a:pt x="8377204" y="891226"/>
                  <a:pt x="8053858" y="913191"/>
                  <a:pt x="7868208" y="894475"/>
                </a:cubicBezTo>
                <a:cubicBezTo>
                  <a:pt x="7682559" y="875759"/>
                  <a:pt x="7554056" y="893182"/>
                  <a:pt x="7470571" y="894475"/>
                </a:cubicBezTo>
                <a:cubicBezTo>
                  <a:pt x="7387086" y="895768"/>
                  <a:pt x="7037244" y="871160"/>
                  <a:pt x="6903449" y="894475"/>
                </a:cubicBezTo>
                <a:cubicBezTo>
                  <a:pt x="6769654" y="917790"/>
                  <a:pt x="6310221" y="925046"/>
                  <a:pt x="6082100" y="894475"/>
                </a:cubicBezTo>
                <a:cubicBezTo>
                  <a:pt x="5853979" y="863904"/>
                  <a:pt x="5872264" y="886664"/>
                  <a:pt x="5684462" y="894475"/>
                </a:cubicBezTo>
                <a:cubicBezTo>
                  <a:pt x="5496660" y="902286"/>
                  <a:pt x="5241848" y="906034"/>
                  <a:pt x="5032598" y="894475"/>
                </a:cubicBezTo>
                <a:cubicBezTo>
                  <a:pt x="4823348" y="882916"/>
                  <a:pt x="4609417" y="927558"/>
                  <a:pt x="4295991" y="894475"/>
                </a:cubicBezTo>
                <a:cubicBezTo>
                  <a:pt x="3982565" y="861392"/>
                  <a:pt x="3953622" y="906536"/>
                  <a:pt x="3813611" y="894475"/>
                </a:cubicBezTo>
                <a:cubicBezTo>
                  <a:pt x="3673600" y="882414"/>
                  <a:pt x="3501007" y="874940"/>
                  <a:pt x="3415974" y="894475"/>
                </a:cubicBezTo>
                <a:cubicBezTo>
                  <a:pt x="3330941" y="914010"/>
                  <a:pt x="2954849" y="860102"/>
                  <a:pt x="2679367" y="894475"/>
                </a:cubicBezTo>
                <a:cubicBezTo>
                  <a:pt x="2403885" y="928848"/>
                  <a:pt x="2125855" y="894242"/>
                  <a:pt x="1858018" y="894475"/>
                </a:cubicBezTo>
                <a:cubicBezTo>
                  <a:pt x="1590181" y="894708"/>
                  <a:pt x="1495779" y="908818"/>
                  <a:pt x="1375638" y="894475"/>
                </a:cubicBezTo>
                <a:cubicBezTo>
                  <a:pt x="1255497" y="880132"/>
                  <a:pt x="853485" y="885197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36118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53557" y="-14946"/>
                  <a:pt x="722135" y="5914"/>
                  <a:pt x="925852" y="0"/>
                </a:cubicBezTo>
                <a:cubicBezTo>
                  <a:pt x="1129569" y="-5914"/>
                  <a:pt x="1335134" y="-78"/>
                  <a:pt x="1492974" y="0"/>
                </a:cubicBezTo>
                <a:cubicBezTo>
                  <a:pt x="1650814" y="78"/>
                  <a:pt x="1786447" y="8154"/>
                  <a:pt x="1890611" y="0"/>
                </a:cubicBezTo>
                <a:cubicBezTo>
                  <a:pt x="1994775" y="-8154"/>
                  <a:pt x="2270228" y="-23091"/>
                  <a:pt x="2627218" y="0"/>
                </a:cubicBezTo>
                <a:cubicBezTo>
                  <a:pt x="2984208" y="23091"/>
                  <a:pt x="3119270" y="-2329"/>
                  <a:pt x="3279082" y="0"/>
                </a:cubicBezTo>
                <a:cubicBezTo>
                  <a:pt x="3438894" y="2329"/>
                  <a:pt x="3673554" y="33021"/>
                  <a:pt x="4015689" y="0"/>
                </a:cubicBezTo>
                <a:cubicBezTo>
                  <a:pt x="4357824" y="-33021"/>
                  <a:pt x="4655814" y="26113"/>
                  <a:pt x="4837038" y="0"/>
                </a:cubicBezTo>
                <a:cubicBezTo>
                  <a:pt x="5018262" y="-26113"/>
                  <a:pt x="5250150" y="-3599"/>
                  <a:pt x="5488903" y="0"/>
                </a:cubicBezTo>
                <a:cubicBezTo>
                  <a:pt x="5727657" y="3599"/>
                  <a:pt x="5923941" y="28174"/>
                  <a:pt x="6225510" y="0"/>
                </a:cubicBezTo>
                <a:cubicBezTo>
                  <a:pt x="6527079" y="-28174"/>
                  <a:pt x="6735609" y="27755"/>
                  <a:pt x="6962117" y="0"/>
                </a:cubicBezTo>
                <a:cubicBezTo>
                  <a:pt x="7188625" y="-27755"/>
                  <a:pt x="7247823" y="-2527"/>
                  <a:pt x="7359754" y="0"/>
                </a:cubicBezTo>
                <a:cubicBezTo>
                  <a:pt x="7471685" y="2527"/>
                  <a:pt x="7691617" y="-1575"/>
                  <a:pt x="7842134" y="0"/>
                </a:cubicBezTo>
                <a:cubicBezTo>
                  <a:pt x="7992651" y="1575"/>
                  <a:pt x="8140515" y="6839"/>
                  <a:pt x="8324513" y="0"/>
                </a:cubicBezTo>
                <a:cubicBezTo>
                  <a:pt x="8508511" y="-6839"/>
                  <a:pt x="8677112" y="11476"/>
                  <a:pt x="8917710" y="0"/>
                </a:cubicBezTo>
                <a:cubicBezTo>
                  <a:pt x="9164662" y="-14596"/>
                  <a:pt x="9408015" y="228158"/>
                  <a:pt x="9361182" y="443472"/>
                </a:cubicBezTo>
                <a:cubicBezTo>
                  <a:pt x="9361272" y="446195"/>
                  <a:pt x="9361407" y="447515"/>
                  <a:pt x="9361182" y="451003"/>
                </a:cubicBezTo>
                <a:cubicBezTo>
                  <a:pt x="9304295" y="686667"/>
                  <a:pt x="9173678" y="907206"/>
                  <a:pt x="8917710" y="894475"/>
                </a:cubicBezTo>
                <a:cubicBezTo>
                  <a:pt x="8785637" y="902014"/>
                  <a:pt x="8533921" y="898630"/>
                  <a:pt x="8435330" y="894475"/>
                </a:cubicBezTo>
                <a:cubicBezTo>
                  <a:pt x="8336739" y="890320"/>
                  <a:pt x="8072622" y="914744"/>
                  <a:pt x="7952951" y="894475"/>
                </a:cubicBezTo>
                <a:cubicBezTo>
                  <a:pt x="7833280" y="874206"/>
                  <a:pt x="7405169" y="888934"/>
                  <a:pt x="7131601" y="894475"/>
                </a:cubicBezTo>
                <a:cubicBezTo>
                  <a:pt x="6858033" y="900017"/>
                  <a:pt x="6620566" y="899244"/>
                  <a:pt x="6479737" y="894475"/>
                </a:cubicBezTo>
                <a:cubicBezTo>
                  <a:pt x="6338908" y="889706"/>
                  <a:pt x="6005678" y="924377"/>
                  <a:pt x="5743130" y="894475"/>
                </a:cubicBezTo>
                <a:cubicBezTo>
                  <a:pt x="5480582" y="864573"/>
                  <a:pt x="5395353" y="870655"/>
                  <a:pt x="5176008" y="894475"/>
                </a:cubicBezTo>
                <a:cubicBezTo>
                  <a:pt x="4956663" y="918295"/>
                  <a:pt x="4669043" y="930371"/>
                  <a:pt x="4439401" y="894475"/>
                </a:cubicBezTo>
                <a:cubicBezTo>
                  <a:pt x="4209759" y="858579"/>
                  <a:pt x="3989379" y="866439"/>
                  <a:pt x="3872279" y="894475"/>
                </a:cubicBezTo>
                <a:cubicBezTo>
                  <a:pt x="3755179" y="922511"/>
                  <a:pt x="3559052" y="877155"/>
                  <a:pt x="3389899" y="894475"/>
                </a:cubicBezTo>
                <a:cubicBezTo>
                  <a:pt x="3220746" y="911795"/>
                  <a:pt x="3097495" y="889875"/>
                  <a:pt x="2822777" y="894475"/>
                </a:cubicBezTo>
                <a:cubicBezTo>
                  <a:pt x="2548059" y="899075"/>
                  <a:pt x="2487571" y="910189"/>
                  <a:pt x="2340398" y="894475"/>
                </a:cubicBezTo>
                <a:cubicBezTo>
                  <a:pt x="2193225" y="878761"/>
                  <a:pt x="1761459" y="863734"/>
                  <a:pt x="1519048" y="894475"/>
                </a:cubicBezTo>
                <a:cubicBezTo>
                  <a:pt x="1276637" y="925217"/>
                  <a:pt x="1296315" y="877199"/>
                  <a:pt x="1121411" y="894475"/>
                </a:cubicBezTo>
                <a:cubicBezTo>
                  <a:pt x="946507" y="911751"/>
                  <a:pt x="730946" y="876123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2.Hãy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 ơi thương lấy bí cùng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 rằng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nhưng chung một giàn.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8C29FEAF-F088-42A2-A547-416B94FA2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83787"/>
              </p:ext>
            </p:extLst>
          </p:nvPr>
        </p:nvGraphicFramePr>
        <p:xfrm>
          <a:off x="1143000" y="3613257"/>
          <a:ext cx="10299357" cy="118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373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268086182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81391591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552852663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425339121"/>
                    </a:ext>
                  </a:extLst>
                </a:gridCol>
              </a:tblGrid>
              <a:tr h="1186256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á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ố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</a:t>
                      </a:r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5538B333-6F6D-4A17-9E5B-046AC1FCF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28968"/>
              </p:ext>
            </p:extLst>
          </p:nvPr>
        </p:nvGraphicFramePr>
        <p:xfrm>
          <a:off x="1143000" y="3612737"/>
          <a:ext cx="10299357" cy="118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373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268086182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813915914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552852663"/>
                    </a:ext>
                  </a:extLst>
                </a:gridCol>
                <a:gridCol w="1144373">
                  <a:extLst>
                    <a:ext uri="{9D8B030D-6E8A-4147-A177-3AD203B41FA5}">
                      <a16:colId xmlns:a16="http://schemas.microsoft.com/office/drawing/2014/main" val="425339121"/>
                    </a:ext>
                  </a:extLst>
                </a:gridCol>
              </a:tblGrid>
              <a:tr h="1186256"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900"/>
                    </a:p>
                  </a:txBody>
                  <a:tcPr marL="251627" marR="251627" marT="125813" marB="125813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02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437382" cy="894475"/>
          </a:xfrm>
          <a:custGeom>
            <a:avLst/>
            <a:gdLst>
              <a:gd name="connsiteX0" fmla="*/ 0 w 9437382"/>
              <a:gd name="connsiteY0" fmla="*/ 443472 h 894475"/>
              <a:gd name="connsiteX1" fmla="*/ 443472 w 9437382"/>
              <a:gd name="connsiteY1" fmla="*/ 0 h 894475"/>
              <a:gd name="connsiteX2" fmla="*/ 1186702 w 9437382"/>
              <a:gd name="connsiteY2" fmla="*/ 0 h 894475"/>
              <a:gd name="connsiteX3" fmla="*/ 1844428 w 9437382"/>
              <a:gd name="connsiteY3" fmla="*/ 0 h 894475"/>
              <a:gd name="connsiteX4" fmla="*/ 2416650 w 9437382"/>
              <a:gd name="connsiteY4" fmla="*/ 0 h 894475"/>
              <a:gd name="connsiteX5" fmla="*/ 3159880 w 9437382"/>
              <a:gd name="connsiteY5" fmla="*/ 0 h 894475"/>
              <a:gd name="connsiteX6" fmla="*/ 3903111 w 9437382"/>
              <a:gd name="connsiteY6" fmla="*/ 0 h 894475"/>
              <a:gd name="connsiteX7" fmla="*/ 4646341 w 9437382"/>
              <a:gd name="connsiteY7" fmla="*/ 0 h 894475"/>
              <a:gd name="connsiteX8" fmla="*/ 5389572 w 9437382"/>
              <a:gd name="connsiteY8" fmla="*/ 0 h 894475"/>
              <a:gd name="connsiteX9" fmla="*/ 5876289 w 9437382"/>
              <a:gd name="connsiteY9" fmla="*/ 0 h 894475"/>
              <a:gd name="connsiteX10" fmla="*/ 6363006 w 9437382"/>
              <a:gd name="connsiteY10" fmla="*/ 0 h 894475"/>
              <a:gd name="connsiteX11" fmla="*/ 6849723 w 9437382"/>
              <a:gd name="connsiteY11" fmla="*/ 0 h 894475"/>
              <a:gd name="connsiteX12" fmla="*/ 7336440 w 9437382"/>
              <a:gd name="connsiteY12" fmla="*/ 0 h 894475"/>
              <a:gd name="connsiteX13" fmla="*/ 7908662 w 9437382"/>
              <a:gd name="connsiteY13" fmla="*/ 0 h 894475"/>
              <a:gd name="connsiteX14" fmla="*/ 8309875 w 9437382"/>
              <a:gd name="connsiteY14" fmla="*/ 0 h 894475"/>
              <a:gd name="connsiteX15" fmla="*/ 8993910 w 9437382"/>
              <a:gd name="connsiteY15" fmla="*/ 0 h 894475"/>
              <a:gd name="connsiteX16" fmla="*/ 9437382 w 9437382"/>
              <a:gd name="connsiteY16" fmla="*/ 443472 h 894475"/>
              <a:gd name="connsiteX17" fmla="*/ 9437382 w 9437382"/>
              <a:gd name="connsiteY17" fmla="*/ 451003 h 894475"/>
              <a:gd name="connsiteX18" fmla="*/ 8993910 w 9437382"/>
              <a:gd name="connsiteY18" fmla="*/ 894475 h 894475"/>
              <a:gd name="connsiteX19" fmla="*/ 8592697 w 9437382"/>
              <a:gd name="connsiteY19" fmla="*/ 894475 h 894475"/>
              <a:gd name="connsiteX20" fmla="*/ 7934971 w 9437382"/>
              <a:gd name="connsiteY20" fmla="*/ 894475 h 894475"/>
              <a:gd name="connsiteX21" fmla="*/ 7533758 w 9437382"/>
              <a:gd name="connsiteY21" fmla="*/ 894475 h 894475"/>
              <a:gd name="connsiteX22" fmla="*/ 6961537 w 9437382"/>
              <a:gd name="connsiteY22" fmla="*/ 894475 h 894475"/>
              <a:gd name="connsiteX23" fmla="*/ 6132802 w 9437382"/>
              <a:gd name="connsiteY23" fmla="*/ 894475 h 894475"/>
              <a:gd name="connsiteX24" fmla="*/ 5731589 w 9437382"/>
              <a:gd name="connsiteY24" fmla="*/ 894475 h 894475"/>
              <a:gd name="connsiteX25" fmla="*/ 5073863 w 9437382"/>
              <a:gd name="connsiteY25" fmla="*/ 894475 h 894475"/>
              <a:gd name="connsiteX26" fmla="*/ 4330633 w 9437382"/>
              <a:gd name="connsiteY26" fmla="*/ 894475 h 894475"/>
              <a:gd name="connsiteX27" fmla="*/ 3843915 w 9437382"/>
              <a:gd name="connsiteY27" fmla="*/ 894475 h 894475"/>
              <a:gd name="connsiteX28" fmla="*/ 3442703 w 9437382"/>
              <a:gd name="connsiteY28" fmla="*/ 894475 h 894475"/>
              <a:gd name="connsiteX29" fmla="*/ 2699472 w 9437382"/>
              <a:gd name="connsiteY29" fmla="*/ 894475 h 894475"/>
              <a:gd name="connsiteX30" fmla="*/ 1870737 w 9437382"/>
              <a:gd name="connsiteY30" fmla="*/ 894475 h 894475"/>
              <a:gd name="connsiteX31" fmla="*/ 1384020 w 9437382"/>
              <a:gd name="connsiteY31" fmla="*/ 894475 h 894475"/>
              <a:gd name="connsiteX32" fmla="*/ 443472 w 9437382"/>
              <a:gd name="connsiteY32" fmla="*/ 894475 h 894475"/>
              <a:gd name="connsiteX33" fmla="*/ 0 w 9437382"/>
              <a:gd name="connsiteY33" fmla="*/ 451003 h 894475"/>
              <a:gd name="connsiteX34" fmla="*/ 0 w 9437382"/>
              <a:gd name="connsiteY34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437382" h="894475" fill="none" extrusionOk="0">
                <a:moveTo>
                  <a:pt x="0" y="443472"/>
                </a:moveTo>
                <a:cubicBezTo>
                  <a:pt x="11520" y="189616"/>
                  <a:pt x="201923" y="-10648"/>
                  <a:pt x="443472" y="0"/>
                </a:cubicBezTo>
                <a:cubicBezTo>
                  <a:pt x="724862" y="5316"/>
                  <a:pt x="866708" y="2053"/>
                  <a:pt x="1186702" y="0"/>
                </a:cubicBezTo>
                <a:cubicBezTo>
                  <a:pt x="1506696" y="-2053"/>
                  <a:pt x="1658493" y="9171"/>
                  <a:pt x="1844428" y="0"/>
                </a:cubicBezTo>
                <a:cubicBezTo>
                  <a:pt x="2030363" y="-9171"/>
                  <a:pt x="2168471" y="-22527"/>
                  <a:pt x="2416650" y="0"/>
                </a:cubicBezTo>
                <a:cubicBezTo>
                  <a:pt x="2664829" y="22527"/>
                  <a:pt x="2790054" y="-32850"/>
                  <a:pt x="3159880" y="0"/>
                </a:cubicBezTo>
                <a:cubicBezTo>
                  <a:pt x="3529706" y="32850"/>
                  <a:pt x="3569338" y="-8658"/>
                  <a:pt x="3903111" y="0"/>
                </a:cubicBezTo>
                <a:cubicBezTo>
                  <a:pt x="4236884" y="8658"/>
                  <a:pt x="4441174" y="-23062"/>
                  <a:pt x="4646341" y="0"/>
                </a:cubicBezTo>
                <a:cubicBezTo>
                  <a:pt x="4851508" y="23062"/>
                  <a:pt x="5056204" y="29664"/>
                  <a:pt x="5389572" y="0"/>
                </a:cubicBezTo>
                <a:cubicBezTo>
                  <a:pt x="5722940" y="-29664"/>
                  <a:pt x="5751444" y="-21578"/>
                  <a:pt x="5876289" y="0"/>
                </a:cubicBezTo>
                <a:cubicBezTo>
                  <a:pt x="6001134" y="21578"/>
                  <a:pt x="6186237" y="-21146"/>
                  <a:pt x="6363006" y="0"/>
                </a:cubicBezTo>
                <a:cubicBezTo>
                  <a:pt x="6539775" y="21146"/>
                  <a:pt x="6693307" y="1599"/>
                  <a:pt x="6849723" y="0"/>
                </a:cubicBezTo>
                <a:cubicBezTo>
                  <a:pt x="7006139" y="-1599"/>
                  <a:pt x="7142622" y="392"/>
                  <a:pt x="7336440" y="0"/>
                </a:cubicBezTo>
                <a:cubicBezTo>
                  <a:pt x="7530258" y="-392"/>
                  <a:pt x="7712807" y="-13700"/>
                  <a:pt x="7908662" y="0"/>
                </a:cubicBezTo>
                <a:cubicBezTo>
                  <a:pt x="8104517" y="13700"/>
                  <a:pt x="8126357" y="3285"/>
                  <a:pt x="8309875" y="0"/>
                </a:cubicBezTo>
                <a:cubicBezTo>
                  <a:pt x="8493393" y="-3285"/>
                  <a:pt x="8794018" y="30648"/>
                  <a:pt x="8993910" y="0"/>
                </a:cubicBezTo>
                <a:cubicBezTo>
                  <a:pt x="9204396" y="-43529"/>
                  <a:pt x="9475219" y="193314"/>
                  <a:pt x="9437382" y="443472"/>
                </a:cubicBezTo>
                <a:cubicBezTo>
                  <a:pt x="9437204" y="446222"/>
                  <a:pt x="9437121" y="448050"/>
                  <a:pt x="9437382" y="451003"/>
                </a:cubicBezTo>
                <a:cubicBezTo>
                  <a:pt x="9449319" y="749602"/>
                  <a:pt x="9284172" y="922002"/>
                  <a:pt x="8993910" y="894475"/>
                </a:cubicBezTo>
                <a:cubicBezTo>
                  <a:pt x="8839176" y="911506"/>
                  <a:pt x="8729228" y="894678"/>
                  <a:pt x="8592697" y="894475"/>
                </a:cubicBezTo>
                <a:cubicBezTo>
                  <a:pt x="8456166" y="894272"/>
                  <a:pt x="8160481" y="867890"/>
                  <a:pt x="7934971" y="894475"/>
                </a:cubicBezTo>
                <a:cubicBezTo>
                  <a:pt x="7709461" y="921060"/>
                  <a:pt x="7638295" y="895510"/>
                  <a:pt x="7533758" y="894475"/>
                </a:cubicBezTo>
                <a:cubicBezTo>
                  <a:pt x="7429221" y="893440"/>
                  <a:pt x="7236779" y="907398"/>
                  <a:pt x="6961537" y="894475"/>
                </a:cubicBezTo>
                <a:cubicBezTo>
                  <a:pt x="6686295" y="881552"/>
                  <a:pt x="6383028" y="884002"/>
                  <a:pt x="6132802" y="894475"/>
                </a:cubicBezTo>
                <a:cubicBezTo>
                  <a:pt x="5882577" y="904948"/>
                  <a:pt x="5874606" y="901559"/>
                  <a:pt x="5731589" y="894475"/>
                </a:cubicBezTo>
                <a:cubicBezTo>
                  <a:pt x="5588572" y="887391"/>
                  <a:pt x="5216650" y="893283"/>
                  <a:pt x="5073863" y="894475"/>
                </a:cubicBezTo>
                <a:cubicBezTo>
                  <a:pt x="4931076" y="895667"/>
                  <a:pt x="4486666" y="904491"/>
                  <a:pt x="4330633" y="894475"/>
                </a:cubicBezTo>
                <a:cubicBezTo>
                  <a:pt x="4174600" y="884460"/>
                  <a:pt x="4028310" y="895638"/>
                  <a:pt x="3843915" y="894475"/>
                </a:cubicBezTo>
                <a:cubicBezTo>
                  <a:pt x="3659520" y="893312"/>
                  <a:pt x="3540588" y="888259"/>
                  <a:pt x="3442703" y="894475"/>
                </a:cubicBezTo>
                <a:cubicBezTo>
                  <a:pt x="3344818" y="900691"/>
                  <a:pt x="2878098" y="922742"/>
                  <a:pt x="2699472" y="894475"/>
                </a:cubicBezTo>
                <a:cubicBezTo>
                  <a:pt x="2520846" y="866208"/>
                  <a:pt x="2243728" y="923073"/>
                  <a:pt x="1870737" y="894475"/>
                </a:cubicBezTo>
                <a:cubicBezTo>
                  <a:pt x="1497746" y="865877"/>
                  <a:pt x="1621634" y="895384"/>
                  <a:pt x="1384020" y="894475"/>
                </a:cubicBezTo>
                <a:cubicBezTo>
                  <a:pt x="1146406" y="893566"/>
                  <a:pt x="881275" y="924715"/>
                  <a:pt x="443472" y="894475"/>
                </a:cubicBezTo>
                <a:cubicBezTo>
                  <a:pt x="198131" y="871612"/>
                  <a:pt x="-20741" y="648722"/>
                  <a:pt x="0" y="451003"/>
                </a:cubicBezTo>
                <a:cubicBezTo>
                  <a:pt x="278" y="447653"/>
                  <a:pt x="-319" y="445270"/>
                  <a:pt x="0" y="443472"/>
                </a:cubicBezTo>
                <a:close/>
              </a:path>
              <a:path w="9437382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547799" y="-2748"/>
                  <a:pt x="767061" y="10187"/>
                  <a:pt x="930189" y="0"/>
                </a:cubicBezTo>
                <a:cubicBezTo>
                  <a:pt x="1093317" y="-10187"/>
                  <a:pt x="1361648" y="22522"/>
                  <a:pt x="1502411" y="0"/>
                </a:cubicBezTo>
                <a:cubicBezTo>
                  <a:pt x="1643174" y="-22522"/>
                  <a:pt x="1812609" y="-417"/>
                  <a:pt x="1903624" y="0"/>
                </a:cubicBezTo>
                <a:cubicBezTo>
                  <a:pt x="1994639" y="417"/>
                  <a:pt x="2490610" y="1458"/>
                  <a:pt x="2646854" y="0"/>
                </a:cubicBezTo>
                <a:cubicBezTo>
                  <a:pt x="2803098" y="-1458"/>
                  <a:pt x="2981468" y="5183"/>
                  <a:pt x="3304580" y="0"/>
                </a:cubicBezTo>
                <a:cubicBezTo>
                  <a:pt x="3627692" y="-5183"/>
                  <a:pt x="3824490" y="-28610"/>
                  <a:pt x="4047810" y="0"/>
                </a:cubicBezTo>
                <a:cubicBezTo>
                  <a:pt x="4271130" y="28610"/>
                  <a:pt x="4604848" y="-7497"/>
                  <a:pt x="4876545" y="0"/>
                </a:cubicBezTo>
                <a:cubicBezTo>
                  <a:pt x="5148243" y="7497"/>
                  <a:pt x="5399421" y="-14334"/>
                  <a:pt x="5534271" y="0"/>
                </a:cubicBezTo>
                <a:cubicBezTo>
                  <a:pt x="5669121" y="14334"/>
                  <a:pt x="5913554" y="-36149"/>
                  <a:pt x="6277502" y="0"/>
                </a:cubicBezTo>
                <a:cubicBezTo>
                  <a:pt x="6641450" y="36149"/>
                  <a:pt x="6740893" y="16093"/>
                  <a:pt x="7020732" y="0"/>
                </a:cubicBezTo>
                <a:cubicBezTo>
                  <a:pt x="7300571" y="-16093"/>
                  <a:pt x="7293644" y="-3908"/>
                  <a:pt x="7421945" y="0"/>
                </a:cubicBezTo>
                <a:cubicBezTo>
                  <a:pt x="7550246" y="3908"/>
                  <a:pt x="7719570" y="-17503"/>
                  <a:pt x="7908662" y="0"/>
                </a:cubicBezTo>
                <a:cubicBezTo>
                  <a:pt x="8097754" y="17503"/>
                  <a:pt x="8244971" y="221"/>
                  <a:pt x="8395379" y="0"/>
                </a:cubicBezTo>
                <a:cubicBezTo>
                  <a:pt x="8545787" y="-221"/>
                  <a:pt x="8867626" y="7701"/>
                  <a:pt x="8993910" y="0"/>
                </a:cubicBezTo>
                <a:cubicBezTo>
                  <a:pt x="9240862" y="-14596"/>
                  <a:pt x="9484215" y="228158"/>
                  <a:pt x="9437382" y="443472"/>
                </a:cubicBezTo>
                <a:cubicBezTo>
                  <a:pt x="9437472" y="446195"/>
                  <a:pt x="9437607" y="447515"/>
                  <a:pt x="9437382" y="451003"/>
                </a:cubicBezTo>
                <a:cubicBezTo>
                  <a:pt x="9380495" y="686667"/>
                  <a:pt x="9249878" y="907206"/>
                  <a:pt x="8993910" y="894475"/>
                </a:cubicBezTo>
                <a:cubicBezTo>
                  <a:pt x="8752639" y="905203"/>
                  <a:pt x="8654336" y="887062"/>
                  <a:pt x="8507193" y="894475"/>
                </a:cubicBezTo>
                <a:cubicBezTo>
                  <a:pt x="8360050" y="901888"/>
                  <a:pt x="8134728" y="916755"/>
                  <a:pt x="8020476" y="894475"/>
                </a:cubicBezTo>
                <a:cubicBezTo>
                  <a:pt x="7906224" y="872195"/>
                  <a:pt x="7594800" y="900069"/>
                  <a:pt x="7191741" y="894475"/>
                </a:cubicBezTo>
                <a:cubicBezTo>
                  <a:pt x="6788683" y="888881"/>
                  <a:pt x="6740121" y="906131"/>
                  <a:pt x="6534015" y="894475"/>
                </a:cubicBezTo>
                <a:cubicBezTo>
                  <a:pt x="6327909" y="882819"/>
                  <a:pt x="5986930" y="894184"/>
                  <a:pt x="5790784" y="894475"/>
                </a:cubicBezTo>
                <a:cubicBezTo>
                  <a:pt x="5594638" y="894766"/>
                  <a:pt x="5335739" y="878902"/>
                  <a:pt x="5218563" y="894475"/>
                </a:cubicBezTo>
                <a:cubicBezTo>
                  <a:pt x="5101387" y="910048"/>
                  <a:pt x="4743312" y="868530"/>
                  <a:pt x="4475332" y="894475"/>
                </a:cubicBezTo>
                <a:cubicBezTo>
                  <a:pt x="4207352" y="920420"/>
                  <a:pt x="4114254" y="905454"/>
                  <a:pt x="3903111" y="894475"/>
                </a:cubicBezTo>
                <a:cubicBezTo>
                  <a:pt x="3691968" y="883496"/>
                  <a:pt x="3588721" y="889307"/>
                  <a:pt x="3416394" y="894475"/>
                </a:cubicBezTo>
                <a:cubicBezTo>
                  <a:pt x="3244067" y="899643"/>
                  <a:pt x="3092670" y="869756"/>
                  <a:pt x="2844172" y="894475"/>
                </a:cubicBezTo>
                <a:cubicBezTo>
                  <a:pt x="2595674" y="919194"/>
                  <a:pt x="2505364" y="906126"/>
                  <a:pt x="2357455" y="894475"/>
                </a:cubicBezTo>
                <a:cubicBezTo>
                  <a:pt x="2209546" y="882824"/>
                  <a:pt x="1828248" y="935265"/>
                  <a:pt x="1528720" y="894475"/>
                </a:cubicBezTo>
                <a:cubicBezTo>
                  <a:pt x="1229192" y="853685"/>
                  <a:pt x="1264083" y="888088"/>
                  <a:pt x="1127507" y="894475"/>
                </a:cubicBezTo>
                <a:cubicBezTo>
                  <a:pt x="990931" y="900862"/>
                  <a:pt x="723927" y="862894"/>
                  <a:pt x="443472" y="894475"/>
                </a:cubicBezTo>
                <a:cubicBezTo>
                  <a:pt x="195363" y="925817"/>
                  <a:pt x="-5930" y="701903"/>
                  <a:pt x="0" y="451003"/>
                </a:cubicBezTo>
                <a:cubicBezTo>
                  <a:pt x="-316" y="449049"/>
                  <a:pt x="-371" y="445967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3.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 cao bởi có đất bồi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 chê đất thấp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...............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ở đâu.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9A40FEA9-20B6-4B6A-809E-AFEFC5168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26958"/>
              </p:ext>
            </p:extLst>
          </p:nvPr>
        </p:nvGraphicFramePr>
        <p:xfrm>
          <a:off x="2679004" y="3544398"/>
          <a:ext cx="7319109" cy="1144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587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268086182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813915914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552852663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425339121"/>
                    </a:ext>
                  </a:extLst>
                </a:gridCol>
              </a:tblGrid>
              <a:tr h="1144697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ú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i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ồ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solidFill>
                            <a:srgbClr val="0070C0"/>
                          </a:solidFill>
                        </a:rPr>
                        <a:t>i</a:t>
                      </a: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9503DF53-F02C-4CA2-8881-4E4DEE6F9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85880"/>
              </p:ext>
            </p:extLst>
          </p:nvPr>
        </p:nvGraphicFramePr>
        <p:xfrm>
          <a:off x="2679003" y="3553194"/>
          <a:ext cx="7319109" cy="1144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587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268086182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813915914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552852663"/>
                    </a:ext>
                  </a:extLst>
                </a:gridCol>
                <a:gridCol w="1045587">
                  <a:extLst>
                    <a:ext uri="{9D8B030D-6E8A-4147-A177-3AD203B41FA5}">
                      <a16:colId xmlns:a16="http://schemas.microsoft.com/office/drawing/2014/main" val="425339121"/>
                    </a:ext>
                  </a:extLst>
                </a:gridCol>
              </a:tblGrid>
              <a:tr h="1144697"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>
                        <a:solidFill>
                          <a:srgbClr val="0070C0"/>
                        </a:solidFill>
                      </a:endParaRPr>
                    </a:p>
                  </a:txBody>
                  <a:tcPr marL="229905" marR="229905" marT="114953" marB="11495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43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4.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Nực cười châu chấu đá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Tưởng rằng chấu ngã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dè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29B93AC6-F560-46D7-B399-9B3C84738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96905"/>
              </p:ext>
            </p:extLst>
          </p:nvPr>
        </p:nvGraphicFramePr>
        <p:xfrm>
          <a:off x="1086151" y="3622621"/>
          <a:ext cx="10249884" cy="1101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876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</a:tblGrid>
              <a:tr h="1101927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e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h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i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ê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80798E49-55B4-447B-B709-F16FEC7CE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40442"/>
              </p:ext>
            </p:extLst>
          </p:nvPr>
        </p:nvGraphicFramePr>
        <p:xfrm>
          <a:off x="1106933" y="3633283"/>
          <a:ext cx="10249884" cy="1101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876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</a:tblGrid>
              <a:tr h="1101927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70C0"/>
                        </a:solidFill>
                      </a:endParaRPr>
                    </a:p>
                  </a:txBody>
                  <a:tcPr marL="250418" marR="250418" marT="125209" marB="125209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698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5.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Nhiễu điều phủ lấy giá gương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 trong một nước phải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...........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5E56120E-8198-4FF4-AB9C-F73D5C75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85327"/>
              </p:ext>
            </p:extLst>
          </p:nvPr>
        </p:nvGraphicFramePr>
        <p:xfrm>
          <a:off x="740559" y="3544398"/>
          <a:ext cx="10777650" cy="1103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765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</a:tblGrid>
              <a:tr h="1103982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ư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ơ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 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</a:t>
                      </a: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B0BDADA5-58E7-43C3-9087-023DFDEEB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97969"/>
              </p:ext>
            </p:extLst>
          </p:nvPr>
        </p:nvGraphicFramePr>
        <p:xfrm>
          <a:off x="740559" y="3541359"/>
          <a:ext cx="10777650" cy="1103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765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1561054968"/>
                    </a:ext>
                  </a:extLst>
                </a:gridCol>
                <a:gridCol w="1077765">
                  <a:extLst>
                    <a:ext uri="{9D8B030D-6E8A-4147-A177-3AD203B41FA5}">
                      <a16:colId xmlns:a16="http://schemas.microsoft.com/office/drawing/2014/main" val="3187045694"/>
                    </a:ext>
                  </a:extLst>
                </a:gridCol>
              </a:tblGrid>
              <a:tr h="1103982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36981" marR="236981" marT="118490" marB="118490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281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white"/>
                </a:solidFill>
                <a:latin typeface="Calibri"/>
                <a:ea typeface="小白" panose="02010601030101010101" pitchFamily="2" charset="-122"/>
              </a:rPr>
              <a:t>6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 không ăn muối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cưỡng cha mẹ trăm đường con hư.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C20CA38E-8AD5-4FB1-B2C6-671081065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85009"/>
              </p:ext>
            </p:extLst>
          </p:nvPr>
        </p:nvGraphicFramePr>
        <p:xfrm>
          <a:off x="3352800" y="3497766"/>
          <a:ext cx="5056720" cy="1055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344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</a:tblGrid>
              <a:tr h="1055951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á</a:t>
                      </a: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ư</a:t>
                      </a: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ơ</a:t>
                      </a: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F9FC180C-856F-4E21-8A83-5351BE8DB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99213"/>
              </p:ext>
            </p:extLst>
          </p:nvPr>
        </p:nvGraphicFramePr>
        <p:xfrm>
          <a:off x="3352800" y="3497766"/>
          <a:ext cx="5056720" cy="1077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344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11344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</a:tblGrid>
              <a:tr h="1077583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222376" marR="222376" marT="111188" marB="111188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879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white"/>
                </a:solidFill>
                <a:latin typeface="Calibri"/>
                <a:ea typeface="小白" panose="02010601030101010101" pitchFamily="2" charset="-122"/>
              </a:rPr>
              <a:t>7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Ăn quả nhớ kẻ trồng cây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khoai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 mà trồng.</a:t>
            </a: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617B7683-59CE-4C7A-A395-79E985089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32108"/>
              </p:ext>
            </p:extLst>
          </p:nvPr>
        </p:nvGraphicFramePr>
        <p:xfrm>
          <a:off x="2089901" y="3419756"/>
          <a:ext cx="8242384" cy="1108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298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</a:tblGrid>
              <a:tr h="1108032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n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h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ớ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k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ẻ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c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h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2C7246"/>
                          </a:solidFill>
                        </a:rPr>
                        <a:t>o</a:t>
                      </a: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2D0555A8-C99A-45E8-AF34-11745E61F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45831"/>
              </p:ext>
            </p:extLst>
          </p:nvPr>
        </p:nvGraphicFramePr>
        <p:xfrm>
          <a:off x="2078918" y="3378100"/>
          <a:ext cx="8242384" cy="1149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298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  <a:gridCol w="1030298">
                  <a:extLst>
                    <a:ext uri="{9D8B030D-6E8A-4147-A177-3AD203B41FA5}">
                      <a16:colId xmlns:a16="http://schemas.microsoft.com/office/drawing/2014/main" val="3516951642"/>
                    </a:ext>
                  </a:extLst>
                </a:gridCol>
              </a:tblGrid>
              <a:tr h="1149688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2C7246"/>
                        </a:solidFill>
                      </a:endParaRPr>
                    </a:p>
                  </a:txBody>
                  <a:tcPr marL="226544" marR="226544" marT="113272" marB="113272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464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3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58125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white"/>
                </a:solidFill>
                <a:latin typeface="Calibri"/>
                <a:ea typeface="小白" panose="02010601030101010101" pitchFamily="2" charset="-122"/>
              </a:rPr>
              <a:t>8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Muôn dòng sông đ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ổ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biển sâu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 chê sông nhỏ,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 đâu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7D8489DD-907A-4904-BA00-0D6532D78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05975"/>
              </p:ext>
            </p:extLst>
          </p:nvPr>
        </p:nvGraphicFramePr>
        <p:xfrm>
          <a:off x="1480466" y="3460590"/>
          <a:ext cx="9227463" cy="1098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209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1098909"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ư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ớ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ò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09E00D61-7896-4662-B688-578F510A2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37519"/>
              </p:ext>
            </p:extLst>
          </p:nvPr>
        </p:nvGraphicFramePr>
        <p:xfrm>
          <a:off x="1480465" y="3463120"/>
          <a:ext cx="9227463" cy="1098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209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1318209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1098909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rgbClr val="002060"/>
                        </a:solidFill>
                      </a:endParaRPr>
                    </a:p>
                  </a:txBody>
                  <a:tcPr marL="213126" marR="213126" marT="106563" marB="106563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37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0">
            <a:extLst>
              <a:ext uri="{FF2B5EF4-FFF2-40B4-BE49-F238E27FC236}">
                <a16:creationId xmlns:a16="http://schemas.microsoft.com/office/drawing/2014/main" id="{1D51363C-1EED-4015-93AD-E6F521379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138" y="-2667000"/>
            <a:ext cx="6993324" cy="12192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5BC22-1BBD-4DA4-ACFA-CF3A3CD11BE0}"/>
              </a:ext>
            </a:extLst>
          </p:cNvPr>
          <p:cNvSpPr/>
          <p:nvPr/>
        </p:nvSpPr>
        <p:spPr>
          <a:xfrm>
            <a:off x="1687818" y="838200"/>
            <a:ext cx="9199560" cy="894475"/>
          </a:xfrm>
          <a:custGeom>
            <a:avLst/>
            <a:gdLst>
              <a:gd name="connsiteX0" fmla="*/ 0 w 9199560"/>
              <a:gd name="connsiteY0" fmla="*/ 443472 h 894475"/>
              <a:gd name="connsiteX1" fmla="*/ 443472 w 9199560"/>
              <a:gd name="connsiteY1" fmla="*/ 0 h 894475"/>
              <a:gd name="connsiteX2" fmla="*/ 1053064 w 9199560"/>
              <a:gd name="connsiteY2" fmla="*/ 0 h 894475"/>
              <a:gd name="connsiteX3" fmla="*/ 1579530 w 9199560"/>
              <a:gd name="connsiteY3" fmla="*/ 0 h 894475"/>
              <a:gd name="connsiteX4" fmla="*/ 2272248 w 9199560"/>
              <a:gd name="connsiteY4" fmla="*/ 0 h 894475"/>
              <a:gd name="connsiteX5" fmla="*/ 3131218 w 9199560"/>
              <a:gd name="connsiteY5" fmla="*/ 0 h 894475"/>
              <a:gd name="connsiteX6" fmla="*/ 3907062 w 9199560"/>
              <a:gd name="connsiteY6" fmla="*/ 0 h 894475"/>
              <a:gd name="connsiteX7" fmla="*/ 4599780 w 9199560"/>
              <a:gd name="connsiteY7" fmla="*/ 0 h 894475"/>
              <a:gd name="connsiteX8" fmla="*/ 5209372 w 9199560"/>
              <a:gd name="connsiteY8" fmla="*/ 0 h 894475"/>
              <a:gd name="connsiteX9" fmla="*/ 5985216 w 9199560"/>
              <a:gd name="connsiteY9" fmla="*/ 0 h 894475"/>
              <a:gd name="connsiteX10" fmla="*/ 6761060 w 9199560"/>
              <a:gd name="connsiteY10" fmla="*/ 0 h 894475"/>
              <a:gd name="connsiteX11" fmla="*/ 7536904 w 9199560"/>
              <a:gd name="connsiteY11" fmla="*/ 0 h 894475"/>
              <a:gd name="connsiteX12" fmla="*/ 8756088 w 9199560"/>
              <a:gd name="connsiteY12" fmla="*/ 0 h 894475"/>
              <a:gd name="connsiteX13" fmla="*/ 9199560 w 9199560"/>
              <a:gd name="connsiteY13" fmla="*/ 443472 h 894475"/>
              <a:gd name="connsiteX14" fmla="*/ 9199560 w 9199560"/>
              <a:gd name="connsiteY14" fmla="*/ 451003 h 894475"/>
              <a:gd name="connsiteX15" fmla="*/ 8756088 w 9199560"/>
              <a:gd name="connsiteY15" fmla="*/ 894475 h 894475"/>
              <a:gd name="connsiteX16" fmla="*/ 8063370 w 9199560"/>
              <a:gd name="connsiteY16" fmla="*/ 894475 h 894475"/>
              <a:gd name="connsiteX17" fmla="*/ 7536904 w 9199560"/>
              <a:gd name="connsiteY17" fmla="*/ 894475 h 894475"/>
              <a:gd name="connsiteX18" fmla="*/ 6761060 w 9199560"/>
              <a:gd name="connsiteY18" fmla="*/ 894475 h 894475"/>
              <a:gd name="connsiteX19" fmla="*/ 6234594 w 9199560"/>
              <a:gd name="connsiteY19" fmla="*/ 894475 h 894475"/>
              <a:gd name="connsiteX20" fmla="*/ 5375624 w 9199560"/>
              <a:gd name="connsiteY20" fmla="*/ 894475 h 894475"/>
              <a:gd name="connsiteX21" fmla="*/ 4516654 w 9199560"/>
              <a:gd name="connsiteY21" fmla="*/ 894475 h 894475"/>
              <a:gd name="connsiteX22" fmla="*/ 3990188 w 9199560"/>
              <a:gd name="connsiteY22" fmla="*/ 894475 h 894475"/>
              <a:gd name="connsiteX23" fmla="*/ 3297470 w 9199560"/>
              <a:gd name="connsiteY23" fmla="*/ 894475 h 894475"/>
              <a:gd name="connsiteX24" fmla="*/ 2604752 w 9199560"/>
              <a:gd name="connsiteY24" fmla="*/ 894475 h 894475"/>
              <a:gd name="connsiteX25" fmla="*/ 2161413 w 9199560"/>
              <a:gd name="connsiteY25" fmla="*/ 894475 h 894475"/>
              <a:gd name="connsiteX26" fmla="*/ 1551821 w 9199560"/>
              <a:gd name="connsiteY26" fmla="*/ 894475 h 894475"/>
              <a:gd name="connsiteX27" fmla="*/ 443472 w 9199560"/>
              <a:gd name="connsiteY27" fmla="*/ 894475 h 894475"/>
              <a:gd name="connsiteX28" fmla="*/ 0 w 9199560"/>
              <a:gd name="connsiteY28" fmla="*/ 451003 h 894475"/>
              <a:gd name="connsiteX29" fmla="*/ 0 w 9199560"/>
              <a:gd name="connsiteY29" fmla="*/ 443472 h 89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99560" h="894475" fill="none" extrusionOk="0">
                <a:moveTo>
                  <a:pt x="0" y="443472"/>
                </a:moveTo>
                <a:cubicBezTo>
                  <a:pt x="31814" y="149489"/>
                  <a:pt x="189571" y="57737"/>
                  <a:pt x="443472" y="0"/>
                </a:cubicBezTo>
                <a:cubicBezTo>
                  <a:pt x="627641" y="-9209"/>
                  <a:pt x="857685" y="-22785"/>
                  <a:pt x="1053064" y="0"/>
                </a:cubicBezTo>
                <a:cubicBezTo>
                  <a:pt x="1248443" y="22785"/>
                  <a:pt x="1374470" y="9155"/>
                  <a:pt x="1579530" y="0"/>
                </a:cubicBezTo>
                <a:cubicBezTo>
                  <a:pt x="1784590" y="-9155"/>
                  <a:pt x="2056201" y="8113"/>
                  <a:pt x="2272248" y="0"/>
                </a:cubicBezTo>
                <a:cubicBezTo>
                  <a:pt x="2488295" y="-8113"/>
                  <a:pt x="2930813" y="-40570"/>
                  <a:pt x="3131218" y="0"/>
                </a:cubicBezTo>
                <a:cubicBezTo>
                  <a:pt x="3331623" y="40570"/>
                  <a:pt x="3709859" y="19255"/>
                  <a:pt x="3907062" y="0"/>
                </a:cubicBezTo>
                <a:cubicBezTo>
                  <a:pt x="4104265" y="-19255"/>
                  <a:pt x="4442045" y="-23885"/>
                  <a:pt x="4599780" y="0"/>
                </a:cubicBezTo>
                <a:cubicBezTo>
                  <a:pt x="4757515" y="23885"/>
                  <a:pt x="4974406" y="-13340"/>
                  <a:pt x="5209372" y="0"/>
                </a:cubicBezTo>
                <a:cubicBezTo>
                  <a:pt x="5444338" y="13340"/>
                  <a:pt x="5709891" y="-22108"/>
                  <a:pt x="5985216" y="0"/>
                </a:cubicBezTo>
                <a:cubicBezTo>
                  <a:pt x="6260541" y="22108"/>
                  <a:pt x="6385472" y="13686"/>
                  <a:pt x="6761060" y="0"/>
                </a:cubicBezTo>
                <a:cubicBezTo>
                  <a:pt x="7136648" y="-13686"/>
                  <a:pt x="7376640" y="11295"/>
                  <a:pt x="7536904" y="0"/>
                </a:cubicBezTo>
                <a:cubicBezTo>
                  <a:pt x="7697168" y="-11295"/>
                  <a:pt x="8407801" y="59566"/>
                  <a:pt x="8756088" y="0"/>
                </a:cubicBezTo>
                <a:cubicBezTo>
                  <a:pt x="9033486" y="-31376"/>
                  <a:pt x="9148128" y="173054"/>
                  <a:pt x="9199560" y="443472"/>
                </a:cubicBezTo>
                <a:cubicBezTo>
                  <a:pt x="9199854" y="445812"/>
                  <a:pt x="9199701" y="447944"/>
                  <a:pt x="9199560" y="451003"/>
                </a:cubicBezTo>
                <a:cubicBezTo>
                  <a:pt x="9200114" y="676813"/>
                  <a:pt x="9037716" y="888522"/>
                  <a:pt x="8756088" y="894475"/>
                </a:cubicBezTo>
                <a:cubicBezTo>
                  <a:pt x="8482785" y="879536"/>
                  <a:pt x="8314759" y="925825"/>
                  <a:pt x="8063370" y="894475"/>
                </a:cubicBezTo>
                <a:cubicBezTo>
                  <a:pt x="7811981" y="863125"/>
                  <a:pt x="7733993" y="887438"/>
                  <a:pt x="7536904" y="894475"/>
                </a:cubicBezTo>
                <a:cubicBezTo>
                  <a:pt x="7339815" y="901512"/>
                  <a:pt x="7045105" y="915259"/>
                  <a:pt x="6761060" y="894475"/>
                </a:cubicBezTo>
                <a:cubicBezTo>
                  <a:pt x="6477015" y="873691"/>
                  <a:pt x="6398008" y="872055"/>
                  <a:pt x="6234594" y="894475"/>
                </a:cubicBezTo>
                <a:cubicBezTo>
                  <a:pt x="6071180" y="916895"/>
                  <a:pt x="5761535" y="908074"/>
                  <a:pt x="5375624" y="894475"/>
                </a:cubicBezTo>
                <a:cubicBezTo>
                  <a:pt x="4989713" y="880877"/>
                  <a:pt x="4840750" y="862291"/>
                  <a:pt x="4516654" y="894475"/>
                </a:cubicBezTo>
                <a:cubicBezTo>
                  <a:pt x="4192558" y="926660"/>
                  <a:pt x="4172874" y="872936"/>
                  <a:pt x="3990188" y="894475"/>
                </a:cubicBezTo>
                <a:cubicBezTo>
                  <a:pt x="3807502" y="916014"/>
                  <a:pt x="3543307" y="886609"/>
                  <a:pt x="3297470" y="894475"/>
                </a:cubicBezTo>
                <a:cubicBezTo>
                  <a:pt x="3051633" y="902341"/>
                  <a:pt x="2857553" y="917821"/>
                  <a:pt x="2604752" y="894475"/>
                </a:cubicBezTo>
                <a:cubicBezTo>
                  <a:pt x="2351951" y="871129"/>
                  <a:pt x="2320861" y="898907"/>
                  <a:pt x="2161413" y="894475"/>
                </a:cubicBezTo>
                <a:cubicBezTo>
                  <a:pt x="2001965" y="890043"/>
                  <a:pt x="1690795" y="901153"/>
                  <a:pt x="1551821" y="894475"/>
                </a:cubicBezTo>
                <a:cubicBezTo>
                  <a:pt x="1412847" y="887797"/>
                  <a:pt x="949174" y="891607"/>
                  <a:pt x="443472" y="894475"/>
                </a:cubicBezTo>
                <a:cubicBezTo>
                  <a:pt x="196202" y="884073"/>
                  <a:pt x="3787" y="678256"/>
                  <a:pt x="0" y="451003"/>
                </a:cubicBezTo>
                <a:cubicBezTo>
                  <a:pt x="313" y="447257"/>
                  <a:pt x="120" y="447018"/>
                  <a:pt x="0" y="443472"/>
                </a:cubicBezTo>
                <a:close/>
              </a:path>
              <a:path w="9199560" h="894475" stroke="0" extrusionOk="0">
                <a:moveTo>
                  <a:pt x="0" y="443472"/>
                </a:moveTo>
                <a:cubicBezTo>
                  <a:pt x="-8959" y="207660"/>
                  <a:pt x="162399" y="11795"/>
                  <a:pt x="443472" y="0"/>
                </a:cubicBezTo>
                <a:cubicBezTo>
                  <a:pt x="668036" y="26211"/>
                  <a:pt x="839668" y="382"/>
                  <a:pt x="969938" y="0"/>
                </a:cubicBezTo>
                <a:cubicBezTo>
                  <a:pt x="1100208" y="-382"/>
                  <a:pt x="1363484" y="24206"/>
                  <a:pt x="1579530" y="0"/>
                </a:cubicBezTo>
                <a:cubicBezTo>
                  <a:pt x="1795576" y="-24206"/>
                  <a:pt x="1842482" y="8200"/>
                  <a:pt x="2022869" y="0"/>
                </a:cubicBezTo>
                <a:cubicBezTo>
                  <a:pt x="2203256" y="-8200"/>
                  <a:pt x="2551962" y="13661"/>
                  <a:pt x="2798713" y="0"/>
                </a:cubicBezTo>
                <a:cubicBezTo>
                  <a:pt x="3045464" y="-13661"/>
                  <a:pt x="3342969" y="-7084"/>
                  <a:pt x="3491431" y="0"/>
                </a:cubicBezTo>
                <a:cubicBezTo>
                  <a:pt x="3639893" y="7084"/>
                  <a:pt x="4030865" y="18756"/>
                  <a:pt x="4267275" y="0"/>
                </a:cubicBezTo>
                <a:cubicBezTo>
                  <a:pt x="4503685" y="-18756"/>
                  <a:pt x="4940414" y="-1316"/>
                  <a:pt x="5126246" y="0"/>
                </a:cubicBezTo>
                <a:cubicBezTo>
                  <a:pt x="5312078" y="1316"/>
                  <a:pt x="5577957" y="23607"/>
                  <a:pt x="5818964" y="0"/>
                </a:cubicBezTo>
                <a:cubicBezTo>
                  <a:pt x="6059971" y="-23607"/>
                  <a:pt x="6312539" y="-33731"/>
                  <a:pt x="6594808" y="0"/>
                </a:cubicBezTo>
                <a:cubicBezTo>
                  <a:pt x="6877077" y="33731"/>
                  <a:pt x="7185186" y="-37889"/>
                  <a:pt x="7370652" y="0"/>
                </a:cubicBezTo>
                <a:cubicBezTo>
                  <a:pt x="7556118" y="37889"/>
                  <a:pt x="7707958" y="-17256"/>
                  <a:pt x="7813992" y="0"/>
                </a:cubicBezTo>
                <a:cubicBezTo>
                  <a:pt x="7920026" y="17256"/>
                  <a:pt x="8475075" y="-8663"/>
                  <a:pt x="8756088" y="0"/>
                </a:cubicBezTo>
                <a:cubicBezTo>
                  <a:pt x="9053174" y="25444"/>
                  <a:pt x="9186770" y="239929"/>
                  <a:pt x="9199560" y="443472"/>
                </a:cubicBezTo>
                <a:cubicBezTo>
                  <a:pt x="9199299" y="446341"/>
                  <a:pt x="9199410" y="448060"/>
                  <a:pt x="9199560" y="451003"/>
                </a:cubicBezTo>
                <a:cubicBezTo>
                  <a:pt x="9204690" y="712600"/>
                  <a:pt x="8997139" y="879131"/>
                  <a:pt x="8756088" y="894475"/>
                </a:cubicBezTo>
                <a:cubicBezTo>
                  <a:pt x="8584645" y="862014"/>
                  <a:pt x="8252072" y="916928"/>
                  <a:pt x="8063370" y="894475"/>
                </a:cubicBezTo>
                <a:cubicBezTo>
                  <a:pt x="7874668" y="872022"/>
                  <a:pt x="7464735" y="874445"/>
                  <a:pt x="7287526" y="894475"/>
                </a:cubicBezTo>
                <a:cubicBezTo>
                  <a:pt x="7110317" y="914505"/>
                  <a:pt x="6998638" y="877830"/>
                  <a:pt x="6844186" y="894475"/>
                </a:cubicBezTo>
                <a:cubicBezTo>
                  <a:pt x="6689734" y="911120"/>
                  <a:pt x="6537125" y="903448"/>
                  <a:pt x="6317721" y="894475"/>
                </a:cubicBezTo>
                <a:cubicBezTo>
                  <a:pt x="6098318" y="885502"/>
                  <a:pt x="5854667" y="864145"/>
                  <a:pt x="5458750" y="894475"/>
                </a:cubicBezTo>
                <a:cubicBezTo>
                  <a:pt x="5062833" y="924805"/>
                  <a:pt x="5020068" y="905323"/>
                  <a:pt x="4766032" y="894475"/>
                </a:cubicBezTo>
                <a:cubicBezTo>
                  <a:pt x="4511996" y="883627"/>
                  <a:pt x="4283233" y="918844"/>
                  <a:pt x="3990188" y="894475"/>
                </a:cubicBezTo>
                <a:cubicBezTo>
                  <a:pt x="3697143" y="870106"/>
                  <a:pt x="3590619" y="912531"/>
                  <a:pt x="3380596" y="894475"/>
                </a:cubicBezTo>
                <a:cubicBezTo>
                  <a:pt x="3170573" y="876419"/>
                  <a:pt x="2959903" y="923707"/>
                  <a:pt x="2604752" y="894475"/>
                </a:cubicBezTo>
                <a:cubicBezTo>
                  <a:pt x="2249601" y="865243"/>
                  <a:pt x="2137287" y="903053"/>
                  <a:pt x="1995160" y="894475"/>
                </a:cubicBezTo>
                <a:cubicBezTo>
                  <a:pt x="1853033" y="885897"/>
                  <a:pt x="1701944" y="891998"/>
                  <a:pt x="1468695" y="894475"/>
                </a:cubicBezTo>
                <a:cubicBezTo>
                  <a:pt x="1235446" y="896952"/>
                  <a:pt x="681665" y="928247"/>
                  <a:pt x="443472" y="894475"/>
                </a:cubicBezTo>
                <a:cubicBezTo>
                  <a:pt x="185818" y="878986"/>
                  <a:pt x="45655" y="672419"/>
                  <a:pt x="0" y="451003"/>
                </a:cubicBezTo>
                <a:cubicBezTo>
                  <a:pt x="-111" y="449479"/>
                  <a:pt x="-111" y="445204"/>
                  <a:pt x="0" y="443472"/>
                </a:cubicBezTo>
                <a:close/>
              </a:path>
            </a:pathLst>
          </a:custGeom>
          <a:solidFill>
            <a:srgbClr val="72C515"/>
          </a:solidFill>
          <a:ln>
            <a:solidFill>
              <a:schemeClr val="bg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3945204">
                  <a:prstGeom prst="roundRect">
                    <a:avLst>
                      <a:gd name="adj" fmla="val 495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>
                <a:solidFill>
                  <a:prstClr val="white"/>
                </a:solidFill>
                <a:latin typeface="Calibri"/>
                <a:ea typeface="小白" panose="02010601030101010101" pitchFamily="2" charset="-122"/>
              </a:rPr>
              <a:t>9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小白" panose="02010601030101010101" pitchFamily="2" charset="-122"/>
                <a:cs typeface="+mn-cs"/>
              </a:rPr>
              <a:t>. Hãy điền những tiếng còn thiếu cho câu sau: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小白" panose="02010601030101010101" pitchFamily="2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8F09E-FA59-4CB5-953F-8484F0C2F829}"/>
              </a:ext>
            </a:extLst>
          </p:cNvPr>
          <p:cNvGrpSpPr/>
          <p:nvPr/>
        </p:nvGrpSpPr>
        <p:grpSpPr>
          <a:xfrm flipV="1">
            <a:off x="-525890" y="-61614"/>
            <a:ext cx="13960168" cy="649592"/>
            <a:chOff x="-146685" y="6221417"/>
            <a:chExt cx="13960168" cy="649592"/>
          </a:xfrm>
        </p:grpSpPr>
        <p:grpSp>
          <p:nvGrpSpPr>
            <p:cNvPr id="7" name="组合 23">
              <a:extLst>
                <a:ext uri="{FF2B5EF4-FFF2-40B4-BE49-F238E27FC236}">
                  <a16:creationId xmlns:a16="http://schemas.microsoft.com/office/drawing/2014/main" id="{895B6B5C-28E2-436B-8EBD-2187628D9D3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15" name="组合 17">
                <a:extLst>
                  <a:ext uri="{FF2B5EF4-FFF2-40B4-BE49-F238E27FC236}">
                    <a16:creationId xmlns:a16="http://schemas.microsoft.com/office/drawing/2014/main" id="{A4DEE256-9D05-4AD4-B1CE-18ABBC955174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8" name="图片 18">
                  <a:extLst>
                    <a:ext uri="{FF2B5EF4-FFF2-40B4-BE49-F238E27FC236}">
                      <a16:creationId xmlns:a16="http://schemas.microsoft.com/office/drawing/2014/main" id="{FB6A3655-B121-47D5-92AB-A1876F2B8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9" name="图片 19">
                  <a:extLst>
                    <a:ext uri="{FF2B5EF4-FFF2-40B4-BE49-F238E27FC236}">
                      <a16:creationId xmlns:a16="http://schemas.microsoft.com/office/drawing/2014/main" id="{91C88A7F-0BB4-4495-A8AB-F9CB3D60B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0" name="图片 20">
                  <a:extLst>
                    <a:ext uri="{FF2B5EF4-FFF2-40B4-BE49-F238E27FC236}">
                      <a16:creationId xmlns:a16="http://schemas.microsoft.com/office/drawing/2014/main" id="{D1E1450C-C6A1-4C88-930C-EE761A3C4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6" name="图片 21">
                <a:extLst>
                  <a:ext uri="{FF2B5EF4-FFF2-40B4-BE49-F238E27FC236}">
                    <a16:creationId xmlns:a16="http://schemas.microsoft.com/office/drawing/2014/main" id="{C890973A-1DB2-4E72-9DAB-3477F96703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7" name="图片 22">
                <a:extLst>
                  <a:ext uri="{FF2B5EF4-FFF2-40B4-BE49-F238E27FC236}">
                    <a16:creationId xmlns:a16="http://schemas.microsoft.com/office/drawing/2014/main" id="{00944C2C-4204-4D97-B30A-5CEB5678E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8" name="组合 23">
              <a:extLst>
                <a:ext uri="{FF2B5EF4-FFF2-40B4-BE49-F238E27FC236}">
                  <a16:creationId xmlns:a16="http://schemas.microsoft.com/office/drawing/2014/main" id="{EB0514E5-04BF-4F89-88EB-1DB00D7B74DD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9" name="组合 17">
                <a:extLst>
                  <a:ext uri="{FF2B5EF4-FFF2-40B4-BE49-F238E27FC236}">
                    <a16:creationId xmlns:a16="http://schemas.microsoft.com/office/drawing/2014/main" id="{10FBD5C1-E45B-4E41-8499-788AD6C479C6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12" name="图片 18">
                  <a:extLst>
                    <a:ext uri="{FF2B5EF4-FFF2-40B4-BE49-F238E27FC236}">
                      <a16:creationId xmlns:a16="http://schemas.microsoft.com/office/drawing/2014/main" id="{4E803FCF-EA52-4923-B2C3-54941009DA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13" name="图片 19">
                  <a:extLst>
                    <a:ext uri="{FF2B5EF4-FFF2-40B4-BE49-F238E27FC236}">
                      <a16:creationId xmlns:a16="http://schemas.microsoft.com/office/drawing/2014/main" id="{BC9097A7-1F04-4152-AD1E-8EDE743EA8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14" name="图片 20">
                  <a:extLst>
                    <a:ext uri="{FF2B5EF4-FFF2-40B4-BE49-F238E27FC236}">
                      <a16:creationId xmlns:a16="http://schemas.microsoft.com/office/drawing/2014/main" id="{47A3F759-44A2-4B3F-B36B-6E20B90E9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21">
                <a:extLst>
                  <a:ext uri="{FF2B5EF4-FFF2-40B4-BE49-F238E27FC236}">
                    <a16:creationId xmlns:a16="http://schemas.microsoft.com/office/drawing/2014/main" id="{13F14B87-0C73-45EA-AA8B-B7A00B5312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11" name="图片 22">
                <a:extLst>
                  <a:ext uri="{FF2B5EF4-FFF2-40B4-BE49-F238E27FC236}">
                    <a16:creationId xmlns:a16="http://schemas.microsoft.com/office/drawing/2014/main" id="{E21BE7BF-757C-4EA4-B9F8-C28F916DA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98919-7698-478F-8248-179E783DB7D7}"/>
              </a:ext>
            </a:extLst>
          </p:cNvPr>
          <p:cNvGrpSpPr/>
          <p:nvPr/>
        </p:nvGrpSpPr>
        <p:grpSpPr>
          <a:xfrm>
            <a:off x="-525890" y="6392875"/>
            <a:ext cx="13960168" cy="649592"/>
            <a:chOff x="-146685" y="6221417"/>
            <a:chExt cx="13960168" cy="649592"/>
          </a:xfrm>
        </p:grpSpPr>
        <p:grpSp>
          <p:nvGrpSpPr>
            <p:cNvPr id="22" name="组合 23">
              <a:extLst>
                <a:ext uri="{FF2B5EF4-FFF2-40B4-BE49-F238E27FC236}">
                  <a16:creationId xmlns:a16="http://schemas.microsoft.com/office/drawing/2014/main" id="{43DBCA5C-50F4-4848-A988-9A90878371D5}"/>
                </a:ext>
              </a:extLst>
            </p:cNvPr>
            <p:cNvGrpSpPr/>
            <p:nvPr/>
          </p:nvGrpSpPr>
          <p:grpSpPr>
            <a:xfrm flipV="1">
              <a:off x="-146685" y="6223947"/>
              <a:ext cx="7080885" cy="647062"/>
              <a:chOff x="-27590" y="-17733"/>
              <a:chExt cx="12305231" cy="1124471"/>
            </a:xfrm>
          </p:grpSpPr>
          <p:grpSp>
            <p:nvGrpSpPr>
              <p:cNvPr id="30" name="组合 17">
                <a:extLst>
                  <a:ext uri="{FF2B5EF4-FFF2-40B4-BE49-F238E27FC236}">
                    <a16:creationId xmlns:a16="http://schemas.microsoft.com/office/drawing/2014/main" id="{1310B20E-FEE1-48F8-8CF5-82CC052A0A75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33" name="图片 18">
                  <a:extLst>
                    <a:ext uri="{FF2B5EF4-FFF2-40B4-BE49-F238E27FC236}">
                      <a16:creationId xmlns:a16="http://schemas.microsoft.com/office/drawing/2014/main" id="{671E7077-B24A-465D-9374-CF504F0F7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34" name="图片 19">
                  <a:extLst>
                    <a:ext uri="{FF2B5EF4-FFF2-40B4-BE49-F238E27FC236}">
                      <a16:creationId xmlns:a16="http://schemas.microsoft.com/office/drawing/2014/main" id="{AD15AFFF-9AB0-4963-A393-2B4F47D9E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35" name="图片 20">
                  <a:extLst>
                    <a:ext uri="{FF2B5EF4-FFF2-40B4-BE49-F238E27FC236}">
                      <a16:creationId xmlns:a16="http://schemas.microsoft.com/office/drawing/2014/main" id="{521F3329-CBFF-468C-AD44-58B826AA2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31" name="图片 21">
                <a:extLst>
                  <a:ext uri="{FF2B5EF4-FFF2-40B4-BE49-F238E27FC236}">
                    <a16:creationId xmlns:a16="http://schemas.microsoft.com/office/drawing/2014/main" id="{C5EF704D-DA6E-42D0-A92C-1DA3508820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32" name="图片 22">
                <a:extLst>
                  <a:ext uri="{FF2B5EF4-FFF2-40B4-BE49-F238E27FC236}">
                    <a16:creationId xmlns:a16="http://schemas.microsoft.com/office/drawing/2014/main" id="{ABF0A56A-9379-4D6F-B771-85B02AE29E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  <p:grpSp>
          <p:nvGrpSpPr>
            <p:cNvPr id="23" name="组合 23">
              <a:extLst>
                <a:ext uri="{FF2B5EF4-FFF2-40B4-BE49-F238E27FC236}">
                  <a16:creationId xmlns:a16="http://schemas.microsoft.com/office/drawing/2014/main" id="{6B9F65CA-20CD-4F1B-8639-24DD863F9647}"/>
                </a:ext>
              </a:extLst>
            </p:cNvPr>
            <p:cNvGrpSpPr/>
            <p:nvPr/>
          </p:nvGrpSpPr>
          <p:grpSpPr>
            <a:xfrm flipH="1" flipV="1">
              <a:off x="6732598" y="6221417"/>
              <a:ext cx="7080885" cy="647062"/>
              <a:chOff x="-27590" y="-17733"/>
              <a:chExt cx="12305231" cy="1124471"/>
            </a:xfrm>
          </p:grpSpPr>
          <p:grpSp>
            <p:nvGrpSpPr>
              <p:cNvPr id="24" name="组合 17">
                <a:extLst>
                  <a:ext uri="{FF2B5EF4-FFF2-40B4-BE49-F238E27FC236}">
                    <a16:creationId xmlns:a16="http://schemas.microsoft.com/office/drawing/2014/main" id="{87E74694-B34C-4E1F-AB91-90AB362140B3}"/>
                  </a:ext>
                </a:extLst>
              </p:cNvPr>
              <p:cNvGrpSpPr/>
              <p:nvPr/>
            </p:nvGrpSpPr>
            <p:grpSpPr>
              <a:xfrm flipH="1" flipV="1">
                <a:off x="3045150" y="-8942"/>
                <a:ext cx="9232491" cy="1115680"/>
                <a:chOff x="-1" y="5285788"/>
                <a:chExt cx="13010397" cy="1572212"/>
              </a:xfrm>
            </p:grpSpPr>
            <p:pic>
              <p:nvPicPr>
                <p:cNvPr id="27" name="图片 18">
                  <a:extLst>
                    <a:ext uri="{FF2B5EF4-FFF2-40B4-BE49-F238E27FC236}">
                      <a16:creationId xmlns:a16="http://schemas.microsoft.com/office/drawing/2014/main" id="{5169DC7B-3756-4690-826D-3FB043E67B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5609788" y="5285788"/>
                  <a:ext cx="7400608" cy="1572212"/>
                </a:xfrm>
                <a:prstGeom prst="rect">
                  <a:avLst/>
                </a:prstGeom>
              </p:spPr>
            </p:pic>
            <p:pic>
              <p:nvPicPr>
                <p:cNvPr id="28" name="图片 19">
                  <a:extLst>
                    <a:ext uri="{FF2B5EF4-FFF2-40B4-BE49-F238E27FC236}">
                      <a16:creationId xmlns:a16="http://schemas.microsoft.com/office/drawing/2014/main" id="{141DB369-E3E6-40A4-B1BF-42A3DE240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59915" b="-3"/>
                <a:stretch/>
              </p:blipFill>
              <p:spPr>
                <a:xfrm>
                  <a:off x="2525273" y="5367704"/>
                  <a:ext cx="2798373" cy="1490296"/>
                </a:xfrm>
                <a:prstGeom prst="rect">
                  <a:avLst/>
                </a:prstGeom>
              </p:spPr>
            </p:pic>
            <p:pic>
              <p:nvPicPr>
                <p:cNvPr id="29" name="图片 20">
                  <a:extLst>
                    <a:ext uri="{FF2B5EF4-FFF2-40B4-BE49-F238E27FC236}">
                      <a16:creationId xmlns:a16="http://schemas.microsoft.com/office/drawing/2014/main" id="{14FAEB2E-3891-434F-B412-E58EB90F8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2" t="86185" r="59915" b="-3"/>
                <a:stretch/>
              </p:blipFill>
              <p:spPr>
                <a:xfrm>
                  <a:off x="-1" y="5367704"/>
                  <a:ext cx="2256906" cy="1490296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1">
                <a:extLst>
                  <a:ext uri="{FF2B5EF4-FFF2-40B4-BE49-F238E27FC236}">
                    <a16:creationId xmlns:a16="http://schemas.microsoft.com/office/drawing/2014/main" id="{58B3D6E4-8BAE-4002-B77A-051E4326F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1180361" y="-17733"/>
                <a:ext cx="1985793" cy="1057550"/>
              </a:xfrm>
              <a:prstGeom prst="rect">
                <a:avLst/>
              </a:prstGeom>
            </p:spPr>
          </p:pic>
          <p:pic>
            <p:nvPicPr>
              <p:cNvPr id="26" name="图片 22">
                <a:extLst>
                  <a:ext uri="{FF2B5EF4-FFF2-40B4-BE49-F238E27FC236}">
                    <a16:creationId xmlns:a16="http://schemas.microsoft.com/office/drawing/2014/main" id="{9FF46868-2E5B-45E5-960B-ABBAD2184B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59915" b="-3"/>
              <a:stretch/>
            </p:blipFill>
            <p:spPr>
              <a:xfrm flipH="1" flipV="1">
                <a:off x="-27590" y="-2845"/>
                <a:ext cx="1985793" cy="1057550"/>
              </a:xfrm>
              <a:prstGeom prst="rect">
                <a:avLst/>
              </a:prstGeom>
            </p:spPr>
          </p:pic>
        </p:grpSp>
      </p:grpSp>
      <p:sp>
        <p:nvSpPr>
          <p:cNvPr id="36" name="Rectangle 247">
            <a:extLst>
              <a:ext uri="{FF2B5EF4-FFF2-40B4-BE49-F238E27FC236}">
                <a16:creationId xmlns:a16="http://schemas.microsoft.com/office/drawing/2014/main" id="{1BF751AA-7C98-4145-BA2B-57D40D99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330" y="1942238"/>
            <a:ext cx="9199560" cy="139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lvl="0" indent="-342900" algn="ctr"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 non mới biết non cao</a:t>
            </a:r>
          </a:p>
          <a:p>
            <a:pPr marL="342900" lvl="0" indent="-342900" algn="ctr">
              <a:defRPr/>
            </a:pP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Lội sông mới biết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 sâu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>
            <a:hlinkClick r:id="rId7" action="ppaction://hlinksldjump"/>
            <a:extLst>
              <a:ext uri="{FF2B5EF4-FFF2-40B4-BE49-F238E27FC236}">
                <a16:creationId xmlns:a16="http://schemas.microsoft.com/office/drawing/2014/main" id="{BEE4A218-ACE5-401A-8F0E-892334223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3815" y="5022653"/>
            <a:ext cx="1374557" cy="1360407"/>
          </a:xfrm>
          <a:prstGeom prst="rect">
            <a:avLst/>
          </a:prstGeom>
        </p:spPr>
      </p:pic>
      <p:graphicFrame>
        <p:nvGraphicFramePr>
          <p:cNvPr id="37" name="Table 4">
            <a:extLst>
              <a:ext uri="{FF2B5EF4-FFF2-40B4-BE49-F238E27FC236}">
                <a16:creationId xmlns:a16="http://schemas.microsoft.com/office/drawing/2014/main" id="{65E52788-C0DB-4EEB-9E51-39F721F3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85396"/>
              </p:ext>
            </p:extLst>
          </p:nvPr>
        </p:nvGraphicFramePr>
        <p:xfrm>
          <a:off x="2932965" y="3524852"/>
          <a:ext cx="6556256" cy="997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08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997691"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l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ạ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c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h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n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à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/>
                        <a:t>o</a:t>
                      </a:r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D3D6458D-7737-47FA-9812-B4063793F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05030"/>
              </p:ext>
            </p:extLst>
          </p:nvPr>
        </p:nvGraphicFramePr>
        <p:xfrm>
          <a:off x="2921982" y="3524852"/>
          <a:ext cx="6556256" cy="997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608">
                  <a:extLst>
                    <a:ext uri="{9D8B030D-6E8A-4147-A177-3AD203B41FA5}">
                      <a16:colId xmlns:a16="http://schemas.microsoft.com/office/drawing/2014/main" val="134525108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58130430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202605815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4150893224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397576832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2844591614"/>
                    </a:ext>
                  </a:extLst>
                </a:gridCol>
                <a:gridCol w="936608">
                  <a:extLst>
                    <a:ext uri="{9D8B030D-6E8A-4147-A177-3AD203B41FA5}">
                      <a16:colId xmlns:a16="http://schemas.microsoft.com/office/drawing/2014/main" val="1044241420"/>
                    </a:ext>
                  </a:extLst>
                </a:gridCol>
              </a:tblGrid>
              <a:tr h="997691"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/>
                    </a:p>
                  </a:txBody>
                  <a:tcPr marL="203610" marR="203610" marT="101805" marB="101805" anchor="ctr"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3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327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1695</TotalTime>
  <Words>1373</Words>
  <Application>Microsoft Office PowerPoint</Application>
  <PresentationFormat>Widescreen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#9Slide02 Noi dung dai</vt:lpstr>
      <vt:lpstr>#9Slide02 Tieu de dai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QUYNH</dc:creator>
  <cp:keywords>9Slide</cp:keywords>
  <dc:description>9Slide.vn</dc:description>
  <cp:lastModifiedBy>Sáu Đặng</cp:lastModifiedBy>
  <cp:revision>18</cp:revision>
  <dcterms:created xsi:type="dcterms:W3CDTF">2022-02-18T16:03:40Z</dcterms:created>
  <dcterms:modified xsi:type="dcterms:W3CDTF">2024-03-13T05:35:05Z</dcterms:modified>
  <cp:category>9Slide.vn</cp:category>
  <cp:contentStatus>9Slide</cp:contentStatus>
</cp:coreProperties>
</file>