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5" r:id="rId2"/>
    <p:sldId id="272" r:id="rId3"/>
    <p:sldId id="296" r:id="rId4"/>
    <p:sldId id="298" r:id="rId5"/>
    <p:sldId id="303" r:id="rId6"/>
    <p:sldId id="256" r:id="rId7"/>
    <p:sldId id="295" r:id="rId8"/>
    <p:sldId id="314" r:id="rId9"/>
    <p:sldId id="315" r:id="rId10"/>
    <p:sldId id="297" r:id="rId11"/>
    <p:sldId id="313" r:id="rId12"/>
    <p:sldId id="316" r:id="rId13"/>
    <p:sldId id="317" r:id="rId14"/>
    <p:sldId id="310" r:id="rId15"/>
    <p:sldId id="308" r:id="rId16"/>
    <p:sldId id="299" r:id="rId17"/>
    <p:sldId id="301" r:id="rId18"/>
    <p:sldId id="302" r:id="rId19"/>
    <p:sldId id="294" r:id="rId20"/>
    <p:sldId id="293" r:id="rId21"/>
    <p:sldId id="318" r:id="rId22"/>
    <p:sldId id="280" r:id="rId23"/>
    <p:sldId id="284" r:id="rId24"/>
  </p:sldIdLst>
  <p:sldSz cx="12192000" cy="6858000"/>
  <p:notesSz cx="6858000" cy="9144000"/>
  <p:embeddedFontLst>
    <p:embeddedFont>
      <p:font typeface="#9Slide05 VL Fadilla" panose="020B0604020202020204" charset="0"/>
      <p:regular r:id="rId26"/>
    </p:embeddedFont>
    <p:embeddedFont>
      <p:font typeface="#9Slide05 Lobster" panose="020B0604020202020204" charset="0"/>
      <p:regular r:id="rId27"/>
    </p:embeddedFont>
    <p:embeddedFont>
      <p:font typeface="字体管家天蝎座" panose="020B0604020202020204" charset="-122"/>
      <p:regular r:id="rId28"/>
    </p:embeddedFont>
    <p:embeddedFont>
      <p:font typeface="#9Slide05 SVNCattleya Script" panose="02000000000000000000" charset="0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#9Slide03 Arima Madurai ExtraBo" panose="020B0604020202020204" charset="0"/>
      <p:bold r:id="rId32"/>
    </p:embeddedFont>
    <p:embeddedFont>
      <p:font typeface="宋体" panose="02010600030101010101" pitchFamily="2" charset="-122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字体管家棉花糖" panose="020B0604020202020204" charset="-122"/>
      <p:regular r:id="rId40"/>
    </p:embeddedFont>
    <p:embeddedFont>
      <p:font typeface="#9Slide05 SVNBlenda Script" panose="020B0604020202020204" charset="0"/>
      <p:regular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锐字工房洪荒之光中黑简1.0" panose="020B0604020202020204" charset="-122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#9Slide03 Arima Madurai Black" panose="020B0604020202020204" charset="0"/>
      <p:bold r:id="rId49"/>
    </p:embeddedFont>
    <p:embeddedFont>
      <p:font typeface="方正胖娃简体" panose="02010600030101010101" charset="-122"/>
      <p:regular r:id="rId50"/>
    </p:embeddedFont>
    <p:embeddedFont>
      <p:font typeface="#9Slide03 Roboto Slab Bold" panose="020B0604020202020204" charset="0"/>
      <p:bold r:id="rId51"/>
    </p:embeddedFont>
    <p:embeddedFont>
      <p:font typeface="#9Slide03 BoosterNextFYBlack" panose="020B0604020202020204" charset="0"/>
      <p:regular r:id="rId52"/>
    </p:embeddedFont>
  </p:embeddedFontLst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78810" autoAdjust="0"/>
  </p:normalViewPr>
  <p:slideViewPr>
    <p:cSldViewPr snapToGrid="0">
      <p:cViewPr varScale="1">
        <p:scale>
          <a:sx n="61" d="100"/>
          <a:sy n="61" d="100"/>
        </p:scale>
        <p:origin x="-96" y="-276"/>
      </p:cViewPr>
      <p:guideLst>
        <p:guide orient="horz" pos="24"/>
        <p:guide orient="horz" pos="4296"/>
        <p:guide pos="7680"/>
        <p:guide pos="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0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6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1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nghĩa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sao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4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3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hồng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người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hoạt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động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6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9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0.png"/><Relationship Id="rId3" Type="http://schemas.openxmlformats.org/officeDocument/2006/relationships/audio" Target="../media/audio1.wav"/><Relationship Id="rId50" Type="http://schemas.openxmlformats.org/officeDocument/2006/relationships/image" Target="../media/image6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52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452" y="894173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endParaRPr lang="en-US" altLang="zh-CN" sz="5333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0369" y="7160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=""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=""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=""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=""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=""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=""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=""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:p14="http://schemas.microsoft.com/office/powerpoint/2010/main" val="37242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34310" y="2485676"/>
            <a:ext cx="95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kể tên những tấm gương hiếu học mà em biết?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Hiền – ông Trạng 13 tuổi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Ngọc Kí – bị liệt hai tay, viết bằng chân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Mạc Đĩnh Chi – nhà nghèo nhưng rất hiếu học</a:t>
            </a:r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Cao Bá Quát – người nổi tiếng văn hay chữ tốt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.....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Em học tập được gì qua những tấm gương hiếu học đó?</a:t>
            </a:r>
            <a:endParaRPr lang="en-US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=""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=""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=""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189033" y="-1410344"/>
            <a:ext cx="21288375" cy="11858625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72868" y="4200064"/>
            <a:ext cx="9954773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4437" y="53527"/>
            <a:ext cx="7823457" cy="28103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2149" y="1023577"/>
            <a:ext cx="684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Đáng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giá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56410" y="2884942"/>
            <a:ext cx="9971231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16627" y="4263456"/>
            <a:ext cx="1066770" cy="10667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9699" y="2921581"/>
            <a:ext cx="799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an </a:t>
            </a:r>
            <a:r>
              <a:rPr lang="en-US" sz="3600" dirty="0" err="1" smtClean="0">
                <a:latin typeface="#9Slide05 SVNBlenda Script" panose="02000804000000020003" pitchFamily="2" charset="0"/>
                <a:ea typeface="#9Slide03 Roboto Slab Bold" pitchFamily="2" charset="0"/>
                <a:cs typeface="Arial" panose="020B0604020202020204" pitchFamily="34" charset="0"/>
              </a:rPr>
              <a:t>ninh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9699" y="4222884"/>
            <a:ext cx="86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xếp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nhóm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14076" y="5538006"/>
            <a:ext cx="9913565" cy="1222580"/>
          </a:xfrm>
          <a:prstGeom prst="roundRect">
            <a:avLst/>
          </a:prstGeom>
          <a:solidFill>
            <a:srgbClr val="EE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5697" y="5826130"/>
            <a:ext cx="87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1 </a:t>
            </a:r>
            <a:r>
              <a:rPr lang="en-US" sz="3600" dirty="0" err="1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#9Slide03 Roboto Slab Bold" pitchFamily="2" charset="0"/>
                <a:cs typeface="Arial" panose="020B0604020202020204" pitchFamily="34" charset="0"/>
              </a:rPr>
              <a:t> 4.</a:t>
            </a:r>
            <a:endParaRPr lang="en-US" sz="3600" dirty="0"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pic>
        <p:nvPicPr>
          <p:cNvPr id="34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46716" y="2978031"/>
            <a:ext cx="1066770" cy="106676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rcRect/>
          <a:stretch>
            <a:fillRect/>
          </a:stretch>
        </p:blipFill>
        <p:spPr>
          <a:xfrm>
            <a:off x="1616627" y="5656751"/>
            <a:ext cx="1066770" cy="10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9971" b="90762" l="18848" r="89844">
                        <a14:foregroundMark x1="16309" y1="45161" x2="17969" y2="38856"/>
                        <a14:foregroundMark x1="54102" y1="90762" x2="54102" y2="90762"/>
                        <a14:foregroundMark x1="62695" y1="49853" x2="62695" y2="49853"/>
                        <a14:foregroundMark x1="69141" y1="50733" x2="69141" y2="50733"/>
                        <a14:foregroundMark x1="60840" y1="55132" x2="70020" y2="55425"/>
                        <a14:backgroundMark x1="60938" y1="61877" x2="61523" y2="62463"/>
                        <a14:backgroundMark x1="62793" y1="63930" x2="62793" y2="63930"/>
                        <a14:backgroundMark x1="63379" y1="64076" x2="64160" y2="64809"/>
                        <a14:backgroundMark x1="64160" y1="64956" x2="64160" y2="64956"/>
                        <a14:backgroundMark x1="56934" y1="66862" x2="56836" y2="72141"/>
                        <a14:backgroundMark x1="65625" y1="63783" x2="67383" y2="64370"/>
                        <a14:backgroundMark x1="68555" y1="64516" x2="68555" y2="64516"/>
                        <a14:backgroundMark x1="46680" y1="24633" x2="46875" y2="88123"/>
                        <a14:backgroundMark x1="43457" y1="75513" x2="76074" y2="76393"/>
                        <a14:backgroundMark x1="48926" y1="82991" x2="58203" y2="82991"/>
                        <a14:backgroundMark x1="62402" y1="83724" x2="73145" y2="85337"/>
                        <a14:backgroundMark x1="64746" y1="67742" x2="64746" y2="67742"/>
                        <a14:backgroundMark x1="64746" y1="67742" x2="71875" y2="68915"/>
                        <a14:backgroundMark x1="58887" y1="69648" x2="58887" y2="72287"/>
                        <a14:backgroundMark x1="58887" y1="72287" x2="60254" y2="76100"/>
                        <a14:backgroundMark x1="63477" y1="61437" x2="66992" y2="61290"/>
                        <a14:backgroundMark x1="61230" y1="59091" x2="73535" y2="59531"/>
                        <a14:backgroundMark x1="73535" y1="59531" x2="73535" y2="5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09" t="-6093" r="-51213" b="6211"/>
          <a:stretch/>
        </p:blipFill>
        <p:spPr>
          <a:xfrm>
            <a:off x="276283" y="-806339"/>
            <a:ext cx="9373632" cy="6488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 smtClean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ai,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cho em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1284812" y="3949506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 thì ta có thể liên kết câu bằng việc thay thế từ ngữ ?</a:t>
            </a:r>
            <a:endParaRPr lang="vi-VN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1141871" y="4892133"/>
            <a:ext cx="9282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f7d30ea4b628d33971365e72821aa1c5"/>
          <p:cNvPicPr>
            <a:picLocks noChangeAspect="1"/>
          </p:cNvPicPr>
          <p:nvPr/>
        </p:nvPicPr>
        <p:blipFill>
          <a:blip r:embed="rId4"/>
          <a:srcRect l="16885" t="7870" r="18795" b="24954"/>
          <a:stretch>
            <a:fillRect/>
          </a:stretch>
        </p:blipFill>
        <p:spPr>
          <a:xfrm>
            <a:off x="10072415" y="4569012"/>
            <a:ext cx="2006509" cy="2095222"/>
          </a:xfrm>
          <a:prstGeom prst="rect">
            <a:avLst/>
          </a:prstGeom>
        </p:spPr>
      </p:pic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8"/>
            <a:ext cx="3776254" cy="2292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271171" y="1259194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liên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câu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thay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vi-V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2135233" y="2643325"/>
            <a:ext cx="916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Khi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787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35052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=""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=""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1857</Words>
  <Application>Microsoft Office PowerPoint</Application>
  <PresentationFormat>Custom</PresentationFormat>
  <Paragraphs>141</Paragraphs>
  <Slides>23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#9Slide05 VL Fadilla</vt:lpstr>
      <vt:lpstr>#9Slide05 Lobster</vt:lpstr>
      <vt:lpstr>字体管家天蝎座</vt:lpstr>
      <vt:lpstr>Times New Roman</vt:lpstr>
      <vt:lpstr>#9Slide05 SVNCattleya Script</vt:lpstr>
      <vt:lpstr>微软雅黑</vt:lpstr>
      <vt:lpstr>#9Slide03 Arima Madurai ExtraBo</vt:lpstr>
      <vt:lpstr>宋体</vt:lpstr>
      <vt:lpstr>Tahoma</vt:lpstr>
      <vt:lpstr>Calibri</vt:lpstr>
      <vt:lpstr>字体管家棉花糖</vt:lpstr>
      <vt:lpstr>#9Slide05 SVNBlenda Script</vt:lpstr>
      <vt:lpstr>Lato</vt:lpstr>
      <vt:lpstr>锐字工房洪荒之光中黑简1.0</vt:lpstr>
      <vt:lpstr>Calibri Light</vt:lpstr>
      <vt:lpstr>#9Slide03 Arima Madurai Black</vt:lpstr>
      <vt:lpstr>方正胖娃简体</vt:lpstr>
      <vt:lpstr>#9Slide03 Roboto Slab Bold</vt:lpstr>
      <vt:lpstr>#9Slide03 BoosterNextFYBlack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M0</cp:lastModifiedBy>
  <cp:revision>559</cp:revision>
  <dcterms:created xsi:type="dcterms:W3CDTF">2015-05-05T08:02:00Z</dcterms:created>
  <dcterms:modified xsi:type="dcterms:W3CDTF">2023-03-08T06:07:02Z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