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4" r:id="rId7"/>
    <p:sldId id="281" r:id="rId8"/>
    <p:sldId id="282" r:id="rId9"/>
    <p:sldId id="263" r:id="rId10"/>
    <p:sldId id="268" r:id="rId11"/>
    <p:sldId id="277" r:id="rId12"/>
    <p:sldId id="285" r:id="rId13"/>
    <p:sldId id="266" r:id="rId14"/>
    <p:sldId id="279" r:id="rId15"/>
    <p:sldId id="284" r:id="rId16"/>
    <p:sldId id="267" r:id="rId17"/>
    <p:sldId id="273" r:id="rId18"/>
    <p:sldId id="286" r:id="rId19"/>
    <p:sldId id="287" r:id="rId20"/>
    <p:sldId id="288" r:id="rId21"/>
    <p:sldId id="289" r:id="rId22"/>
    <p:sldId id="27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DA24-5B31-3C30-6ABC-8976E25A7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A941A-BC44-F302-1B7C-174723990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5FFF0-D15F-F037-B18D-A6C1DD7C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1078-3EAF-7A34-05B4-3FC8BEA7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DA2E-F8D4-8FA1-089D-5D2CECA0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50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C8B4-6643-4E05-38D5-72559B81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22610-7919-1900-98AE-FDE9445CF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49538-5B0F-1714-90F8-ACB4195B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7917-480A-6FDE-3CE7-F72AD54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7E28-73E1-7D14-CA1E-29DA22CA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3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75AD5-2479-B95C-512B-FAFB4D8A2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8902C-C22F-6AB6-F01E-A42E65702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CEF5A-50F7-A1BF-C831-559DA06E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6E6F6-3AC4-E8DE-4FE2-68A42CB1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BE05-CBED-5F50-5CE2-B350E98F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01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2545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D26F-3912-D0C9-2375-51C5F52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6090-BCF7-A651-B526-94560B10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545A-0909-99C5-0BE4-998336DC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BC27-1BED-495C-3CA5-9678F06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7B41-846E-966D-E064-CF3B4EFD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1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E515-E5BF-3316-EA4C-39517449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1A6B-6C15-D0F8-E67A-45229323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00A7-85CB-116C-AD7B-A379EEAF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D57B-09C7-9126-C37B-76EEC01E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1AA9-2212-9EE1-2479-99A2334A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2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51E8-0560-E324-F0C1-7EA51FDB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46D9-CB4F-B366-D031-0E3F82FE7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FB5B2-6A48-BFD7-65AD-7EAD77500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98FAE-ECCA-2E4E-EF3A-3BE224E1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06D4-66D4-664E-A730-80492B34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73554-2C8F-E6F9-FF6C-D40483E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29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98AD-89FD-C6F4-9233-49AAEE5D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8FDA-B707-E38E-25EC-3D1942F8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B6F8C-B769-3DA6-1FD4-C6BAD78A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3CCE6-B276-8151-4B58-8BF0F595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14D7-1193-2396-D64D-52C706E94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1E5F1-0530-AD13-6898-83E6831D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CFE46-5B59-D016-6386-F153582E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34054-1B53-5AC2-8663-92CC41A8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5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00B3-8977-80D7-7F43-9A8C3D02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62BDF-E246-77B8-AEBC-6595A6BD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FC652-C313-47FB-D2BE-8D063945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28BEF-13C9-DFB6-003E-3395E4D8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7906-554C-9ACD-BD34-1396B93F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E150C-955E-E52B-176D-62B1AE66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B5885-0753-4672-1A78-EBDD4F3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7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E19E-C8D5-1611-AE66-A70FA814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6A7-B095-0750-167D-8E37DE63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4E0FA-E488-0286-64AE-22E5E4DD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EACD-C5A1-2BD0-B4A7-AA7BAA9A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7B2D-DEF3-E866-16F8-CC52443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43CC-8543-5F71-8F31-31F1426C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39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61EE-85C4-F8D1-E737-BC8D3BAC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3CA1E-F9F4-7A9A-A017-F90F01C2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D6E29-2505-FE2D-28EB-16D4E8B1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80FD-38A7-E9C4-AFA7-8CE0B996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B6E8-25E9-4820-EAA5-7BDBB06F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73582-6980-8B3B-6114-69313A5F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16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6210B-70F0-2081-CBF3-4C5E86CB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F9934-ED38-66A5-863A-FF7095F9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983B-D895-E0C5-E408-B822BA6D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DB5C-4B52-4EEA-9CBC-020A23E8A84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B3D5-E42E-C1FE-3FFA-3CE4E72AE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776B5-CF91-A2C9-8173-03C7B7EEC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0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971800" y="4114800"/>
            <a:ext cx="2771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273729" y="5347252"/>
            <a:ext cx="8115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8A2FE02-F27D-6C6D-2355-BAE5CA35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94" y="3064492"/>
            <a:ext cx="2771423" cy="379350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959086" y="1620078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02959E5-8A2E-5BEA-DF4E-7B17CB29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609599" y="1348517"/>
            <a:ext cx="11300749" cy="490827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02959E5-8A2E-5BEA-DF4E-7B17CB29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6704786" y="1739870"/>
            <a:ext cx="5029200" cy="218434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D7AAB13-CA29-6F1E-81CE-B345E524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6" y="2832041"/>
            <a:ext cx="4762500" cy="47625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4DE84C9-B999-6E62-6182-45790366B703}"/>
              </a:ext>
            </a:extLst>
          </p:cNvPr>
          <p:cNvSpPr txBox="1"/>
          <p:nvPr/>
        </p:nvSpPr>
        <p:spPr>
          <a:xfrm>
            <a:off x="9118" y="1166842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vòng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“CHANH”,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“CHUA”.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“CUA”,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“CẮP”,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kịp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8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30417E9-A2DC-66A3-A3EF-31FA9790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676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bắt đầu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80744"/>
            <a:ext cx="2636838" cy="799962"/>
            <a:chOff x="4321176" y="185859"/>
            <a:chExt cx="2636838" cy="799962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Hết giờ</a:t>
              </a:r>
              <a:endParaRPr lang="en-GB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376010" y="4292636"/>
            <a:ext cx="632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F27394F-1C1A-E153-E1C5-AB163EBEE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5943600" y="1447800"/>
            <a:ext cx="6018172" cy="261388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1454B0-BD4E-127B-D40C-B0FC83CC3AA2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647F1C-4292-1F3C-A5DB-4A25F680F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6" y="30289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343400" y="744973"/>
            <a:ext cx="7296255" cy="4055627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541520" y="896181"/>
            <a:ext cx="6934200" cy="322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  <a:p>
            <a:pPr algn="just">
              <a:lnSpc>
                <a:spcPct val="91000"/>
              </a:lnSpc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 quan thần kinh có chức năng: tiếp nhận và trả lời kích thích từ bên trong và bên ngoài cơ thể; điều khiển, phối hợp mọi hoạt động của cơ thể.</a:t>
            </a: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3D4932B-8384-C561-3448-D57E5E36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74" y="2590800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3829878" y="1501170"/>
            <a:ext cx="5006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97B365E-B83B-E56B-BFDB-588254FA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39051" r="5466" b="6991"/>
          <a:stretch/>
        </p:blipFill>
        <p:spPr>
          <a:xfrm>
            <a:off x="702198" y="1918504"/>
            <a:ext cx="10787605" cy="302099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DDFF75-8902-460D-B5B0-93697854FE04}"/>
              </a:ext>
            </a:extLst>
          </p:cNvPr>
          <p:cNvSpPr txBox="1"/>
          <p:nvPr/>
        </p:nvSpPr>
        <p:spPr>
          <a:xfrm>
            <a:off x="228600" y="710625"/>
            <a:ext cx="1181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B7CCB34F-E002-9AB1-148B-C626AB5429F0}"/>
              </a:ext>
            </a:extLst>
          </p:cNvPr>
          <p:cNvGrpSpPr/>
          <p:nvPr/>
        </p:nvGrpSpPr>
        <p:grpSpPr>
          <a:xfrm>
            <a:off x="8206407" y="4495800"/>
            <a:ext cx="3833193" cy="2539220"/>
            <a:chOff x="5623235" y="4148161"/>
            <a:chExt cx="4899993" cy="3118054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05A5BEBC-8376-5513-03AE-6F0249ECB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EE84C5ED-7961-C96B-63BE-AF7E2C84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8A7C86A2-7783-EBB7-0217-ED3080631BF8}"/>
              </a:ext>
            </a:extLst>
          </p:cNvPr>
          <p:cNvSpPr/>
          <p:nvPr/>
        </p:nvSpPr>
        <p:spPr>
          <a:xfrm>
            <a:off x="123463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F78B14A2-57F3-F3BE-2091-1CB01B42CE7B}"/>
              </a:ext>
            </a:extLst>
          </p:cNvPr>
          <p:cNvSpPr/>
          <p:nvPr/>
        </p:nvSpPr>
        <p:spPr>
          <a:xfrm>
            <a:off x="2182778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B356F4CA-C606-9FBE-6FA9-A7F66578E372}"/>
              </a:ext>
            </a:extLst>
          </p:cNvPr>
          <p:cNvSpPr/>
          <p:nvPr/>
        </p:nvSpPr>
        <p:spPr>
          <a:xfrm>
            <a:off x="4242093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Bực tức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1D3DB99-218F-A738-06A2-F8B3D02D8C6A}"/>
              </a:ext>
            </a:extLst>
          </p:cNvPr>
          <p:cNvSpPr/>
          <p:nvPr/>
        </p:nvSpPr>
        <p:spPr>
          <a:xfrm>
            <a:off x="6301407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 lắng</a:t>
            </a:r>
          </a:p>
        </p:txBody>
      </p:sp>
    </p:spTree>
    <p:extLst>
      <p:ext uri="{BB962C8B-B14F-4D97-AF65-F5344CB8AC3E}">
        <p14:creationId xmlns:p14="http://schemas.microsoft.com/office/powerpoint/2010/main" val="239934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1C5D4D7-2230-8700-BC54-E9ED08D3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5240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5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2F2FE7F-9073-B22D-B72C-EE89DF4C0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dirty="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dirty="0">
              <a:ln w="3492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419600" y="1752600"/>
            <a:ext cx="7296255" cy="3065027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617720" y="1903808"/>
            <a:ext cx="6934200" cy="272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2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70215EF-ADAE-CF86-1343-570D3D4E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74" y="2312505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522304" y="1527675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17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7E0B69-E933-A101-9F57-052C8C32C0D5}"/>
              </a:ext>
            </a:extLst>
          </p:cNvPr>
          <p:cNvSpPr txBox="1"/>
          <p:nvPr/>
        </p:nvSpPr>
        <p:spPr>
          <a:xfrm>
            <a:off x="838200" y="10668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7BDCD-3481-8225-442A-46E7501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24200"/>
            <a:ext cx="4858046" cy="3884714"/>
          </a:xfrm>
          <a:prstGeom prst="rect">
            <a:avLst/>
          </a:prstGeom>
        </p:spPr>
      </p:pic>
      <p:pic>
        <p:nvPicPr>
          <p:cNvPr id="1026" name="Picture 2" descr="Những khám phá mới về não bộ">
            <a:extLst>
              <a:ext uri="{FF2B5EF4-FFF2-40B4-BE49-F238E27FC236}">
                <a16:creationId xmlns:a16="http://schemas.microsoft.com/office/drawing/2014/main" id="{9F3BEFC1-C5EA-2E80-B47C-A9995BC5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67549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C97ADCC-D22E-6FFA-FDF0-9FEFCE0F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723861" y="1663148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642D5D5-85DC-8FC4-7264-F35BEFF5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5244" r="11551" b="17169"/>
          <a:stretch/>
        </p:blipFill>
        <p:spPr>
          <a:xfrm>
            <a:off x="2363167" y="1229607"/>
            <a:ext cx="6986155" cy="419988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28600" y="710625"/>
            <a:ext cx="1181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8206407" y="4495800"/>
            <a:ext cx="3833193" cy="2539220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0957382-D72A-7A88-883D-7082C544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57600" y="1295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2600" y="3188494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228600" y="1524000"/>
            <a:ext cx="3955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tay chạm vào vật nóng, lập tức tay rụt lại.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B0DFDC-9A0B-1820-C719-59C6E270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14849" r="11648" b="16969"/>
          <a:stretch/>
        </p:blipFill>
        <p:spPr>
          <a:xfrm>
            <a:off x="4298373" y="1091045"/>
            <a:ext cx="7658100" cy="467591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F761B98-5D33-BA80-7B66-FD0DD3904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381000" y="3124200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9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FAC316D-03D4-5743-7051-B97C893501C9}"/>
              </a:ext>
            </a:extLst>
          </p:cNvPr>
          <p:cNvGrpSpPr/>
          <p:nvPr/>
        </p:nvGrpSpPr>
        <p:grpSpPr>
          <a:xfrm>
            <a:off x="381000" y="914400"/>
            <a:ext cx="6172199" cy="1384995"/>
            <a:chOff x="1001908" y="7167065"/>
            <a:chExt cx="6537519" cy="138499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9D05D8F-1010-306A-E6B8-2D386BD2A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265"/>
            <a:stretch/>
          </p:blipFill>
          <p:spPr>
            <a:xfrm>
              <a:off x="1001908" y="7215547"/>
              <a:ext cx="676314" cy="857143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9438AAC-85ED-AD18-E2DB-F57C8FC3C835}"/>
                </a:ext>
              </a:extLst>
            </p:cNvPr>
            <p:cNvSpPr txBox="1"/>
            <p:nvPr/>
          </p:nvSpPr>
          <p:spPr>
            <a:xfrm>
              <a:off x="1636385" y="7167065"/>
              <a:ext cx="5903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ví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dụ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phản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gặp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ngoài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2871081-A74F-97A4-4602-021233221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14849" r="11648" b="16969"/>
          <a:stretch/>
        </p:blipFill>
        <p:spPr>
          <a:xfrm>
            <a:off x="6324600" y="299962"/>
            <a:ext cx="5791200" cy="3536011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FA3DA2C-CE4C-661E-C383-B5ADEC6D9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4" y="3839437"/>
            <a:ext cx="3800475" cy="30390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5943600" imgH="3733920"/>
        </mc:Choice>
        <mc:Fallback>
          <p:control name="TextBox1" r:id="rId1" imgW="5943600" imgH="37339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1E8FC0E6-2F5A-84EC-FA6F-C241EE3715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000" y="2514600"/>
                  <a:ext cx="5943600" cy="3733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849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191000" y="1382691"/>
            <a:ext cx="5996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2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419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AvantGarde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5</cp:revision>
  <dcterms:created xsi:type="dcterms:W3CDTF">2023-03-09T07:15:13Z</dcterms:created>
  <dcterms:modified xsi:type="dcterms:W3CDTF">2024-03-12T10:03:36Z</dcterms:modified>
</cp:coreProperties>
</file>