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326" r:id="rId2"/>
    <p:sldId id="275" r:id="rId3"/>
    <p:sldId id="294" r:id="rId4"/>
    <p:sldId id="295" r:id="rId5"/>
    <p:sldId id="315" r:id="rId6"/>
    <p:sldId id="316" r:id="rId7"/>
    <p:sldId id="317" r:id="rId8"/>
    <p:sldId id="318" r:id="rId9"/>
    <p:sldId id="324" r:id="rId10"/>
    <p:sldId id="321" r:id="rId11"/>
    <p:sldId id="322" r:id="rId12"/>
    <p:sldId id="323" r:id="rId13"/>
  </p:sldIdLst>
  <p:sldSz cx="12192000" cy="6858000"/>
  <p:notesSz cx="6858000" cy="9144000"/>
  <p:embeddedFontLst>
    <p:embeddedFont>
      <p:font typeface="HP001 4 hàng" pitchFamily="34" charset="-93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HP001 5 hàng" pitchFamily="34" charset="-93"/>
      <p:regular r:id="rId21"/>
      <p:bold r:id="rId22"/>
    </p:embeddedFont>
    <p:embeddedFont>
      <p:font typeface="SimSun" pitchFamily="2" charset="-122"/>
      <p:regular r:id="rId23"/>
    </p:embeddedFont>
    <p:embeddedFont>
      <p:font typeface="微软雅黑" pitchFamily="34" charset="-122"/>
      <p:regular r:id="rId24"/>
      <p:bold r:id="rId25"/>
    </p:embeddedFont>
    <p:embeddedFont>
      <p:font typeface="Montserrat ExtraBold" charset="-93"/>
      <p:bold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02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12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0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4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86" r:id="rId2"/>
    <p:sldLayoutId id="2147483685" r:id="rId3"/>
    <p:sldLayoutId id="2147483688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79968" y="39972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96242" y="2535656"/>
            <a:ext cx="5491863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Phép trừ (không nhớ ) trong phạm vi 1000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1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292" y="26872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sáu ngày 1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trừ (không nhớ) trong phạm vi 1000 (60)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Bài 2.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625		 865		   743	    </a:t>
            </a:r>
            <a:r>
              <a:rPr lang="en-US" sz="105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946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sz="6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1</a:t>
            </a:r>
            <a:r>
              <a:rPr lang="en-US" sz="24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1</a:t>
            </a:r>
            <a:r>
              <a:rPr lang="en-US" sz="16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0         224		   543         932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0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60.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 trừ (không nhớ) trong phạm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(trang 61).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811725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2222104389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45"/>
            <a:ext cx="12387238" cy="6967345"/>
          </a:xfrm>
          <a:prstGeom prst="rect">
            <a:avLst/>
          </a:prstGeom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trừ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 1000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4800" u="none" strike="noStrike" cap="none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0756" y="1786662"/>
            <a:ext cx="9815246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đặt tính và thực hiện phép trừ ( không nhớ ) trong phạm vi 1000.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trừ đã học để giải quyết một số tình huống gắn với thực tế.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" y="222160"/>
            <a:ext cx="11573061" cy="5562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237" y="5842337"/>
            <a:ext cx="690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hãy quan sát bức tranh và nêu tình huống.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100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6" y="447911"/>
            <a:ext cx="11733612" cy="5285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707" y="1797846"/>
            <a:ext cx="8667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969" y="2416963"/>
            <a:ext cx="8667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627" y="2295525"/>
            <a:ext cx="2571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739" y="2928935"/>
            <a:ext cx="1128713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7378" y="2424070"/>
            <a:ext cx="65722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6058" y="1840312"/>
            <a:ext cx="1533525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4139" y="3162299"/>
            <a:ext cx="1533525" cy="51911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056" y="3421854"/>
            <a:ext cx="1797418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76271" y="3681410"/>
            <a:ext cx="2803307" cy="10330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9579" y="2129227"/>
            <a:ext cx="1103041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14629" y="1757320"/>
            <a:ext cx="1316747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5022" y="3090821"/>
            <a:ext cx="422271" cy="565210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72001" y="3064630"/>
            <a:ext cx="530327" cy="565210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79579" y="3799782"/>
            <a:ext cx="3235746" cy="90848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65873" y="2308008"/>
            <a:ext cx="893120" cy="90848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14594" y="1840312"/>
            <a:ext cx="1255212" cy="141985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38532" y="3216490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458695" y="3173813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65431" y="3761762"/>
            <a:ext cx="306492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77924" y="4768653"/>
            <a:ext cx="458883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72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39"/>
            <a:ext cx="12192000" cy="7767587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09762" y="584187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77887" y="2863589"/>
            <a:ext cx="8306601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0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rồi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lang="en-US" altLang="zh-CN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72889744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2589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" y="809651"/>
            <a:ext cx="12152491" cy="373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2149" y="33577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56880" y="3230177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536371" y="3239078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963922" y="3230176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597" y="33269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Box 3"/>
          <p:cNvSpPr txBox="1"/>
          <p:nvPr/>
        </p:nvSpPr>
        <p:spPr>
          <a:xfrm>
            <a:off x="5046328" y="3199376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5425819" y="3208277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4853370" y="319937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4678" y="33488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Box 3"/>
          <p:cNvSpPr txBox="1"/>
          <p:nvPr/>
        </p:nvSpPr>
        <p:spPr>
          <a:xfrm>
            <a:off x="7959409" y="3221275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8338900" y="3230176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7766451" y="3221274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5046" y="33358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 Box 3"/>
          <p:cNvSpPr txBox="1"/>
          <p:nvPr/>
        </p:nvSpPr>
        <p:spPr>
          <a:xfrm>
            <a:off x="10949777" y="3208278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11318012" y="3199375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10756819" y="3208277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93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81067117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245</Words>
  <Application>Microsoft Office PowerPoint</Application>
  <PresentationFormat>Custom</PresentationFormat>
  <Paragraphs>49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HP001 4 hàng</vt:lpstr>
      <vt:lpstr>Times New Roman</vt:lpstr>
      <vt:lpstr>Calibri</vt:lpstr>
      <vt:lpstr>HP001 5 hàng</vt:lpstr>
      <vt:lpstr>Helvetica-Narrow</vt:lpstr>
      <vt:lpstr>SimSun</vt:lpstr>
      <vt:lpstr>微软雅黑</vt:lpstr>
      <vt:lpstr>Montserrat ExtraBold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 tháng 4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47</cp:revision>
  <dcterms:created xsi:type="dcterms:W3CDTF">2021-05-10T04:25:00Z</dcterms:created>
  <dcterms:modified xsi:type="dcterms:W3CDTF">2024-03-12T05:36:46Z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