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315" r:id="rId3"/>
    <p:sldId id="256" r:id="rId4"/>
    <p:sldId id="275" r:id="rId5"/>
    <p:sldId id="294" r:id="rId6"/>
    <p:sldId id="295" r:id="rId7"/>
    <p:sldId id="309" r:id="rId8"/>
    <p:sldId id="310" r:id="rId9"/>
    <p:sldId id="304" r:id="rId10"/>
    <p:sldId id="313" r:id="rId11"/>
    <p:sldId id="312" r:id="rId12"/>
    <p:sldId id="307" r:id="rId13"/>
    <p:sldId id="308" r:id="rId14"/>
  </p:sldIdLst>
  <p:sldSz cx="12192000" cy="6858000"/>
  <p:notesSz cx="6858000" cy="9144000"/>
  <p:embeddedFontLst>
    <p:embeddedFont>
      <p:font typeface="Questrial" charset="-93"/>
      <p:regular r:id="rId16"/>
    </p:embeddedFont>
    <p:embeddedFont>
      <p:font typeface="HP001 4 hàng" pitchFamily="34" charset="-93"/>
      <p:regular r:id="rId17"/>
      <p:bold r:id="rId18"/>
    </p:embeddedFont>
    <p:embeddedFont>
      <p:font typeface="HP001 5 hàng" pitchFamily="34" charset="-93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SimSun" pitchFamily="2" charset="-122"/>
      <p:regular r:id="rId25"/>
    </p:embeddedFont>
    <p:embeddedFont>
      <p:font typeface="微软雅黑" pitchFamily="34" charset="-122"/>
      <p:regular r:id="rId26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90" r:id="rId5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9" r:id="rId14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06839" y="2549128"/>
            <a:ext cx="5491863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Phép cộng (không nhớ) trong phạm vi 1000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25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31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34002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803		</a:t>
            </a:r>
            <a:r>
              <a:rPr lang="en-US" sz="1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246		   510	     694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55           3</a:t>
            </a:r>
            <a:r>
              <a:rPr lang="en-US" sz="1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		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9          </a:t>
            </a:r>
            <a:r>
              <a:rPr lang="en-US" sz="14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6. 		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8" y="1979863"/>
            <a:ext cx="11260809" cy="34547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59.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trừ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</a:p>
          <a:p>
            <a:pPr lvl="0">
              <a:buClr>
                <a:srgbClr val="FF0000"/>
              </a:buClr>
              <a:buSzPts val="4800"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60.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07446"/>
            <a:ext cx="1219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85001" y="1016377"/>
            <a:ext cx="5791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267967" y="1869906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59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thực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234024"/>
            <a:ext cx="11519450" cy="3423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7261" y="2561700"/>
            <a:ext cx="504066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5228" y="2461217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2772" y="169931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3195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" y="3879726"/>
            <a:ext cx="11518603" cy="2105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7978" y="5144127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0140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4061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2772" y="511603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9330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1064" y="510393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62958" y="513079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5120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9991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02927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25089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39485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67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347727"/>
            <a:ext cx="11204123" cy="3418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7647" y="2561700"/>
            <a:ext cx="423679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6536" y="2491361"/>
            <a:ext cx="19091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2772" y="1719408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579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4012974"/>
            <a:ext cx="11290614" cy="22672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79527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1689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5610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3209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5371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9292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6736" y="545746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78898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819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17862" y="543657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40024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3945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40010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36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31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 cộng (không nhớ) trong phạm vi 1000 (59)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5. Đặt tính rồi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803		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246		   510	     694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55           3</a:t>
            </a:r>
            <a:r>
              <a:rPr lang="en-US" sz="1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		  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9          </a:t>
            </a:r>
            <a:r>
              <a:rPr lang="en-US" sz="14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4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62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368" y="301348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1459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6177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37674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56430" y="300086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</a:rPr>
              <a:t>+</a:t>
            </a:r>
            <a:endParaRPr lang="en-US" sz="280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67927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570" y="3868615"/>
            <a:ext cx="7335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" y="803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2"/>
          <a:stretch/>
        </p:blipFill>
        <p:spPr>
          <a:xfrm>
            <a:off x="0" y="0"/>
            <a:ext cx="11839575" cy="2040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91000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48637" y="1123950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582275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3687" y="1576337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42625" y="1576335"/>
            <a:ext cx="544619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0369" y="2055813"/>
            <a:ext cx="264809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730369" y="2289058"/>
            <a:ext cx="3833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2A : …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2B : …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 smtClean="0"/>
          </a:p>
          <a:p>
            <a:r>
              <a:rPr lang="en-US" sz="2800" dirty="0" smtClean="0"/>
              <a:t>Hai </a:t>
            </a:r>
            <a:r>
              <a:rPr lang="en-US" sz="2800" dirty="0" err="1" smtClean="0"/>
              <a:t>lớp</a:t>
            </a:r>
            <a:r>
              <a:rPr lang="en-US" sz="2800" dirty="0" smtClean="0"/>
              <a:t> :  ? 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054418" y="4104940"/>
            <a:ext cx="9089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Bài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giải</a:t>
            </a:r>
            <a:endParaRPr lang="en-US" sz="3200" dirty="0" smtClean="0">
              <a:solidFill>
                <a:srgbClr val="000099"/>
              </a:solidFill>
            </a:endParaRPr>
          </a:p>
          <a:p>
            <a:r>
              <a:rPr lang="en-US" sz="3200" dirty="0" smtClean="0">
                <a:solidFill>
                  <a:srgbClr val="000099"/>
                </a:solidFill>
              </a:rPr>
              <a:t>         </a:t>
            </a:r>
            <a:r>
              <a:rPr lang="en-US" sz="3200" dirty="0" err="1" smtClean="0">
                <a:solidFill>
                  <a:srgbClr val="000099"/>
                </a:solidFill>
              </a:rPr>
              <a:t>Cả</a:t>
            </a:r>
            <a:r>
              <a:rPr lang="en-US" sz="3200" dirty="0" smtClean="0">
                <a:solidFill>
                  <a:srgbClr val="000099"/>
                </a:solidFill>
              </a:rPr>
              <a:t> .……………………………</a:t>
            </a:r>
            <a:r>
              <a:rPr lang="en-US" sz="3200" dirty="0" err="1" smtClean="0">
                <a:solidFill>
                  <a:srgbClr val="000099"/>
                </a:solidFill>
              </a:rPr>
              <a:t>là</a:t>
            </a:r>
            <a:r>
              <a:rPr lang="en-US" sz="3200" dirty="0" smtClean="0">
                <a:solidFill>
                  <a:srgbClr val="000099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                      …… = …… (……)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                          </a:t>
            </a:r>
            <a:r>
              <a:rPr lang="en-US" sz="3200" dirty="0" err="1" smtClean="0">
                <a:solidFill>
                  <a:srgbClr val="000099"/>
                </a:solidFill>
              </a:rPr>
              <a:t>Đáp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số</a:t>
            </a:r>
            <a:r>
              <a:rPr lang="en-US" sz="3200" dirty="0" smtClean="0">
                <a:solidFill>
                  <a:srgbClr val="000099"/>
                </a:solidFill>
              </a:rPr>
              <a:t>: …. 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82195363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307</Words>
  <Application>Microsoft Office PowerPoint</Application>
  <PresentationFormat>Custom</PresentationFormat>
  <Paragraphs>78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Questrial</vt:lpstr>
      <vt:lpstr>HP001 4 hàng</vt:lpstr>
      <vt:lpstr>Times New Roman</vt:lpstr>
      <vt:lpstr>HP001 5 hàng</vt:lpstr>
      <vt:lpstr>Calibri</vt:lpstr>
      <vt:lpstr>Helvetica-Narrow</vt:lpstr>
      <vt:lpstr>SimSun</vt:lpstr>
      <vt:lpstr>微软雅黑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31 tháng 3 năm 2022</vt:lpstr>
      <vt:lpstr>PowerPoint Presentation</vt:lpstr>
      <vt:lpstr>Thứ năm ngày 31 tháng 3 năm 2022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46</cp:revision>
  <dcterms:created xsi:type="dcterms:W3CDTF">2021-05-10T04:25:00Z</dcterms:created>
  <dcterms:modified xsi:type="dcterms:W3CDTF">2024-03-12T05:34:15Z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