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7" r:id="rId3"/>
    <p:sldId id="258" r:id="rId4"/>
    <p:sldId id="260" r:id="rId5"/>
    <p:sldId id="261" r:id="rId6"/>
    <p:sldId id="269" r:id="rId7"/>
    <p:sldId id="270" r:id="rId8"/>
    <p:sldId id="273" r:id="rId9"/>
    <p:sldId id="271" r:id="rId10"/>
    <p:sldId id="272" r:id="rId11"/>
    <p:sldId id="274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B3EF-6989-4DAF-9BAA-C14D47CE275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A834-06E8-4F20-8B87-8DB42968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412903" y="2819587"/>
            <a:ext cx="549186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 chung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75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1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" y="202500"/>
            <a:ext cx="11778726" cy="4953160"/>
          </a:xfrm>
        </p:spPr>
      </p:pic>
      <p:sp>
        <p:nvSpPr>
          <p:cNvPr id="3" name="TextBox 2"/>
          <p:cNvSpPr txBox="1"/>
          <p:nvPr/>
        </p:nvSpPr>
        <p:spPr>
          <a:xfrm>
            <a:off x="979630" y="5124023"/>
            <a:ext cx="105897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460" y="5923128"/>
            <a:ext cx="84343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….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574" y="5923128"/>
            <a:ext cx="846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395221"/>
            <a:ext cx="11791916" cy="4342149"/>
          </a:xfrm>
        </p:spPr>
      </p:pic>
      <p:sp>
        <p:nvSpPr>
          <p:cNvPr id="7" name="TextBox 6"/>
          <p:cNvSpPr txBox="1"/>
          <p:nvPr/>
        </p:nvSpPr>
        <p:spPr>
          <a:xfrm>
            <a:off x="916021" y="4641166"/>
            <a:ext cx="21800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364" y="4641166"/>
            <a:ext cx="255390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xếp hình </a:t>
            </a:r>
          </a:p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320 mảnh ghép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111" y="4689268"/>
            <a:ext cx="33345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510</a:t>
            </a:r>
          </a:p>
        </p:txBody>
      </p:sp>
    </p:spTree>
    <p:extLst>
      <p:ext uri="{BB962C8B-B14F-4D97-AF65-F5344CB8AC3E}">
        <p14:creationId xmlns:p14="http://schemas.microsoft.com/office/powerpoint/2010/main" val="3045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57.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 cộng (không nhớ) trong phạm vi 1000 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</a:t>
            </a:r>
            <a:r>
              <a:rPr lang="en-US" altLang="zh-CN" sz="40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58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56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88969" y="229511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3" y="339901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(57)</a:t>
            </a:r>
            <a:r>
              <a:rPr lang="en-US" sz="60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spc="100" noProof="0" dirty="0" smtClean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1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4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31"/>
            <a:ext cx="11982733" cy="344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077" y="1955527"/>
            <a:ext cx="4475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817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Điền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367 … 421		     608 … 680   	  242 … 242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245 … 319           666 …  88          900 ...  99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1689055"/>
            <a:ext cx="11147281" cy="279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3976" y="24195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776" y="241954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3976" y="36006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6207" y="3543701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95539" y="2419548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8438" y="359262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928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0012"/>
            <a:ext cx="346710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6325"/>
            <a:ext cx="178117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076325"/>
            <a:ext cx="1800225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87" y="985837"/>
            <a:ext cx="18764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1100137"/>
            <a:ext cx="1828800" cy="2200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3852862"/>
            <a:ext cx="3810000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3300412"/>
            <a:ext cx="1389347" cy="1609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396" y="3810076"/>
            <a:ext cx="3648075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471" y="3300412"/>
            <a:ext cx="1387592" cy="166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20" y="4910792"/>
            <a:ext cx="9867900" cy="704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5" y="5599508"/>
            <a:ext cx="1045845" cy="1252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81" y="5499419"/>
            <a:ext cx="1140781" cy="132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530" y="5420456"/>
            <a:ext cx="1189068" cy="1466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013" y="5521315"/>
            <a:ext cx="1158889" cy="13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231</Words>
  <Application>Microsoft Office PowerPoint</Application>
  <PresentationFormat>Custom</PresentationFormat>
  <Paragraphs>42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10</cp:revision>
  <dcterms:created xsi:type="dcterms:W3CDTF">2022-03-22T04:08:05Z</dcterms:created>
  <dcterms:modified xsi:type="dcterms:W3CDTF">2024-03-12T05:32:01Z</dcterms:modified>
</cp:coreProperties>
</file>