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2" r:id="rId2"/>
    <p:sldId id="257" r:id="rId3"/>
    <p:sldId id="258" r:id="rId4"/>
    <p:sldId id="260" r:id="rId5"/>
    <p:sldId id="263" r:id="rId6"/>
    <p:sldId id="276" r:id="rId7"/>
    <p:sldId id="277" r:id="rId8"/>
    <p:sldId id="279" r:id="rId9"/>
    <p:sldId id="280" r:id="rId10"/>
    <p:sldId id="264" r:id="rId11"/>
    <p:sldId id="265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  <a:srgbClr val="D5ECFB"/>
    <a:srgbClr val="E4E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9D6E2-30DC-4829-9105-BCF821B67099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A8553-36B9-4FD5-ADB3-3C8CEED2C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61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139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111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759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9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88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85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42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11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46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23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9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9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3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42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33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36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1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14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56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13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376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523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446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6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469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8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46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04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59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6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20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6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Vật Liệu Nền Bút Chì đầy Màu Sắc đơn Giản, Màu Chì, Màu Sắc, Bút Chì Hình  nền Vector để tải xuống miễn phí"/>
          <p:cNvPicPr>
            <a:picLocks noChangeAspect="1" noChangeArrowheads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05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7" r:id="rId8"/>
    <p:sldLayoutId id="2147483676" r:id="rId9"/>
    <p:sldLayoutId id="2147483675" r:id="rId10"/>
    <p:sldLayoutId id="2147483674" r:id="rId11"/>
    <p:sldLayoutId id="2147483673" r:id="rId12"/>
    <p:sldLayoutId id="2147483672" r:id="rId13"/>
    <p:sldLayoutId id="2147483671" r:id="rId14"/>
    <p:sldLayoutId id="2147483670" r:id="rId15"/>
    <p:sldLayoutId id="2147483669" r:id="rId16"/>
    <p:sldLayoutId id="2147483668" r:id="rId17"/>
    <p:sldLayoutId id="2147483667" r:id="rId18"/>
    <p:sldLayoutId id="2147483666" r:id="rId19"/>
    <p:sldLayoutId id="2147483665" r:id="rId20"/>
    <p:sldLayoutId id="2147483664" r:id="rId21"/>
    <p:sldLayoutId id="2147483663" r:id="rId22"/>
    <p:sldLayoutId id="2147483662" r:id="rId23"/>
    <p:sldLayoutId id="2147483661" r:id="rId24"/>
    <p:sldLayoutId id="2147483660" r:id="rId25"/>
    <p:sldLayoutId id="2147483656" r:id="rId26"/>
    <p:sldLayoutId id="2147483657" r:id="rId27"/>
    <p:sldLayoutId id="2147483658" r:id="rId28"/>
    <p:sldLayoutId id="2147483659" r:id="rId29"/>
    <p:sldLayoutId id="2147483678" r:id="rId3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7.png"/><Relationship Id="rId5" Type="http://schemas.openxmlformats.org/officeDocument/2006/relationships/image" Target="../media/image9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4.png"/><Relationship Id="rId4" Type="http://schemas.openxmlformats.org/officeDocument/2006/relationships/image" Target="../media/image8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2946408" y="2448218"/>
            <a:ext cx="5726537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8" y="4953009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9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3425782" y="2793829"/>
            <a:ext cx="5491863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Luyện tập chung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 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(tiết 1)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1645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1661434" y="1060960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1164638" y="2093968"/>
            <a:ext cx="11063755" cy="191589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1, 2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BTT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56.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trước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lang="en-US" altLang="zh-CN" sz="4000" i="1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tập</a:t>
            </a:r>
            <a:r>
              <a:rPr lang="en-US" altLang="zh-CN" sz="4000" i="1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chung</a:t>
            </a:r>
            <a:r>
              <a:rPr lang="en-US" altLang="zh-CN" sz="4000" i="1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57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48649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37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33"/>
            <a:ext cx="12192001" cy="6863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7782" y="3275467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8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" y="1714"/>
            <a:ext cx="12188952" cy="6856286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9891" y="177232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724945" y="1931586"/>
            <a:ext cx="5791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115" y="2921843"/>
            <a:ext cx="114048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spc="10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spc="10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spc="10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spc="10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spc="10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6000" spc="10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(56)</a:t>
            </a:r>
            <a:r>
              <a:rPr lang="en-US" sz="6000" spc="10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spc="10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60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465272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743061" y="90019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101089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1000.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6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575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63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6477" y="2496036"/>
            <a:ext cx="450572" cy="589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63105" y="2496036"/>
            <a:ext cx="450572" cy="589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13615" y="2496036"/>
            <a:ext cx="450572" cy="589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70000" y="2496036"/>
            <a:ext cx="924861" cy="589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367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6477" y="4162911"/>
            <a:ext cx="450572" cy="589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63105" y="4162911"/>
            <a:ext cx="450572" cy="589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13615" y="4162911"/>
            <a:ext cx="450572" cy="589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70000" y="4162911"/>
            <a:ext cx="924861" cy="589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6477" y="5686911"/>
            <a:ext cx="450572" cy="589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63105" y="5686911"/>
            <a:ext cx="450572" cy="589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13615" y="5686911"/>
            <a:ext cx="450572" cy="589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70000" y="5686911"/>
            <a:ext cx="924861" cy="589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404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94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93" y="1698579"/>
            <a:ext cx="11861957" cy="327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1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3602"/>
            <a:ext cx="11861957" cy="32734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73982" y="2022058"/>
            <a:ext cx="99257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  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59957" y="2041308"/>
            <a:ext cx="99257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  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82176" y="2041308"/>
            <a:ext cx="9618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  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9332" y="2695608"/>
            <a:ext cx="99257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  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40716" y="2714858"/>
            <a:ext cx="860084" cy="6532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0  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76582" y="2714858"/>
            <a:ext cx="96741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8  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9332" y="3368072"/>
            <a:ext cx="99257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   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40716" y="3354287"/>
            <a:ext cx="91851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  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35011" y="3333816"/>
            <a:ext cx="88169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0  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72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3123"/>
            <a:ext cx="12058419" cy="53975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05301" y="1867100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906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29351" y="1867100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908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43665" y="1867300"/>
            <a:ext cx="77758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911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5345" y="1867100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914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6119" y="2749511"/>
            <a:ext cx="11772299" cy="14488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05301" y="3267275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29351" y="3267275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3665" y="3267475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5345" y="3267275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696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05301" y="4705875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29351" y="4705875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43665" y="4706075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35345" y="4705875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9701" y="4158664"/>
            <a:ext cx="11772299" cy="14488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6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2815252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184</Words>
  <Application>Microsoft Office PowerPoint</Application>
  <PresentationFormat>Custom</PresentationFormat>
  <Paragraphs>54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29</cp:revision>
  <dcterms:created xsi:type="dcterms:W3CDTF">2022-03-07T10:06:20Z</dcterms:created>
  <dcterms:modified xsi:type="dcterms:W3CDTF">2024-03-12T05:29:52Z</dcterms:modified>
</cp:coreProperties>
</file>