
<file path=[Content_Types].xml><?xml version="1.0" encoding="utf-8"?>
<Types xmlns="http://schemas.openxmlformats.org/package/2006/content-types">
  <Default Extension="png" ContentType="image/png"/>
  <Default Extension="tmp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69" r:id="rId2"/>
    <p:sldId id="257" r:id="rId3"/>
    <p:sldId id="258" r:id="rId4"/>
    <p:sldId id="260" r:id="rId5"/>
    <p:sldId id="265" r:id="rId6"/>
    <p:sldId id="261" r:id="rId7"/>
    <p:sldId id="266" r:id="rId8"/>
    <p:sldId id="267" r:id="rId9"/>
    <p:sldId id="262" r:id="rId10"/>
    <p:sldId id="263" r:id="rId11"/>
    <p:sldId id="264" r:id="rId12"/>
  </p:sldIdLst>
  <p:sldSz cx="12192000" cy="6858000"/>
  <p:notesSz cx="6858000" cy="9144000"/>
  <p:custDataLst>
    <p:tags r:id="rId14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74" d="100"/>
          <a:sy n="74" d="100"/>
        </p:scale>
        <p:origin x="-582" y="-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gs" Target="tags/tag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E6F8FFB-91C2-408E-B4EE-DC716D45DFD6}" type="datetimeFigureOut">
              <a:rPr lang="en-US" smtClean="0"/>
              <a:t>3/12/2024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B5C9206-4474-4583-9E75-AF0AFE3B18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5866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ED2E422-42A8-4A7B-87CD-13A088DD628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894298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ED2E422-42A8-4A7B-87CD-13A088DD628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9673577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ED2E422-42A8-4A7B-87CD-13A088DD628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98173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ED2E422-42A8-4A7B-87CD-13A088DD628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3224129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EE4AC3-F8C5-41D6-9693-8F7F456AC108}" type="datetimeFigureOut">
              <a:rPr lang="en-US" smtClean="0"/>
              <a:t>3/12/2024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195DAC-5E78-4F2C-8A20-8223595513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98697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EE4AC3-F8C5-41D6-9693-8F7F456AC108}" type="datetimeFigureOut">
              <a:rPr lang="en-US" smtClean="0"/>
              <a:t>3/12/2024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195DAC-5E78-4F2C-8A20-8223595513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40878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EE4AC3-F8C5-41D6-9693-8F7F456AC108}" type="datetimeFigureOut">
              <a:rPr lang="en-US" smtClean="0"/>
              <a:t>3/12/2024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195DAC-5E78-4F2C-8A20-8223595513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867882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xmlns="" id="{70D28F20-4900-0903-11A9-70353157D071}"/>
              </a:ext>
            </a:extLst>
          </p:cNvPr>
          <p:cNvGrpSpPr/>
          <p:nvPr userDrawn="1"/>
        </p:nvGrpSpPr>
        <p:grpSpPr>
          <a:xfrm>
            <a:off x="0" y="5949574"/>
            <a:ext cx="12192000" cy="908426"/>
            <a:chOff x="-251460" y="5305036"/>
            <a:chExt cx="12694920" cy="4572004"/>
          </a:xfrm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xmlns="" id="{D8F07F4C-47CF-4565-BB18-97000E818F97}"/>
                </a:ext>
              </a:extLst>
            </p:cNvPr>
            <p:cNvSpPr/>
            <p:nvPr userDrawn="1"/>
          </p:nvSpPr>
          <p:spPr>
            <a:xfrm>
              <a:off x="-251460" y="5305036"/>
              <a:ext cx="12694920" cy="3048001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900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xmlns="" id="{530465B1-8DA9-44A4-B274-2B78C71B6159}"/>
                </a:ext>
              </a:extLst>
            </p:cNvPr>
            <p:cNvSpPr/>
            <p:nvPr userDrawn="1"/>
          </p:nvSpPr>
          <p:spPr>
            <a:xfrm>
              <a:off x="-251460" y="6067035"/>
              <a:ext cx="12694920" cy="3048001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900"/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xmlns="" id="{DD1A1DE6-B996-4C2F-8008-452B46218B2C}"/>
                </a:ext>
              </a:extLst>
            </p:cNvPr>
            <p:cNvSpPr/>
            <p:nvPr userDrawn="1"/>
          </p:nvSpPr>
          <p:spPr>
            <a:xfrm>
              <a:off x="-251460" y="6829039"/>
              <a:ext cx="12694920" cy="3048001"/>
            </a:xfrm>
            <a:prstGeom prst="rect">
              <a:avLst/>
            </a:prstGeom>
            <a:solidFill>
              <a:srgbClr val="F36A1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900"/>
            </a:p>
          </p:txBody>
        </p:sp>
      </p:grp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6142903B-1DFB-3542-4486-AACBE793604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t="64690" r="65687"/>
          <a:stretch/>
        </p:blipFill>
        <p:spPr>
          <a:xfrm>
            <a:off x="8869680" y="1"/>
            <a:ext cx="3322320" cy="8727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47794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EE4AC3-F8C5-41D6-9693-8F7F456AC108}" type="datetimeFigureOut">
              <a:rPr lang="en-US" smtClean="0"/>
              <a:t>3/12/2024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195DAC-5E78-4F2C-8A20-8223595513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596216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EE4AC3-F8C5-41D6-9693-8F7F456AC108}" type="datetimeFigureOut">
              <a:rPr lang="en-US" smtClean="0"/>
              <a:t>3/12/2024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195DAC-5E78-4F2C-8A20-8223595513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10849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EE4AC3-F8C5-41D6-9693-8F7F456AC108}" type="datetimeFigureOut">
              <a:rPr lang="en-US" smtClean="0"/>
              <a:t>3/12/2024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195DAC-5E78-4F2C-8A20-8223595513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00354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EE4AC3-F8C5-41D6-9693-8F7F456AC108}" type="datetimeFigureOut">
              <a:rPr lang="en-US" smtClean="0"/>
              <a:t>3/12/2024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195DAC-5E78-4F2C-8A20-8223595513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31126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EE4AC3-F8C5-41D6-9693-8F7F456AC108}" type="datetimeFigureOut">
              <a:rPr lang="en-US" smtClean="0"/>
              <a:t>3/12/2024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195DAC-5E78-4F2C-8A20-8223595513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98037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EE4AC3-F8C5-41D6-9693-8F7F456AC108}" type="datetimeFigureOut">
              <a:rPr lang="en-US" smtClean="0"/>
              <a:t>3/12/2024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195DAC-5E78-4F2C-8A20-8223595513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54166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EE4AC3-F8C5-41D6-9693-8F7F456AC108}" type="datetimeFigureOut">
              <a:rPr lang="en-US" smtClean="0"/>
              <a:t>3/12/2024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195DAC-5E78-4F2C-8A20-8223595513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39729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EE4AC3-F8C5-41D6-9693-8F7F456AC108}" type="datetimeFigureOut">
              <a:rPr lang="en-US" smtClean="0"/>
              <a:t>3/12/2024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195DAC-5E78-4F2C-8A20-8223595513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67366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EE4AC3-F8C5-41D6-9693-8F7F456AC108}" type="datetimeFigureOut">
              <a:rPr lang="en-US" smtClean="0"/>
              <a:t>3/12/2024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195DAC-5E78-4F2C-8A20-8223595513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4720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Relationship Id="rId9" Type="http://schemas.openxmlformats.org/officeDocument/2006/relationships/image" Target="../media/image23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Relationship Id="rId9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13" Type="http://schemas.openxmlformats.org/officeDocument/2006/relationships/image" Target="../media/image18.png"/><Relationship Id="rId18" Type="http://schemas.openxmlformats.org/officeDocument/2006/relationships/image" Target="../media/image11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12" Type="http://schemas.openxmlformats.org/officeDocument/2006/relationships/image" Target="../media/image17.png"/><Relationship Id="rId17" Type="http://schemas.openxmlformats.org/officeDocument/2006/relationships/image" Target="../media/image22.png"/><Relationship Id="rId2" Type="http://schemas.openxmlformats.org/officeDocument/2006/relationships/notesSlide" Target="../notesSlides/notesSlide2.xml"/><Relationship Id="rId16" Type="http://schemas.openxmlformats.org/officeDocument/2006/relationships/image" Target="../media/image21.png"/><Relationship Id="rId20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11" Type="http://schemas.openxmlformats.org/officeDocument/2006/relationships/image" Target="../media/image16.png"/><Relationship Id="rId5" Type="http://schemas.openxmlformats.org/officeDocument/2006/relationships/image" Target="../media/image8.png"/><Relationship Id="rId15" Type="http://schemas.openxmlformats.org/officeDocument/2006/relationships/image" Target="../media/image20.png"/><Relationship Id="rId10" Type="http://schemas.openxmlformats.org/officeDocument/2006/relationships/image" Target="../media/image15.png"/><Relationship Id="rId19" Type="http://schemas.openxmlformats.org/officeDocument/2006/relationships/image" Target="../media/image23.png"/><Relationship Id="rId4" Type="http://schemas.openxmlformats.org/officeDocument/2006/relationships/image" Target="../media/image7.png"/><Relationship Id="rId9" Type="http://schemas.openxmlformats.org/officeDocument/2006/relationships/image" Target="../media/image14.png"/><Relationship Id="rId14" Type="http://schemas.openxmlformats.org/officeDocument/2006/relationships/image" Target="../media/image19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tmp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tmp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13" Type="http://schemas.openxmlformats.org/officeDocument/2006/relationships/image" Target="../media/image18.png"/><Relationship Id="rId18" Type="http://schemas.openxmlformats.org/officeDocument/2006/relationships/image" Target="../media/image11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12" Type="http://schemas.openxmlformats.org/officeDocument/2006/relationships/image" Target="../media/image17.png"/><Relationship Id="rId17" Type="http://schemas.openxmlformats.org/officeDocument/2006/relationships/image" Target="../media/image22.png"/><Relationship Id="rId2" Type="http://schemas.openxmlformats.org/officeDocument/2006/relationships/notesSlide" Target="../notesSlides/notesSlide3.xml"/><Relationship Id="rId16" Type="http://schemas.openxmlformats.org/officeDocument/2006/relationships/image" Target="../media/image21.png"/><Relationship Id="rId20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11" Type="http://schemas.openxmlformats.org/officeDocument/2006/relationships/image" Target="../media/image16.png"/><Relationship Id="rId5" Type="http://schemas.openxmlformats.org/officeDocument/2006/relationships/image" Target="../media/image8.png"/><Relationship Id="rId15" Type="http://schemas.openxmlformats.org/officeDocument/2006/relationships/image" Target="../media/image20.png"/><Relationship Id="rId10" Type="http://schemas.openxmlformats.org/officeDocument/2006/relationships/image" Target="../media/image15.png"/><Relationship Id="rId19" Type="http://schemas.openxmlformats.org/officeDocument/2006/relationships/image" Target="../media/image23.png"/><Relationship Id="rId4" Type="http://schemas.openxmlformats.org/officeDocument/2006/relationships/image" Target="../media/image7.png"/><Relationship Id="rId9" Type="http://schemas.openxmlformats.org/officeDocument/2006/relationships/image" Target="../media/image14.png"/><Relationship Id="rId14" Type="http://schemas.openxmlformats.org/officeDocument/2006/relationships/image" Target="../media/image19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tmp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Nhóm 21">
            <a:extLst>
              <a:ext uri="{FF2B5EF4-FFF2-40B4-BE49-F238E27FC236}">
                <a16:creationId xmlns="" xmlns:a16="http://schemas.microsoft.com/office/drawing/2014/main" id="{8323581E-9856-ACB1-55AC-0DD27AA1F194}"/>
              </a:ext>
            </a:extLst>
          </p:cNvPr>
          <p:cNvGrpSpPr/>
          <p:nvPr/>
        </p:nvGrpSpPr>
        <p:grpSpPr>
          <a:xfrm>
            <a:off x="2150773" y="2448218"/>
            <a:ext cx="7482624" cy="1305312"/>
            <a:chOff x="5395119" y="3904156"/>
            <a:chExt cx="7750289" cy="1508760"/>
          </a:xfrm>
        </p:grpSpPr>
        <p:sp>
          <p:nvSpPr>
            <p:cNvPr id="10" name="Rectangle: Rounded Corners 8">
              <a:extLst>
                <a:ext uri="{FF2B5EF4-FFF2-40B4-BE49-F238E27FC236}">
                  <a16:creationId xmlns="" xmlns:a16="http://schemas.microsoft.com/office/drawing/2014/main" id="{E114C02D-075B-BBFE-578A-20762FBA8D2F}"/>
                </a:ext>
              </a:extLst>
            </p:cNvPr>
            <p:cNvSpPr/>
            <p:nvPr userDrawn="1"/>
          </p:nvSpPr>
          <p:spPr>
            <a:xfrm>
              <a:off x="5395119" y="3904156"/>
              <a:ext cx="7597889" cy="1356360"/>
            </a:xfrm>
            <a:prstGeom prst="roundRect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: Rounded Corners 8">
              <a:extLst>
                <a:ext uri="{FF2B5EF4-FFF2-40B4-BE49-F238E27FC236}">
                  <a16:creationId xmlns="" xmlns:a16="http://schemas.microsoft.com/office/drawing/2014/main" id="{54786FF4-3440-7392-6BE0-ADF2FFED118C}"/>
                </a:ext>
              </a:extLst>
            </p:cNvPr>
            <p:cNvSpPr/>
            <p:nvPr userDrawn="1"/>
          </p:nvSpPr>
          <p:spPr>
            <a:xfrm>
              <a:off x="5547519" y="4056556"/>
              <a:ext cx="7597889" cy="1356360"/>
            </a:xfrm>
            <a:prstGeom prst="round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" name="Nhóm 10">
            <a:extLst>
              <a:ext uri="{FF2B5EF4-FFF2-40B4-BE49-F238E27FC236}">
                <a16:creationId xmlns="" xmlns:a16="http://schemas.microsoft.com/office/drawing/2014/main" id="{0C945CCD-B735-91CA-F486-32899F0965E0}"/>
              </a:ext>
            </a:extLst>
          </p:cNvPr>
          <p:cNvGrpSpPr/>
          <p:nvPr/>
        </p:nvGrpSpPr>
        <p:grpSpPr>
          <a:xfrm>
            <a:off x="0" y="-53065"/>
            <a:ext cx="12192000" cy="1966549"/>
            <a:chOff x="-198120" y="-1143000"/>
            <a:chExt cx="12694920" cy="3657600"/>
          </a:xfrm>
        </p:grpSpPr>
        <p:sp>
          <p:nvSpPr>
            <p:cNvPr id="4" name="Rectangle 12">
              <a:extLst>
                <a:ext uri="{FF2B5EF4-FFF2-40B4-BE49-F238E27FC236}">
                  <a16:creationId xmlns="" xmlns:a16="http://schemas.microsoft.com/office/drawing/2014/main" id="{55BFA75F-037E-B890-AB63-D3AE7DC9C41C}"/>
                </a:ext>
              </a:extLst>
            </p:cNvPr>
            <p:cNvSpPr/>
            <p:nvPr userDrawn="1"/>
          </p:nvSpPr>
          <p:spPr>
            <a:xfrm>
              <a:off x="-198120" y="-533400"/>
              <a:ext cx="12694920" cy="304800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Rectangle 13">
              <a:extLst>
                <a:ext uri="{FF2B5EF4-FFF2-40B4-BE49-F238E27FC236}">
                  <a16:creationId xmlns="" xmlns:a16="http://schemas.microsoft.com/office/drawing/2014/main" id="{FEE8E0A4-257F-65DD-D495-C3233E4C3A3A}"/>
                </a:ext>
              </a:extLst>
            </p:cNvPr>
            <p:cNvSpPr/>
            <p:nvPr userDrawn="1"/>
          </p:nvSpPr>
          <p:spPr>
            <a:xfrm>
              <a:off x="-198120" y="-838200"/>
              <a:ext cx="12694920" cy="3048000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ectangle 14">
              <a:extLst>
                <a:ext uri="{FF2B5EF4-FFF2-40B4-BE49-F238E27FC236}">
                  <a16:creationId xmlns="" xmlns:a16="http://schemas.microsoft.com/office/drawing/2014/main" id="{78FAD5B2-AAAB-27C5-A33D-8C23E97CF886}"/>
                </a:ext>
              </a:extLst>
            </p:cNvPr>
            <p:cNvSpPr/>
            <p:nvPr userDrawn="1"/>
          </p:nvSpPr>
          <p:spPr>
            <a:xfrm>
              <a:off x="-198120" y="-1143000"/>
              <a:ext cx="12694920" cy="3048000"/>
            </a:xfrm>
            <a:prstGeom prst="rect">
              <a:avLst/>
            </a:prstGeom>
            <a:solidFill>
              <a:srgbClr val="F36A1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7" name="Picture 6" descr="A group of children's toys&#10;&#10;Description automatically generated with low confidence">
            <a:extLst>
              <a:ext uri="{FF2B5EF4-FFF2-40B4-BE49-F238E27FC236}">
                <a16:creationId xmlns="" xmlns:a16="http://schemas.microsoft.com/office/drawing/2014/main" id="{C9156996-CE34-5902-A0D8-F399CA9A43D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6408" y="4953009"/>
            <a:ext cx="9439745" cy="2066177"/>
          </a:xfrm>
          <a:prstGeom prst="rect">
            <a:avLst/>
          </a:prstGeom>
        </p:spPr>
      </p:pic>
      <p:pic>
        <p:nvPicPr>
          <p:cNvPr id="8" name="Picture 2">
            <a:extLst>
              <a:ext uri="{FF2B5EF4-FFF2-40B4-BE49-F238E27FC236}">
                <a16:creationId xmlns="" xmlns:a16="http://schemas.microsoft.com/office/drawing/2014/main" id="{A5AD831D-3C9A-53B3-02C4-1434D0EEF6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889" b="98000" l="1404" r="96348">
                        <a14:foregroundMark x1="7022" y1="45333" x2="11236" y2="41778"/>
                        <a14:foregroundMark x1="2809" y1="46444" x2="2809" y2="46444"/>
                        <a14:foregroundMark x1="22753" y1="50444" x2="25281" y2="52444"/>
                        <a14:foregroundMark x1="60955" y1="22889" x2="64045" y2="20000"/>
                        <a14:foregroundMark x1="50562" y1="15111" x2="54494" y2="9111"/>
                        <a14:foregroundMark x1="64607" y1="5111" x2="68258" y2="4667"/>
                        <a14:foregroundMark x1="62360" y1="34000" x2="68820" y2="41111"/>
                        <a14:foregroundMark x1="67416" y1="34444" x2="85955" y2="27556"/>
                        <a14:foregroundMark x1="58427" y1="38444" x2="62921" y2="35556"/>
                        <a14:foregroundMark x1="71629" y1="36444" x2="72753" y2="41778"/>
                        <a14:foregroundMark x1="78652" y1="52889" x2="80618" y2="56667"/>
                        <a14:foregroundMark x1="84831" y1="51111" x2="94101" y2="53778"/>
                        <a14:foregroundMark x1="91854" y1="51778" x2="94944" y2="51333"/>
                        <a14:foregroundMark x1="62360" y1="73778" x2="85674" y2="93333"/>
                        <a14:foregroundMark x1="25562" y1="62889" x2="28933" y2="71111"/>
                        <a14:foregroundMark x1="3652" y1="86222" x2="14045" y2="80889"/>
                        <a14:foregroundMark x1="95787" y1="69111" x2="97191" y2="80222"/>
                        <a14:foregroundMark x1="97191" y1="80222" x2="93258" y2="90889"/>
                        <a14:foregroundMark x1="93258" y1="90889" x2="90730" y2="76889"/>
                        <a14:foregroundMark x1="90730" y1="76889" x2="91854" y2="70444"/>
                        <a14:foregroundMark x1="19663" y1="91556" x2="22753" y2="87333"/>
                        <a14:foregroundMark x1="21910" y1="93111" x2="42135" y2="98000"/>
                        <a14:foregroundMark x1="42135" y1="98000" x2="57584" y2="93778"/>
                        <a14:foregroundMark x1="66292" y1="48889" x2="66573" y2="30667"/>
                        <a14:foregroundMark x1="66573" y1="30667" x2="71348" y2="18889"/>
                        <a14:foregroundMark x1="71348" y1="18889" x2="63764" y2="12222"/>
                        <a14:foregroundMark x1="54494" y1="26444" x2="48034" y2="11111"/>
                        <a14:foregroundMark x1="48034" y1="11111" x2="70225" y2="3333"/>
                        <a14:foregroundMark x1="70225" y1="3333" x2="72472" y2="17778"/>
                        <a14:foregroundMark x1="72472" y1="17778" x2="66292" y2="22667"/>
                        <a14:foregroundMark x1="1685" y1="61778" x2="24438" y2="64000"/>
                        <a14:foregroundMark x1="21067" y1="63556" x2="25281" y2="75556"/>
                        <a14:foregroundMark x1="25281" y1="75556" x2="25281" y2="75556"/>
                        <a14:foregroundMark x1="27809" y1="62000" x2="34551" y2="66667"/>
                        <a14:foregroundMark x1="5337" y1="85556" x2="10393" y2="88667"/>
                        <a14:foregroundMark x1="20506" y1="90889" x2="25281" y2="91778"/>
                        <a14:foregroundMark x1="10955" y1="88667" x2="9831" y2="88444"/>
                        <a14:foregroundMark x1="2247" y1="88000" x2="8427" y2="88667"/>
                        <a14:foregroundMark x1="3090" y1="87333" x2="3371" y2="85333"/>
                        <a14:foregroundMark x1="10112" y1="89333" x2="12360" y2="88667"/>
                        <a14:foregroundMark x1="2247" y1="86667" x2="4494" y2="85556"/>
                        <a14:foregroundMark x1="2247" y1="86222" x2="6180" y2="84889"/>
                        <a14:foregroundMark x1="79775" y1="59333" x2="92978" y2="54667"/>
                        <a14:foregroundMark x1="92978" y1="54667" x2="89607" y2="51778"/>
                        <a14:foregroundMark x1="93258" y1="54000" x2="94944" y2="50889"/>
                        <a14:foregroundMark x1="94944" y1="54667" x2="96348" y2="51778"/>
                        <a14:foregroundMark x1="95787" y1="51111" x2="95506" y2="50889"/>
                        <a14:foregroundMark x1="72191" y1="19333" x2="71910" y2="24222"/>
                        <a14:foregroundMark x1="88483" y1="28000" x2="85674" y2="24667"/>
                        <a14:foregroundMark x1="88764" y1="26000" x2="88764" y2="26000"/>
                        <a14:foregroundMark x1="88764" y1="24667" x2="88764" y2="24667"/>
                        <a14:foregroundMark x1="11517" y1="52000" x2="14607" y2="56000"/>
                        <a14:foregroundMark x1="82303" y1="24222" x2="82303" y2="2422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0030" y="4165379"/>
            <a:ext cx="2638084" cy="26926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Hộp Văn bản 2">
            <a:extLst>
              <a:ext uri="{FF2B5EF4-FFF2-40B4-BE49-F238E27FC236}">
                <a16:creationId xmlns="" xmlns:a16="http://schemas.microsoft.com/office/drawing/2014/main" id="{5A8348B3-CB2D-E2EF-972D-EB623E0AF026}"/>
              </a:ext>
            </a:extLst>
          </p:cNvPr>
          <p:cNvSpPr txBox="1"/>
          <p:nvPr/>
        </p:nvSpPr>
        <p:spPr>
          <a:xfrm>
            <a:off x="2408348" y="2742313"/>
            <a:ext cx="7077911" cy="663876"/>
          </a:xfrm>
          <a:prstGeom prst="rect">
            <a:avLst/>
          </a:prstGeom>
          <a:noFill/>
        </p:spPr>
        <p:txBody>
          <a:bodyPr wrap="square" lIns="108816" tIns="54408" rIns="108816" bIns="54408" rtlCol="0">
            <a:spAutoFit/>
          </a:bodyPr>
          <a:lstStyle/>
          <a:p>
            <a:r>
              <a:rPr lang="en-US" sz="3600" b="1" noProof="1" smtClean="0">
                <a:latin typeface="Times New Roman" pitchFamily="18" charset="0"/>
                <a:ea typeface="Helvetica-Narrow" pitchFamily="34" charset="0"/>
                <a:cs typeface="Times New Roman" pitchFamily="18" charset="0"/>
              </a:rPr>
              <a:t>So sánh c</a:t>
            </a:r>
            <a:r>
              <a:rPr lang="en-US" sz="3600" b="1" noProof="1" smtClean="0">
                <a:latin typeface="Times New Roman" pitchFamily="18" charset="0"/>
                <a:ea typeface="Helvetica-Narrow" pitchFamily="34" charset="0"/>
                <a:cs typeface="Times New Roman" pitchFamily="18" charset="0"/>
              </a:rPr>
              <a:t>ác </a:t>
            </a:r>
            <a:r>
              <a:rPr lang="en-US" sz="3600" b="1" noProof="1" smtClean="0">
                <a:latin typeface="Times New Roman" pitchFamily="18" charset="0"/>
                <a:ea typeface="Helvetica-Narrow" pitchFamily="34" charset="0"/>
                <a:cs typeface="Times New Roman" pitchFamily="18" charset="0"/>
              </a:rPr>
              <a:t>số có ba chữ số (tiết </a:t>
            </a:r>
            <a:r>
              <a:rPr lang="en-US" sz="3600" b="1" noProof="1" smtClean="0">
                <a:latin typeface="Times New Roman" pitchFamily="18" charset="0"/>
                <a:ea typeface="Helvetica-Narrow" pitchFamily="34" charset="0"/>
                <a:cs typeface="Times New Roman" pitchFamily="18" charset="0"/>
              </a:rPr>
              <a:t>2)</a:t>
            </a:r>
            <a:endParaRPr lang="en-US" sz="3600" b="1" noProof="1">
              <a:latin typeface="Times New Roman" pitchFamily="18" charset="0"/>
              <a:ea typeface="Helvetica-Narrow" pitchFamily="34" charset="0"/>
              <a:cs typeface="Times New Roman" pitchFamily="18" charset="0"/>
            </a:endParaRPr>
          </a:p>
        </p:txBody>
      </p:sp>
      <p:sp>
        <p:nvSpPr>
          <p:cNvPr id="15" name="TextBox 7">
            <a:extLst>
              <a:ext uri="{FF2B5EF4-FFF2-40B4-BE49-F238E27FC236}">
                <a16:creationId xmlns:a16="http://schemas.microsoft.com/office/drawing/2014/main" xmlns="" id="{6DC882CD-F5C9-CB7F-C1D8-8794B4476DB3}"/>
              </a:ext>
            </a:extLst>
          </p:cNvPr>
          <p:cNvSpPr txBox="1"/>
          <p:nvPr/>
        </p:nvSpPr>
        <p:spPr>
          <a:xfrm>
            <a:off x="159936" y="-18954"/>
            <a:ext cx="12032064" cy="1584641"/>
          </a:xfrm>
          <a:prstGeom prst="rect">
            <a:avLst/>
          </a:prstGeom>
          <a:noFill/>
        </p:spPr>
        <p:txBody>
          <a:bodyPr wrap="square" lIns="108816" tIns="54408" rIns="108816" bIns="54408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1088161">
              <a:spcBef>
                <a:spcPts val="714"/>
              </a:spcBef>
              <a:defRPr/>
            </a:pPr>
            <a:r>
              <a:rPr lang="vi-VN" altLang="en-US" sz="4500" b="1" i="1" dirty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TRƯỜNG TIỂU HỌC ÁI MỘ A</a:t>
            </a:r>
          </a:p>
          <a:p>
            <a:pPr algn="ctr" defTabSz="1088161">
              <a:spcBef>
                <a:spcPts val="714"/>
              </a:spcBef>
              <a:defRPr/>
            </a:pPr>
            <a:r>
              <a:rPr lang="vi-VN" altLang="en-US" sz="4500" b="1" i="1" dirty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Bài giảng điện tử </a:t>
            </a:r>
            <a:r>
              <a:rPr lang="en-US" altLang="en-US" sz="45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Toán</a:t>
            </a:r>
            <a:r>
              <a:rPr lang="en-US" altLang="en-US" sz="45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5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altLang="en-US" sz="45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5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 </a:t>
            </a:r>
            <a:endParaRPr lang="en-US" altLang="en-US" sz="4500" b="1" i="1" dirty="0">
              <a:solidFill>
                <a:srgbClr val="002060"/>
              </a:solidFill>
              <a:latin typeface="+mj-lt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6054570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1">
            <a:extLst>
              <a:ext uri="{FF2B5EF4-FFF2-40B4-BE49-F238E27FC236}">
                <a16:creationId xmlns:a16="http://schemas.microsoft.com/office/drawing/2014/main" xmlns="" id="{12C3A1E5-4CD9-4374-9F5D-2848BA39B830}"/>
              </a:ext>
            </a:extLst>
          </p:cNvPr>
          <p:cNvGrpSpPr/>
          <p:nvPr/>
        </p:nvGrpSpPr>
        <p:grpSpPr>
          <a:xfrm>
            <a:off x="-247997" y="608178"/>
            <a:ext cx="12439997" cy="5883467"/>
            <a:chOff x="341926" y="208486"/>
            <a:chExt cx="11873875" cy="5883467"/>
          </a:xfrm>
        </p:grpSpPr>
        <p:pic>
          <p:nvPicPr>
            <p:cNvPr id="14" name="134">
              <a:extLst>
                <a:ext uri="{FF2B5EF4-FFF2-40B4-BE49-F238E27FC236}">
                  <a16:creationId xmlns:a16="http://schemas.microsoft.com/office/drawing/2014/main" xmlns="" id="{077E52A1-5237-4CBD-B20A-9FC053D20AA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907478" y="208803"/>
              <a:ext cx="10876207" cy="5883150"/>
            </a:xfrm>
            <a:prstGeom prst="rect">
              <a:avLst/>
            </a:prstGeom>
          </p:spPr>
        </p:pic>
        <p:pic>
          <p:nvPicPr>
            <p:cNvPr id="15" name="135">
              <a:extLst>
                <a:ext uri="{FF2B5EF4-FFF2-40B4-BE49-F238E27FC236}">
                  <a16:creationId xmlns:a16="http://schemas.microsoft.com/office/drawing/2014/main" xmlns="" id="{929A8081-E46A-4FFE-BB3D-442299018C2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864231" y="208725"/>
              <a:ext cx="10876207" cy="5846571"/>
            </a:xfrm>
            <a:prstGeom prst="rect">
              <a:avLst/>
            </a:prstGeom>
          </p:spPr>
        </p:pic>
        <p:pic>
          <p:nvPicPr>
            <p:cNvPr id="16" name="136">
              <a:extLst>
                <a:ext uri="{FF2B5EF4-FFF2-40B4-BE49-F238E27FC236}">
                  <a16:creationId xmlns:a16="http://schemas.microsoft.com/office/drawing/2014/main" xmlns="" id="{9879CD1A-0D35-4DA4-9870-1791005D5EF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803773" y="208486"/>
              <a:ext cx="11412028" cy="5785605"/>
            </a:xfrm>
            <a:prstGeom prst="rect">
              <a:avLst/>
            </a:prstGeom>
          </p:spPr>
        </p:pic>
        <p:pic>
          <p:nvPicPr>
            <p:cNvPr id="17" name="142">
              <a:extLst>
                <a:ext uri="{FF2B5EF4-FFF2-40B4-BE49-F238E27FC236}">
                  <a16:creationId xmlns:a16="http://schemas.microsoft.com/office/drawing/2014/main" xmlns="" id="{AF0DBF33-5133-4AF4-AAE5-FEB67BA03A22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341926" y="784490"/>
              <a:ext cx="1054699" cy="4986960"/>
            </a:xfrm>
            <a:prstGeom prst="rect">
              <a:avLst/>
            </a:prstGeom>
          </p:spPr>
        </p:pic>
      </p:grpSp>
      <p:pic>
        <p:nvPicPr>
          <p:cNvPr id="18" name="137">
            <a:extLst>
              <a:ext uri="{FF2B5EF4-FFF2-40B4-BE49-F238E27FC236}">
                <a16:creationId xmlns:a16="http://schemas.microsoft.com/office/drawing/2014/main" xmlns="" id="{B1D20548-3C6E-4679-894C-D593E1D9558B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985555" y="565761"/>
            <a:ext cx="2208207" cy="792549"/>
          </a:xfrm>
          <a:prstGeom prst="rect">
            <a:avLst/>
          </a:prstGeom>
        </p:spPr>
      </p:pic>
      <p:pic>
        <p:nvPicPr>
          <p:cNvPr id="29" name="149">
            <a:extLst>
              <a:ext uri="{FF2B5EF4-FFF2-40B4-BE49-F238E27FC236}">
                <a16:creationId xmlns:a16="http://schemas.microsoft.com/office/drawing/2014/main" xmlns="" id="{D29A04D4-7147-4E12-81F2-D90C4D380B30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0904" r="-11007"/>
          <a:stretch/>
        </p:blipFill>
        <p:spPr>
          <a:xfrm>
            <a:off x="1798063" y="817084"/>
            <a:ext cx="1219200" cy="578451"/>
          </a:xfrm>
          <a:prstGeom prst="rect">
            <a:avLst/>
          </a:prstGeom>
        </p:spPr>
      </p:pic>
      <p:pic>
        <p:nvPicPr>
          <p:cNvPr id="30" name="3">
            <a:extLst>
              <a:ext uri="{FF2B5EF4-FFF2-40B4-BE49-F238E27FC236}">
                <a16:creationId xmlns:a16="http://schemas.microsoft.com/office/drawing/2014/main" xmlns="" id="{31A6850E-8354-454B-A391-212694574148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6200000">
            <a:off x="5919850" y="-1153456"/>
            <a:ext cx="352299" cy="5802530"/>
          </a:xfrm>
          <a:prstGeom prst="rect">
            <a:avLst/>
          </a:prstGeom>
        </p:spPr>
      </p:pic>
      <p:pic>
        <p:nvPicPr>
          <p:cNvPr id="5" name="4">
            <a:extLst>
              <a:ext uri="{FF2B5EF4-FFF2-40B4-BE49-F238E27FC236}">
                <a16:creationId xmlns:a16="http://schemas.microsoft.com/office/drawing/2014/main" xmlns="" id="{1E276810-0DD4-4CB8-A5E9-27602BA1DBDF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 flipV="1">
            <a:off x="5986960" y="2548845"/>
            <a:ext cx="352299" cy="5802531"/>
          </a:xfrm>
          <a:prstGeom prst="rect">
            <a:avLst/>
          </a:prstGeom>
        </p:spPr>
      </p:pic>
      <p:sp>
        <p:nvSpPr>
          <p:cNvPr id="8" name="39">
            <a:extLst>
              <a:ext uri="{FF2B5EF4-FFF2-40B4-BE49-F238E27FC236}">
                <a16:creationId xmlns:a16="http://schemas.microsoft.com/office/drawing/2014/main" xmlns="" id="{053EA615-0AE2-47A6-A802-6B92DD9EB92E}"/>
              </a:ext>
            </a:extLst>
          </p:cNvPr>
          <p:cNvSpPr txBox="1"/>
          <p:nvPr/>
        </p:nvSpPr>
        <p:spPr>
          <a:xfrm flipH="1">
            <a:off x="1529120" y="795658"/>
            <a:ext cx="8365113" cy="900236"/>
          </a:xfrm>
          <a:prstGeom prst="rect">
            <a:avLst/>
          </a:prstGeom>
          <a:noFill/>
        </p:spPr>
        <p:txBody>
          <a:bodyPr wrap="square" lIns="68571" tIns="34285" rIns="68571" bIns="34285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5400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Dặn</a:t>
            </a:r>
            <a:r>
              <a:rPr lang="en-US" altLang="zh-CN" sz="5400" dirty="0" smtClean="0">
                <a:solidFill>
                  <a:srgbClr val="FF0000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 </a:t>
            </a:r>
            <a:r>
              <a:rPr lang="en-US" altLang="zh-CN" sz="5400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dò</a:t>
            </a:r>
            <a:endParaRPr kumimoji="0" lang="zh-CN" altLang="en-US" sz="54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微软雅黑"/>
              <a:cs typeface="Times New Roman" panose="02020603050405020304" pitchFamily="18" charset="0"/>
              <a:sym typeface="微软雅黑"/>
            </a:endParaRPr>
          </a:p>
        </p:txBody>
      </p:sp>
      <p:sp>
        <p:nvSpPr>
          <p:cNvPr id="31" name="39">
            <a:extLst>
              <a:ext uri="{FF2B5EF4-FFF2-40B4-BE49-F238E27FC236}">
                <a16:creationId xmlns:a16="http://schemas.microsoft.com/office/drawing/2014/main" xmlns="" id="{053EA615-0AE2-47A6-A802-6B92DD9EB92E}"/>
              </a:ext>
            </a:extLst>
          </p:cNvPr>
          <p:cNvSpPr txBox="1"/>
          <p:nvPr/>
        </p:nvSpPr>
        <p:spPr>
          <a:xfrm flipH="1">
            <a:off x="1078977" y="2125514"/>
            <a:ext cx="10114785" cy="1805292"/>
          </a:xfrm>
          <a:prstGeom prst="rect">
            <a:avLst/>
          </a:prstGeom>
          <a:noFill/>
        </p:spPr>
        <p:txBody>
          <a:bodyPr wrap="square" lIns="68571" tIns="34285" rIns="68571" bIns="34285" rtlCol="0">
            <a:spAutoFit/>
          </a:bodyPr>
          <a:lstStyle/>
          <a:p>
            <a:pPr marR="0" lvl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altLang="zh-CN" sz="4000" dirty="0" smtClean="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- </a:t>
            </a:r>
            <a:r>
              <a:rPr lang="en-US" altLang="zh-CN" sz="400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Hoàn</a:t>
            </a:r>
            <a:r>
              <a:rPr lang="en-US" altLang="zh-CN" sz="4000" dirty="0" smtClean="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 </a:t>
            </a:r>
            <a:r>
              <a:rPr lang="en-US" altLang="zh-CN" sz="400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thành</a:t>
            </a:r>
            <a:r>
              <a:rPr lang="en-US" altLang="zh-CN" sz="4000" dirty="0" smtClean="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 </a:t>
            </a:r>
            <a:r>
              <a:rPr lang="en-US" altLang="zh-CN" sz="400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bài</a:t>
            </a:r>
            <a:r>
              <a:rPr lang="en-US" altLang="zh-CN" sz="4000" dirty="0" smtClean="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 2, 3 </a:t>
            </a:r>
            <a:r>
              <a:rPr lang="en-US" altLang="zh-CN" sz="400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Vở</a:t>
            </a:r>
            <a:r>
              <a:rPr lang="en-US" altLang="zh-CN" sz="4000" dirty="0" smtClean="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 BT </a:t>
            </a:r>
            <a:r>
              <a:rPr lang="en-US" altLang="zh-CN" sz="400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toán</a:t>
            </a:r>
            <a:r>
              <a:rPr lang="en-US" altLang="zh-CN" sz="4000" dirty="0" smtClean="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 in </a:t>
            </a:r>
            <a:r>
              <a:rPr lang="en-US" altLang="zh-CN" sz="400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trang</a:t>
            </a:r>
            <a:r>
              <a:rPr lang="en-US" altLang="zh-CN" sz="4000" dirty="0" smtClean="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 52,53.</a:t>
            </a:r>
          </a:p>
          <a:p>
            <a:pPr marR="0" lvl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altLang="zh-CN" sz="4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- </a:t>
            </a:r>
            <a:r>
              <a:rPr kumimoji="0" lang="en-US" altLang="zh-CN" sz="40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Xem</a:t>
            </a:r>
            <a:r>
              <a:rPr kumimoji="0" lang="en-US" altLang="zh-CN" sz="4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 </a:t>
            </a:r>
            <a:r>
              <a:rPr kumimoji="0" lang="en-US" altLang="zh-CN" sz="40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trước</a:t>
            </a:r>
            <a:r>
              <a:rPr kumimoji="0" lang="en-US" altLang="zh-CN" sz="40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 </a:t>
            </a:r>
            <a:r>
              <a:rPr kumimoji="0" lang="en-US" altLang="zh-CN" sz="40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bài</a:t>
            </a:r>
            <a:r>
              <a:rPr kumimoji="0" lang="en-US" altLang="zh-CN" sz="40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 </a:t>
            </a:r>
            <a:r>
              <a:rPr lang="en-US" altLang="zh-CN" sz="4000" i="1" noProof="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Luyện</a:t>
            </a:r>
            <a:r>
              <a:rPr lang="en-US" altLang="zh-CN" sz="4000" i="1" noProof="0" dirty="0" smtClean="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 </a:t>
            </a:r>
            <a:r>
              <a:rPr lang="en-US" altLang="zh-CN" sz="4000" i="1" noProof="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tập</a:t>
            </a:r>
            <a:r>
              <a:rPr lang="en-US" altLang="zh-CN" sz="4000" i="1" noProof="0" dirty="0" smtClean="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 </a:t>
            </a:r>
            <a:r>
              <a:rPr kumimoji="0" lang="en-US" altLang="zh-CN" sz="40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trang</a:t>
            </a:r>
            <a:r>
              <a:rPr kumimoji="0" lang="en-US" altLang="zh-CN" sz="40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 </a:t>
            </a:r>
            <a:r>
              <a:rPr lang="en-US" altLang="zh-CN" sz="4000" noProof="0" dirty="0" smtClean="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54</a:t>
            </a:r>
            <a:r>
              <a:rPr kumimoji="0" lang="en-US" altLang="zh-CN" sz="40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.</a:t>
            </a:r>
            <a:endParaRPr kumimoji="0" lang="zh-CN" altLang="en-US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微软雅黑"/>
              <a:cs typeface="Times New Roman" panose="02020603050405020304" pitchFamily="18" charset="0"/>
              <a:sym typeface="微软雅黑"/>
            </a:endParaRPr>
          </a:p>
        </p:txBody>
      </p:sp>
    </p:spTree>
    <p:extLst>
      <p:ext uri="{BB962C8B-B14F-4D97-AF65-F5344CB8AC3E}">
        <p14:creationId xmlns:p14="http://schemas.microsoft.com/office/powerpoint/2010/main" val="23291856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354" y="-1"/>
            <a:ext cx="11898645" cy="7031353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327218" y="1705582"/>
            <a:ext cx="949966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 học của chúng ta đến đây là kết thúc.</a:t>
            </a:r>
          </a:p>
          <a:p>
            <a:pPr algn="ctr"/>
            <a:r>
              <a:rPr lang="en-US" sz="4000" b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Chúc các con mạnh khỏe, học tập tốt!</a:t>
            </a:r>
            <a:endParaRPr lang="en-US" sz="4000" b="1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133369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74" y="0"/>
            <a:ext cx="12179326" cy="686514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814357" y="2808742"/>
            <a:ext cx="7204321" cy="1623827"/>
          </a:xfrm>
          <a:prstGeom prst="rect">
            <a:avLst/>
          </a:prstGeom>
          <a:noFill/>
        </p:spPr>
        <p:txBody>
          <a:bodyPr spcFirstLastPara="1">
            <a:prstTxWarp prst="textArchUp">
              <a:avLst/>
            </a:prstTxWarp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vi-VN" sz="5400" b="1" dirty="0">
                <a:ln/>
                <a:solidFill>
                  <a:srgbClr val="FF0000"/>
                </a:solidFill>
                <a:latin typeface="UTM Avo" panose="02040603050506020204" pitchFamily="18" charset="0"/>
                <a:cs typeface="+mn-cs"/>
              </a:rPr>
              <a:t>CHÀO MỪNG CÁC CON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vi-VN" sz="5400" b="1" dirty="0">
                <a:ln/>
                <a:solidFill>
                  <a:srgbClr val="FF0000"/>
                </a:solidFill>
                <a:latin typeface="UTM Avo" panose="02040603050506020204" pitchFamily="18" charset="0"/>
                <a:cs typeface="+mn-cs"/>
              </a:rPr>
              <a:t>ĐẾN VỚI TIẾT HỌC</a:t>
            </a:r>
            <a:endParaRPr lang="en-US" sz="5400" b="1" dirty="0">
              <a:ln/>
              <a:solidFill>
                <a:srgbClr val="FF0000"/>
              </a:solidFill>
              <a:latin typeface="UTM Avo" panose="02040603050506020204" pitchFamily="18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673900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35104"/>
            <a:ext cx="12192001" cy="6826250"/>
          </a:xfrm>
          <a:prstGeom prst="rect">
            <a:avLst/>
          </a:prstGeom>
        </p:spPr>
      </p:pic>
      <p:sp>
        <p:nvSpPr>
          <p:cNvPr id="32" name="TextBox 7"/>
          <p:cNvSpPr txBox="1"/>
          <p:nvPr/>
        </p:nvSpPr>
        <p:spPr>
          <a:xfrm>
            <a:off x="3849891" y="1772326"/>
            <a:ext cx="2447925" cy="434975"/>
          </a:xfrm>
          <a:prstGeom prst="rect">
            <a:avLst/>
          </a:prstGeom>
          <a:noFill/>
        </p:spPr>
        <p:txBody>
          <a:bodyPr lIns="0" tIns="0" rIns="0" bIns="0"/>
          <a:lstStyle/>
          <a:p>
            <a:pPr algn="ctr">
              <a:defRPr/>
            </a:pPr>
            <a:endParaRPr lang="en-US" sz="4800" dirty="0">
              <a:solidFill>
                <a:schemeClr val="tx1">
                  <a:lumMod val="75000"/>
                  <a:lumOff val="25000"/>
                </a:schemeClr>
              </a:solidFill>
              <a:latin typeface="Times New Roman" panose="02020603050405020304" pitchFamily="18" charset="0"/>
              <a:ea typeface="inpin heiti" charset="-122"/>
              <a:cs typeface="Times New Roman" panose="02020603050405020304" pitchFamily="18" charset="0"/>
            </a:endParaRPr>
          </a:p>
        </p:txBody>
      </p:sp>
      <p:sp>
        <p:nvSpPr>
          <p:cNvPr id="45061" name="Text Box 5"/>
          <p:cNvSpPr txBox="1">
            <a:spLocks noChangeArrowheads="1"/>
          </p:cNvSpPr>
          <p:nvPr/>
        </p:nvSpPr>
        <p:spPr bwMode="auto">
          <a:xfrm>
            <a:off x="3402216" y="1989813"/>
            <a:ext cx="5791200" cy="769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01457" y="2829215"/>
            <a:ext cx="11404818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sz="4800" spc="100" dirty="0" smtClean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 </a:t>
            </a:r>
            <a:r>
              <a:rPr lang="en-US" sz="4800" spc="100" dirty="0" err="1" smtClean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sánh</a:t>
            </a:r>
            <a:r>
              <a:rPr lang="en-US" sz="4800" spc="100" dirty="0" smtClean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</a:t>
            </a:r>
            <a:r>
              <a:rPr kumimoji="0" lang="en-US" sz="4800" i="0" u="none" strike="noStrike" kern="1200" cap="none" spc="100" normalizeH="0" baseline="0" noProof="0" dirty="0" err="1" smtClean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ác</a:t>
            </a:r>
            <a:r>
              <a:rPr kumimoji="0" lang="en-US" sz="4800" i="0" u="none" strike="noStrike" kern="1200" cap="none" spc="100" normalizeH="0" noProof="0" dirty="0" smtClean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800" i="0" u="none" strike="noStrike" kern="1200" cap="none" spc="100" normalizeH="0" noProof="0" dirty="0" err="1" smtClean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kumimoji="0" lang="en-US" sz="4800" i="0" u="none" strike="noStrike" kern="1200" cap="none" spc="100" normalizeH="0" noProof="0" dirty="0" smtClean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800" i="0" u="none" strike="noStrike" kern="1200" cap="none" spc="100" normalizeH="0" noProof="0" dirty="0" err="1" smtClean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kumimoji="0" lang="en-US" sz="4800" i="0" u="none" strike="noStrike" kern="1200" cap="none" spc="100" normalizeH="0" noProof="0" dirty="0" smtClean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800" i="0" u="none" strike="noStrike" kern="1200" cap="none" spc="100" normalizeH="0" noProof="0" dirty="0" err="1" smtClean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ba</a:t>
            </a:r>
            <a:r>
              <a:rPr kumimoji="0" lang="en-US" sz="4800" i="0" u="none" strike="noStrike" kern="1200" cap="none" spc="100" normalizeH="0" noProof="0" dirty="0" smtClean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800" i="0" u="none" strike="noStrike" kern="1200" cap="none" spc="100" normalizeH="0" noProof="0" dirty="0" err="1" smtClean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kumimoji="0" lang="en-US" sz="4800" i="0" u="none" strike="noStrike" kern="1200" cap="none" spc="100" normalizeH="0" noProof="0" dirty="0" smtClean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800" i="0" u="none" strike="noStrike" kern="1200" cap="none" spc="100" normalizeH="0" noProof="0" dirty="0" err="1" smtClean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endParaRPr kumimoji="0" lang="en-US" sz="4800" i="0" u="none" strike="noStrike" kern="1200" cap="none" spc="100" normalizeH="0" baseline="0" noProof="0" dirty="0">
              <a:ln w="22225">
                <a:solidFill>
                  <a:srgbClr val="FF0000"/>
                </a:solidFill>
                <a:prstDash val="solid"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45719623"/>
      </p:ext>
    </p:extLst>
  </p:cSld>
  <p:clrMapOvr>
    <a:masterClrMapping/>
  </p:clrMapOvr>
  <p:transition advTm="5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1">
            <a:extLst>
              <a:ext uri="{FF2B5EF4-FFF2-40B4-BE49-F238E27FC236}">
                <a16:creationId xmlns:a16="http://schemas.microsoft.com/office/drawing/2014/main" xmlns="" id="{12C3A1E5-4CD9-4374-9F5D-2848BA39B830}"/>
              </a:ext>
            </a:extLst>
          </p:cNvPr>
          <p:cNvGrpSpPr/>
          <p:nvPr/>
        </p:nvGrpSpPr>
        <p:grpSpPr>
          <a:xfrm>
            <a:off x="-247997" y="565761"/>
            <a:ext cx="11441759" cy="5883467"/>
            <a:chOff x="341926" y="208486"/>
            <a:chExt cx="11441759" cy="5883467"/>
          </a:xfrm>
        </p:grpSpPr>
        <p:pic>
          <p:nvPicPr>
            <p:cNvPr id="14" name="134">
              <a:extLst>
                <a:ext uri="{FF2B5EF4-FFF2-40B4-BE49-F238E27FC236}">
                  <a16:creationId xmlns:a16="http://schemas.microsoft.com/office/drawing/2014/main" xmlns="" id="{077E52A1-5237-4CBD-B20A-9FC053D20AA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907478" y="208803"/>
              <a:ext cx="10876207" cy="5883150"/>
            </a:xfrm>
            <a:prstGeom prst="rect">
              <a:avLst/>
            </a:prstGeom>
          </p:spPr>
        </p:pic>
        <p:pic>
          <p:nvPicPr>
            <p:cNvPr id="15" name="135">
              <a:extLst>
                <a:ext uri="{FF2B5EF4-FFF2-40B4-BE49-F238E27FC236}">
                  <a16:creationId xmlns:a16="http://schemas.microsoft.com/office/drawing/2014/main" xmlns="" id="{929A8081-E46A-4FFE-BB3D-442299018C2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864231" y="208725"/>
              <a:ext cx="10876207" cy="5846571"/>
            </a:xfrm>
            <a:prstGeom prst="rect">
              <a:avLst/>
            </a:prstGeom>
          </p:spPr>
        </p:pic>
        <p:pic>
          <p:nvPicPr>
            <p:cNvPr id="16" name="136">
              <a:extLst>
                <a:ext uri="{FF2B5EF4-FFF2-40B4-BE49-F238E27FC236}">
                  <a16:creationId xmlns:a16="http://schemas.microsoft.com/office/drawing/2014/main" xmlns="" id="{9879CD1A-0D35-4DA4-9870-1791005D5EF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803773" y="208486"/>
              <a:ext cx="10876207" cy="5785605"/>
            </a:xfrm>
            <a:prstGeom prst="rect">
              <a:avLst/>
            </a:prstGeom>
          </p:spPr>
        </p:pic>
        <p:pic>
          <p:nvPicPr>
            <p:cNvPr id="17" name="142">
              <a:extLst>
                <a:ext uri="{FF2B5EF4-FFF2-40B4-BE49-F238E27FC236}">
                  <a16:creationId xmlns:a16="http://schemas.microsoft.com/office/drawing/2014/main" xmlns="" id="{AF0DBF33-5133-4AF4-AAE5-FEB67BA03A22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341926" y="784490"/>
              <a:ext cx="1054699" cy="4986960"/>
            </a:xfrm>
            <a:prstGeom prst="rect">
              <a:avLst/>
            </a:prstGeom>
          </p:spPr>
        </p:pic>
      </p:grpSp>
      <p:pic>
        <p:nvPicPr>
          <p:cNvPr id="18" name="137">
            <a:extLst>
              <a:ext uri="{FF2B5EF4-FFF2-40B4-BE49-F238E27FC236}">
                <a16:creationId xmlns:a16="http://schemas.microsoft.com/office/drawing/2014/main" xmlns="" id="{B1D20548-3C6E-4679-894C-D593E1D9558B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985555" y="565761"/>
            <a:ext cx="2208207" cy="792549"/>
          </a:xfrm>
          <a:prstGeom prst="rect">
            <a:avLst/>
          </a:prstGeom>
        </p:spPr>
      </p:pic>
      <p:pic>
        <p:nvPicPr>
          <p:cNvPr id="29" name="149">
            <a:extLst>
              <a:ext uri="{FF2B5EF4-FFF2-40B4-BE49-F238E27FC236}">
                <a16:creationId xmlns:a16="http://schemas.microsoft.com/office/drawing/2014/main" xmlns="" id="{D29A04D4-7147-4E12-81F2-D90C4D380B30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0904" r="-11007"/>
          <a:stretch/>
        </p:blipFill>
        <p:spPr>
          <a:xfrm>
            <a:off x="1798063" y="817084"/>
            <a:ext cx="1219200" cy="578451"/>
          </a:xfrm>
          <a:prstGeom prst="rect">
            <a:avLst/>
          </a:prstGeom>
        </p:spPr>
      </p:pic>
      <p:pic>
        <p:nvPicPr>
          <p:cNvPr id="34" name="1">
            <a:extLst>
              <a:ext uri="{FF2B5EF4-FFF2-40B4-BE49-F238E27FC236}">
                <a16:creationId xmlns:a16="http://schemas.microsoft.com/office/drawing/2014/main" xmlns="" id="{CB329D35-9D3D-4FCC-B9F1-BF064D3C5FD1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-1" y="-1"/>
            <a:ext cx="2889009" cy="1758721"/>
          </a:xfrm>
          <a:prstGeom prst="rect">
            <a:avLst/>
          </a:prstGeom>
        </p:spPr>
      </p:pic>
      <p:sp>
        <p:nvSpPr>
          <p:cNvPr id="8" name="39">
            <a:extLst>
              <a:ext uri="{FF2B5EF4-FFF2-40B4-BE49-F238E27FC236}">
                <a16:creationId xmlns:a16="http://schemas.microsoft.com/office/drawing/2014/main" xmlns="" id="{053EA615-0AE2-47A6-A802-6B92DD9EB92E}"/>
              </a:ext>
            </a:extLst>
          </p:cNvPr>
          <p:cNvSpPr txBox="1"/>
          <p:nvPr/>
        </p:nvSpPr>
        <p:spPr>
          <a:xfrm flipH="1">
            <a:off x="2743061" y="900193"/>
            <a:ext cx="6516696" cy="746348"/>
          </a:xfrm>
          <a:prstGeom prst="rect">
            <a:avLst/>
          </a:prstGeom>
          <a:noFill/>
        </p:spPr>
        <p:txBody>
          <a:bodyPr wrap="square" lIns="68571" tIns="34285" rIns="68571" bIns="34285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3E28E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Yêu</a:t>
            </a:r>
            <a:r>
              <a:rPr kumimoji="0" lang="en-US" altLang="zh-CN" sz="4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E28E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 </a:t>
            </a:r>
            <a:r>
              <a:rPr kumimoji="0" lang="en-US" altLang="zh-CN" sz="4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3E28E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cầu</a:t>
            </a:r>
            <a:r>
              <a:rPr kumimoji="0" lang="en-US" altLang="zh-CN" sz="4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E28E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 </a:t>
            </a:r>
            <a:r>
              <a:rPr kumimoji="0" lang="en-US" altLang="zh-CN" sz="4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3E28E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cần</a:t>
            </a:r>
            <a:r>
              <a:rPr kumimoji="0" lang="en-US" altLang="zh-CN" sz="4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E28E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 </a:t>
            </a:r>
            <a:r>
              <a:rPr kumimoji="0" lang="en-US" altLang="zh-CN" sz="4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3E28E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đạt</a:t>
            </a:r>
            <a:endParaRPr kumimoji="0" lang="zh-CN" altLang="en-US" sz="4400" b="0" i="0" u="none" strike="noStrike" kern="1200" cap="none" spc="0" normalizeH="0" baseline="0" noProof="0" dirty="0">
              <a:ln>
                <a:noFill/>
              </a:ln>
              <a:solidFill>
                <a:srgbClr val="3E28E0"/>
              </a:solidFill>
              <a:effectLst/>
              <a:uLnTx/>
              <a:uFillTx/>
              <a:latin typeface="Times New Roman" panose="02020603050405020304" pitchFamily="18" charset="0"/>
              <a:ea typeface="微软雅黑"/>
              <a:cs typeface="Times New Roman" panose="02020603050405020304" pitchFamily="18" charset="0"/>
              <a:sym typeface="微软雅黑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795604" y="1758720"/>
            <a:ext cx="9805721" cy="29680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dirty="0" smtClean="0">
                <a:latin typeface="+mj-lt"/>
              </a:rPr>
              <a:t>- </a:t>
            </a:r>
            <a:r>
              <a:rPr lang="vi-VN" sz="3200" dirty="0" smtClean="0">
                <a:latin typeface="+mj-lt"/>
              </a:rPr>
              <a:t>Nhận </a:t>
            </a:r>
            <a:r>
              <a:rPr lang="vi-VN" sz="3200" dirty="0">
                <a:latin typeface="+mj-lt"/>
              </a:rPr>
              <a:t>biết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so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sánh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ba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>
              <a:lnSpc>
                <a:spcPct val="150000"/>
              </a:lnSpc>
            </a:pP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so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sánh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3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tình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huống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200" dirty="0">
              <a:latin typeface="+mj-lt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sz="3200" dirty="0" smtClean="0">
                <a:latin typeface="+mj-lt"/>
                <a:cs typeface="Times New Roman" panose="02020603050405020304" pitchFamily="18" charset="0"/>
              </a:rPr>
              <a:t>-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Phát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triển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năng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lực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056376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1">
            <a:extLst>
              <a:ext uri="{FF2B5EF4-FFF2-40B4-BE49-F238E27FC236}">
                <a16:creationId xmlns:a16="http://schemas.microsoft.com/office/drawing/2014/main" xmlns="" id="{12C3A1E5-4CD9-4374-9F5D-2848BA39B830}"/>
              </a:ext>
            </a:extLst>
          </p:cNvPr>
          <p:cNvGrpSpPr/>
          <p:nvPr/>
        </p:nvGrpSpPr>
        <p:grpSpPr>
          <a:xfrm>
            <a:off x="-226083" y="589889"/>
            <a:ext cx="11441759" cy="5883467"/>
            <a:chOff x="341926" y="208486"/>
            <a:chExt cx="11441759" cy="5883467"/>
          </a:xfrm>
        </p:grpSpPr>
        <p:pic>
          <p:nvPicPr>
            <p:cNvPr id="14" name="134">
              <a:extLst>
                <a:ext uri="{FF2B5EF4-FFF2-40B4-BE49-F238E27FC236}">
                  <a16:creationId xmlns:a16="http://schemas.microsoft.com/office/drawing/2014/main" xmlns="" id="{077E52A1-5237-4CBD-B20A-9FC053D20AA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907478" y="208803"/>
              <a:ext cx="10876207" cy="5883150"/>
            </a:xfrm>
            <a:prstGeom prst="rect">
              <a:avLst/>
            </a:prstGeom>
          </p:spPr>
        </p:pic>
        <p:pic>
          <p:nvPicPr>
            <p:cNvPr id="15" name="135">
              <a:extLst>
                <a:ext uri="{FF2B5EF4-FFF2-40B4-BE49-F238E27FC236}">
                  <a16:creationId xmlns:a16="http://schemas.microsoft.com/office/drawing/2014/main" xmlns="" id="{929A8081-E46A-4FFE-BB3D-442299018C2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864231" y="208725"/>
              <a:ext cx="10876207" cy="5846571"/>
            </a:xfrm>
            <a:prstGeom prst="rect">
              <a:avLst/>
            </a:prstGeom>
          </p:spPr>
        </p:pic>
        <p:pic>
          <p:nvPicPr>
            <p:cNvPr id="16" name="136">
              <a:extLst>
                <a:ext uri="{FF2B5EF4-FFF2-40B4-BE49-F238E27FC236}">
                  <a16:creationId xmlns:a16="http://schemas.microsoft.com/office/drawing/2014/main" xmlns="" id="{9879CD1A-0D35-4DA4-9870-1791005D5EF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803773" y="208486"/>
              <a:ext cx="10876207" cy="5785605"/>
            </a:xfrm>
            <a:prstGeom prst="rect">
              <a:avLst/>
            </a:prstGeom>
          </p:spPr>
        </p:pic>
        <p:pic>
          <p:nvPicPr>
            <p:cNvPr id="17" name="142">
              <a:extLst>
                <a:ext uri="{FF2B5EF4-FFF2-40B4-BE49-F238E27FC236}">
                  <a16:creationId xmlns:a16="http://schemas.microsoft.com/office/drawing/2014/main" xmlns="" id="{AF0DBF33-5133-4AF4-AAE5-FEB67BA03A22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341926" y="784490"/>
              <a:ext cx="1054699" cy="4986960"/>
            </a:xfrm>
            <a:prstGeom prst="rect">
              <a:avLst/>
            </a:prstGeom>
          </p:spPr>
        </p:pic>
      </p:grpSp>
      <p:pic>
        <p:nvPicPr>
          <p:cNvPr id="18" name="137">
            <a:extLst>
              <a:ext uri="{FF2B5EF4-FFF2-40B4-BE49-F238E27FC236}">
                <a16:creationId xmlns:a16="http://schemas.microsoft.com/office/drawing/2014/main" xmlns="" id="{B1D20548-3C6E-4679-894C-D593E1D9558B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985555" y="565761"/>
            <a:ext cx="2208207" cy="792549"/>
          </a:xfrm>
          <a:prstGeom prst="rect">
            <a:avLst/>
          </a:prstGeom>
        </p:spPr>
      </p:pic>
      <p:pic>
        <p:nvPicPr>
          <p:cNvPr id="19" name="138">
            <a:extLst>
              <a:ext uri="{FF2B5EF4-FFF2-40B4-BE49-F238E27FC236}">
                <a16:creationId xmlns:a16="http://schemas.microsoft.com/office/drawing/2014/main" xmlns="" id="{3A941595-1255-41BF-829F-8446EA7295E0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052136" y="4705242"/>
            <a:ext cx="2316681" cy="1268078"/>
          </a:xfrm>
          <a:prstGeom prst="rect">
            <a:avLst/>
          </a:prstGeom>
        </p:spPr>
      </p:pic>
      <p:pic>
        <p:nvPicPr>
          <p:cNvPr id="20" name="139">
            <a:extLst>
              <a:ext uri="{FF2B5EF4-FFF2-40B4-BE49-F238E27FC236}">
                <a16:creationId xmlns:a16="http://schemas.microsoft.com/office/drawing/2014/main" xmlns="" id="{FC6C53D4-E518-4407-A903-31D48C646C49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377765" y="2132089"/>
            <a:ext cx="2523963" cy="2505673"/>
          </a:xfrm>
          <a:prstGeom prst="rect">
            <a:avLst/>
          </a:prstGeom>
        </p:spPr>
      </p:pic>
      <p:pic>
        <p:nvPicPr>
          <p:cNvPr id="21" name="140">
            <a:extLst>
              <a:ext uri="{FF2B5EF4-FFF2-40B4-BE49-F238E27FC236}">
                <a16:creationId xmlns:a16="http://schemas.microsoft.com/office/drawing/2014/main" xmlns="" id="{69EDCC80-346C-4884-9166-D0F22B545DEC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453333" y="4267986"/>
            <a:ext cx="3145809" cy="2505673"/>
          </a:xfrm>
          <a:prstGeom prst="rect">
            <a:avLst/>
          </a:prstGeom>
        </p:spPr>
      </p:pic>
      <p:pic>
        <p:nvPicPr>
          <p:cNvPr id="22" name="141">
            <a:extLst>
              <a:ext uri="{FF2B5EF4-FFF2-40B4-BE49-F238E27FC236}">
                <a16:creationId xmlns:a16="http://schemas.microsoft.com/office/drawing/2014/main" xmlns="" id="{FDD3BB1E-71DB-418D-9CCD-4B202B382988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9395784" y="1924966"/>
            <a:ext cx="871804" cy="865707"/>
          </a:xfrm>
          <a:prstGeom prst="rect">
            <a:avLst/>
          </a:prstGeom>
        </p:spPr>
      </p:pic>
      <p:pic>
        <p:nvPicPr>
          <p:cNvPr id="23" name="147">
            <a:extLst>
              <a:ext uri="{FF2B5EF4-FFF2-40B4-BE49-F238E27FC236}">
                <a16:creationId xmlns:a16="http://schemas.microsoft.com/office/drawing/2014/main" xmlns="" id="{10E6BA1D-2F0A-4B82-8B28-D856EBCFE467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715899" y="1826649"/>
            <a:ext cx="457240" cy="481626"/>
          </a:xfrm>
          <a:prstGeom prst="rect">
            <a:avLst/>
          </a:prstGeom>
        </p:spPr>
      </p:pic>
      <p:pic>
        <p:nvPicPr>
          <p:cNvPr id="24" name="148">
            <a:extLst>
              <a:ext uri="{FF2B5EF4-FFF2-40B4-BE49-F238E27FC236}">
                <a16:creationId xmlns:a16="http://schemas.microsoft.com/office/drawing/2014/main" xmlns="" id="{693EB7BD-6DD5-48F7-9313-A02A504C8BAB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435146" y="2363646"/>
            <a:ext cx="1030313" cy="1024217"/>
          </a:xfrm>
          <a:prstGeom prst="rect">
            <a:avLst/>
          </a:prstGeom>
        </p:spPr>
      </p:pic>
      <p:pic>
        <p:nvPicPr>
          <p:cNvPr id="25" name="143">
            <a:extLst>
              <a:ext uri="{FF2B5EF4-FFF2-40B4-BE49-F238E27FC236}">
                <a16:creationId xmlns:a16="http://schemas.microsoft.com/office/drawing/2014/main" xmlns="" id="{30300982-5E8F-4BCF-AF90-200D63E72223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4160684" y="554436"/>
            <a:ext cx="896190" cy="1012024"/>
          </a:xfrm>
          <a:prstGeom prst="rect">
            <a:avLst/>
          </a:prstGeom>
        </p:spPr>
      </p:pic>
      <p:pic>
        <p:nvPicPr>
          <p:cNvPr id="26" name="146">
            <a:extLst>
              <a:ext uri="{FF2B5EF4-FFF2-40B4-BE49-F238E27FC236}">
                <a16:creationId xmlns:a16="http://schemas.microsoft.com/office/drawing/2014/main" xmlns="" id="{9270ECDF-DFA2-4EDB-827B-B84F84788AFF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5188076" y="505654"/>
            <a:ext cx="969348" cy="1091279"/>
          </a:xfrm>
          <a:prstGeom prst="rect">
            <a:avLst/>
          </a:prstGeom>
        </p:spPr>
      </p:pic>
      <p:pic>
        <p:nvPicPr>
          <p:cNvPr id="27" name="145">
            <a:extLst>
              <a:ext uri="{FF2B5EF4-FFF2-40B4-BE49-F238E27FC236}">
                <a16:creationId xmlns:a16="http://schemas.microsoft.com/office/drawing/2014/main" xmlns="" id="{FF23D3F9-D0B1-4C1A-A8E7-83DCBFA6F045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6328553" y="632953"/>
            <a:ext cx="768163" cy="883997"/>
          </a:xfrm>
          <a:prstGeom prst="rect">
            <a:avLst/>
          </a:prstGeom>
        </p:spPr>
      </p:pic>
      <p:pic>
        <p:nvPicPr>
          <p:cNvPr id="28" name="144">
            <a:extLst>
              <a:ext uri="{FF2B5EF4-FFF2-40B4-BE49-F238E27FC236}">
                <a16:creationId xmlns:a16="http://schemas.microsoft.com/office/drawing/2014/main" xmlns="" id="{5CBE300A-EA79-4AD7-8708-256F5C4B293E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7390792" y="608178"/>
            <a:ext cx="768163" cy="890093"/>
          </a:xfrm>
          <a:prstGeom prst="rect">
            <a:avLst/>
          </a:prstGeom>
        </p:spPr>
      </p:pic>
      <p:pic>
        <p:nvPicPr>
          <p:cNvPr id="29" name="149">
            <a:extLst>
              <a:ext uri="{FF2B5EF4-FFF2-40B4-BE49-F238E27FC236}">
                <a16:creationId xmlns:a16="http://schemas.microsoft.com/office/drawing/2014/main" xmlns="" id="{D29A04D4-7147-4E12-81F2-D90C4D380B30}"/>
              </a:ext>
            </a:extLst>
          </p:cNvPr>
          <p:cNvPicPr>
            <a:picLocks noChangeAspect="1"/>
          </p:cNvPicPr>
          <p:nvPr/>
        </p:nvPicPr>
        <p:blipFill rotWithShape="1">
          <a:blip r:embed="rId1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0904" r="-11007"/>
          <a:stretch/>
        </p:blipFill>
        <p:spPr>
          <a:xfrm>
            <a:off x="1798063" y="817084"/>
            <a:ext cx="1219200" cy="578451"/>
          </a:xfrm>
          <a:prstGeom prst="rect">
            <a:avLst/>
          </a:prstGeom>
        </p:spPr>
      </p:pic>
      <p:pic>
        <p:nvPicPr>
          <p:cNvPr id="30" name="3">
            <a:extLst>
              <a:ext uri="{FF2B5EF4-FFF2-40B4-BE49-F238E27FC236}">
                <a16:creationId xmlns:a16="http://schemas.microsoft.com/office/drawing/2014/main" xmlns="" id="{31A6850E-8354-454B-A391-212694574148}"/>
              </a:ext>
            </a:extLst>
          </p:cNvPr>
          <p:cNvPicPr>
            <a:picLocks noChangeAspect="1"/>
          </p:cNvPicPr>
          <p:nvPr/>
        </p:nvPicPr>
        <p:blipFill rotWithShape="1">
          <a:blip r:embed="rId1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6200000">
            <a:off x="5919850" y="-1153456"/>
            <a:ext cx="352299" cy="5802530"/>
          </a:xfrm>
          <a:prstGeom prst="rect">
            <a:avLst/>
          </a:prstGeom>
        </p:spPr>
      </p:pic>
      <p:pic>
        <p:nvPicPr>
          <p:cNvPr id="34" name="1">
            <a:extLst>
              <a:ext uri="{FF2B5EF4-FFF2-40B4-BE49-F238E27FC236}">
                <a16:creationId xmlns:a16="http://schemas.microsoft.com/office/drawing/2014/main" xmlns="" id="{CB329D35-9D3D-4FCC-B9F1-BF064D3C5FD1}"/>
              </a:ext>
            </a:extLst>
          </p:cNvPr>
          <p:cNvPicPr>
            <a:picLocks noChangeAspect="1"/>
          </p:cNvPicPr>
          <p:nvPr/>
        </p:nvPicPr>
        <p:blipFill>
          <a:blip r:embed="rId2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-1" y="-1"/>
            <a:ext cx="2889009" cy="1758721"/>
          </a:xfrm>
          <a:prstGeom prst="rect">
            <a:avLst/>
          </a:prstGeom>
        </p:spPr>
      </p:pic>
      <p:pic>
        <p:nvPicPr>
          <p:cNvPr id="5" name="4">
            <a:extLst>
              <a:ext uri="{FF2B5EF4-FFF2-40B4-BE49-F238E27FC236}">
                <a16:creationId xmlns:a16="http://schemas.microsoft.com/office/drawing/2014/main" xmlns="" id="{1E276810-0DD4-4CB8-A5E9-27602BA1DBDF}"/>
              </a:ext>
            </a:extLst>
          </p:cNvPr>
          <p:cNvPicPr>
            <a:picLocks noChangeAspect="1"/>
          </p:cNvPicPr>
          <p:nvPr/>
        </p:nvPicPr>
        <p:blipFill rotWithShape="1">
          <a:blip r:embed="rId1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 flipV="1">
            <a:off x="5989586" y="1527441"/>
            <a:ext cx="352299" cy="5802531"/>
          </a:xfrm>
          <a:prstGeom prst="rect">
            <a:avLst/>
          </a:prstGeom>
        </p:spPr>
      </p:pic>
      <p:sp>
        <p:nvSpPr>
          <p:cNvPr id="8" name="39">
            <a:extLst>
              <a:ext uri="{FF2B5EF4-FFF2-40B4-BE49-F238E27FC236}">
                <a16:creationId xmlns:a16="http://schemas.microsoft.com/office/drawing/2014/main" xmlns="" id="{053EA615-0AE2-47A6-A802-6B92DD9EB92E}"/>
              </a:ext>
            </a:extLst>
          </p:cNvPr>
          <p:cNvSpPr txBox="1"/>
          <p:nvPr/>
        </p:nvSpPr>
        <p:spPr>
          <a:xfrm flipH="1">
            <a:off x="3069951" y="2362965"/>
            <a:ext cx="6517204" cy="1423457"/>
          </a:xfrm>
          <a:prstGeom prst="rect">
            <a:avLst/>
          </a:prstGeom>
          <a:noFill/>
        </p:spPr>
        <p:txBody>
          <a:bodyPr wrap="square" lIns="68571" tIns="34285" rIns="68571" bIns="34285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8800" smtClean="0">
                <a:solidFill>
                  <a:srgbClr val="FF0000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Luyện tập</a:t>
            </a:r>
            <a:endParaRPr kumimoji="0" lang="zh-CN" altLang="en-US" sz="8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微软雅黑"/>
              <a:cs typeface="Times New Roman" panose="02020603050405020304" pitchFamily="18" charset="0"/>
              <a:sym typeface="微软雅黑"/>
            </a:endParaRPr>
          </a:p>
        </p:txBody>
      </p:sp>
      <p:pic>
        <p:nvPicPr>
          <p:cNvPr id="13" name="1">
            <a:extLst>
              <a:ext uri="{FF2B5EF4-FFF2-40B4-BE49-F238E27FC236}">
                <a16:creationId xmlns:a16="http://schemas.microsoft.com/office/drawing/2014/main" xmlns="" id="{6E9BFC22-00B8-4DEA-9521-049992E540E7}"/>
              </a:ext>
            </a:extLst>
          </p:cNvPr>
          <p:cNvPicPr>
            <a:picLocks noChangeAspect="1"/>
          </p:cNvPicPr>
          <p:nvPr/>
        </p:nvPicPr>
        <p:blipFill>
          <a:blip r:embed="rId2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-1" y="-1"/>
            <a:ext cx="4355558" cy="26515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599290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205" y="0"/>
            <a:ext cx="11913281" cy="4524443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27552" y="4651257"/>
            <a:ext cx="9532608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So </a:t>
            </a:r>
            <a:r>
              <a:rPr 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sánh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Kim </a:t>
            </a:r>
            <a:r>
              <a:rPr lang="en-US" sz="2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sz="2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2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27552" y="5174477"/>
            <a:ext cx="1219200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6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6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26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sz="26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26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2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đông</a:t>
            </a:r>
            <a:r>
              <a:rPr lang="en-US" sz="26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r>
              <a:rPr lang="en-US" sz="26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6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6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26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26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sz="26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Kim </a:t>
            </a:r>
            <a:r>
              <a:rPr lang="en-US" sz="26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sz="26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6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277071" y="3891060"/>
            <a:ext cx="2616348" cy="486985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4824672" y="3863750"/>
            <a:ext cx="2616348" cy="486985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4114082" y="3790267"/>
            <a:ext cx="44755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&gt;</a:t>
            </a:r>
            <a:endParaRPr lang="en-US" sz="36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17575" y="5715974"/>
            <a:ext cx="1219200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Con </a:t>
            </a:r>
            <a:r>
              <a:rPr 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xét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26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2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Quyết</a:t>
            </a:r>
            <a:r>
              <a:rPr lang="en-US" sz="26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Thắng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8774434" y="3839787"/>
            <a:ext cx="2616348" cy="486985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4824672" y="3858711"/>
            <a:ext cx="2616348" cy="486985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317575" y="6257471"/>
            <a:ext cx="1219200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6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6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26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6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sz="26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26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26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ít</a:t>
            </a:r>
            <a:r>
              <a:rPr lang="en-US" sz="26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r>
              <a:rPr lang="en-US" sz="26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6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6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26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sz="26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Quyết</a:t>
            </a:r>
            <a:r>
              <a:rPr lang="en-US" sz="26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Thắng</a:t>
            </a:r>
            <a:r>
              <a:rPr lang="en-US" sz="26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26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7917512" y="3777363"/>
            <a:ext cx="44755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&lt;</a:t>
            </a:r>
          </a:p>
        </p:txBody>
      </p:sp>
    </p:spTree>
    <p:extLst>
      <p:ext uri="{BB962C8B-B14F-4D97-AF65-F5344CB8AC3E}">
        <p14:creationId xmlns:p14="http://schemas.microsoft.com/office/powerpoint/2010/main" val="32479650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repeatCount="3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repeatCount="3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repeatCount="3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repeatCount="3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" grpId="1"/>
      <p:bldP spid="5" grpId="0"/>
      <p:bldP spid="5" grpId="1"/>
      <p:bldP spid="8" grpId="0" animBg="1"/>
      <p:bldP spid="8" grpId="1" animBg="1"/>
      <p:bldP spid="9" grpId="0" animBg="1"/>
      <p:bldP spid="9" grpId="1" animBg="1"/>
      <p:bldP spid="4" grpId="0"/>
      <p:bldP spid="4" grpId="1"/>
      <p:bldP spid="10" grpId="0"/>
      <p:bldP spid="11" grpId="0" animBg="1"/>
      <p:bldP spid="12" grpId="0" animBg="1"/>
      <p:bldP spid="13" grpId="0"/>
      <p:bldP spid="1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1913281" cy="4524443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54842" y="4405564"/>
            <a:ext cx="1219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2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Kim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Quyết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Thắng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đông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54842" y="5353793"/>
            <a:ext cx="1219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3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đông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ít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277071" y="3891060"/>
            <a:ext cx="2616348" cy="486985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8774434" y="3839787"/>
            <a:ext cx="2616348" cy="486985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354842" y="4880377"/>
            <a:ext cx="1219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rường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Quyết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Thắng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đông</a:t>
            </a:r>
            <a:r>
              <a:rPr lang="en-US" sz="28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8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28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r>
              <a:rPr lang="en-US" sz="28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Kim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8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54842" y="5877929"/>
            <a:ext cx="12192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Quyết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Thắng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đông</a:t>
            </a:r>
            <a:r>
              <a:rPr lang="en-US" sz="28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8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28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sz="28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ít</a:t>
            </a:r>
            <a:r>
              <a:rPr lang="en-US" sz="28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8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28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en-US" sz="28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sz="28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8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590377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repeatCount="3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repeatCount="3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6" grpId="1"/>
      <p:bldP spid="7" grpId="0"/>
      <p:bldP spid="8" grpId="0" animBg="1"/>
      <p:bldP spid="8" grpId="1" animBg="1"/>
      <p:bldP spid="9" grpId="0" animBg="1"/>
      <p:bldP spid="9" grpId="1" animBg="1"/>
      <p:bldP spid="10" grpId="0"/>
      <p:bldP spid="10" grpId="1"/>
      <p:bldP spid="1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1">
            <a:extLst>
              <a:ext uri="{FF2B5EF4-FFF2-40B4-BE49-F238E27FC236}">
                <a16:creationId xmlns:a16="http://schemas.microsoft.com/office/drawing/2014/main" xmlns="" id="{12C3A1E5-4CD9-4374-9F5D-2848BA39B830}"/>
              </a:ext>
            </a:extLst>
          </p:cNvPr>
          <p:cNvGrpSpPr/>
          <p:nvPr/>
        </p:nvGrpSpPr>
        <p:grpSpPr>
          <a:xfrm>
            <a:off x="-226083" y="589889"/>
            <a:ext cx="11441759" cy="5883467"/>
            <a:chOff x="341926" y="208486"/>
            <a:chExt cx="11441759" cy="5883467"/>
          </a:xfrm>
        </p:grpSpPr>
        <p:pic>
          <p:nvPicPr>
            <p:cNvPr id="14" name="134">
              <a:extLst>
                <a:ext uri="{FF2B5EF4-FFF2-40B4-BE49-F238E27FC236}">
                  <a16:creationId xmlns:a16="http://schemas.microsoft.com/office/drawing/2014/main" xmlns="" id="{077E52A1-5237-4CBD-B20A-9FC053D20AA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907478" y="208803"/>
              <a:ext cx="10876207" cy="5883150"/>
            </a:xfrm>
            <a:prstGeom prst="rect">
              <a:avLst/>
            </a:prstGeom>
          </p:spPr>
        </p:pic>
        <p:pic>
          <p:nvPicPr>
            <p:cNvPr id="15" name="135">
              <a:extLst>
                <a:ext uri="{FF2B5EF4-FFF2-40B4-BE49-F238E27FC236}">
                  <a16:creationId xmlns:a16="http://schemas.microsoft.com/office/drawing/2014/main" xmlns="" id="{929A8081-E46A-4FFE-BB3D-442299018C2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864231" y="208725"/>
              <a:ext cx="10876207" cy="5846571"/>
            </a:xfrm>
            <a:prstGeom prst="rect">
              <a:avLst/>
            </a:prstGeom>
          </p:spPr>
        </p:pic>
        <p:pic>
          <p:nvPicPr>
            <p:cNvPr id="16" name="136">
              <a:extLst>
                <a:ext uri="{FF2B5EF4-FFF2-40B4-BE49-F238E27FC236}">
                  <a16:creationId xmlns:a16="http://schemas.microsoft.com/office/drawing/2014/main" xmlns="" id="{9879CD1A-0D35-4DA4-9870-1791005D5EF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803773" y="208486"/>
              <a:ext cx="10876207" cy="5785605"/>
            </a:xfrm>
            <a:prstGeom prst="rect">
              <a:avLst/>
            </a:prstGeom>
          </p:spPr>
        </p:pic>
        <p:pic>
          <p:nvPicPr>
            <p:cNvPr id="17" name="142">
              <a:extLst>
                <a:ext uri="{FF2B5EF4-FFF2-40B4-BE49-F238E27FC236}">
                  <a16:creationId xmlns:a16="http://schemas.microsoft.com/office/drawing/2014/main" xmlns="" id="{AF0DBF33-5133-4AF4-AAE5-FEB67BA03A22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341926" y="784490"/>
              <a:ext cx="1054699" cy="4986960"/>
            </a:xfrm>
            <a:prstGeom prst="rect">
              <a:avLst/>
            </a:prstGeom>
          </p:spPr>
        </p:pic>
      </p:grpSp>
      <p:pic>
        <p:nvPicPr>
          <p:cNvPr id="18" name="137">
            <a:extLst>
              <a:ext uri="{FF2B5EF4-FFF2-40B4-BE49-F238E27FC236}">
                <a16:creationId xmlns:a16="http://schemas.microsoft.com/office/drawing/2014/main" xmlns="" id="{B1D20548-3C6E-4679-894C-D593E1D9558B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985555" y="565761"/>
            <a:ext cx="2208207" cy="792549"/>
          </a:xfrm>
          <a:prstGeom prst="rect">
            <a:avLst/>
          </a:prstGeom>
        </p:spPr>
      </p:pic>
      <p:pic>
        <p:nvPicPr>
          <p:cNvPr id="19" name="138">
            <a:extLst>
              <a:ext uri="{FF2B5EF4-FFF2-40B4-BE49-F238E27FC236}">
                <a16:creationId xmlns:a16="http://schemas.microsoft.com/office/drawing/2014/main" xmlns="" id="{3A941595-1255-41BF-829F-8446EA7295E0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052136" y="4705242"/>
            <a:ext cx="2316681" cy="1268078"/>
          </a:xfrm>
          <a:prstGeom prst="rect">
            <a:avLst/>
          </a:prstGeom>
        </p:spPr>
      </p:pic>
      <p:pic>
        <p:nvPicPr>
          <p:cNvPr id="20" name="139">
            <a:extLst>
              <a:ext uri="{FF2B5EF4-FFF2-40B4-BE49-F238E27FC236}">
                <a16:creationId xmlns:a16="http://schemas.microsoft.com/office/drawing/2014/main" xmlns="" id="{FC6C53D4-E518-4407-A903-31D48C646C49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377765" y="2132089"/>
            <a:ext cx="2523963" cy="2505673"/>
          </a:xfrm>
          <a:prstGeom prst="rect">
            <a:avLst/>
          </a:prstGeom>
        </p:spPr>
      </p:pic>
      <p:pic>
        <p:nvPicPr>
          <p:cNvPr id="21" name="140">
            <a:extLst>
              <a:ext uri="{FF2B5EF4-FFF2-40B4-BE49-F238E27FC236}">
                <a16:creationId xmlns:a16="http://schemas.microsoft.com/office/drawing/2014/main" xmlns="" id="{69EDCC80-346C-4884-9166-D0F22B545DEC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453333" y="4267986"/>
            <a:ext cx="3145809" cy="2505673"/>
          </a:xfrm>
          <a:prstGeom prst="rect">
            <a:avLst/>
          </a:prstGeom>
        </p:spPr>
      </p:pic>
      <p:pic>
        <p:nvPicPr>
          <p:cNvPr id="22" name="141">
            <a:extLst>
              <a:ext uri="{FF2B5EF4-FFF2-40B4-BE49-F238E27FC236}">
                <a16:creationId xmlns:a16="http://schemas.microsoft.com/office/drawing/2014/main" xmlns="" id="{FDD3BB1E-71DB-418D-9CCD-4B202B382988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9395784" y="1924966"/>
            <a:ext cx="871804" cy="865707"/>
          </a:xfrm>
          <a:prstGeom prst="rect">
            <a:avLst/>
          </a:prstGeom>
        </p:spPr>
      </p:pic>
      <p:pic>
        <p:nvPicPr>
          <p:cNvPr id="23" name="147">
            <a:extLst>
              <a:ext uri="{FF2B5EF4-FFF2-40B4-BE49-F238E27FC236}">
                <a16:creationId xmlns:a16="http://schemas.microsoft.com/office/drawing/2014/main" xmlns="" id="{10E6BA1D-2F0A-4B82-8B28-D856EBCFE467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715899" y="1826649"/>
            <a:ext cx="457240" cy="481626"/>
          </a:xfrm>
          <a:prstGeom prst="rect">
            <a:avLst/>
          </a:prstGeom>
        </p:spPr>
      </p:pic>
      <p:pic>
        <p:nvPicPr>
          <p:cNvPr id="24" name="148">
            <a:extLst>
              <a:ext uri="{FF2B5EF4-FFF2-40B4-BE49-F238E27FC236}">
                <a16:creationId xmlns:a16="http://schemas.microsoft.com/office/drawing/2014/main" xmlns="" id="{693EB7BD-6DD5-48F7-9313-A02A504C8BAB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435146" y="2363646"/>
            <a:ext cx="1030313" cy="1024217"/>
          </a:xfrm>
          <a:prstGeom prst="rect">
            <a:avLst/>
          </a:prstGeom>
        </p:spPr>
      </p:pic>
      <p:pic>
        <p:nvPicPr>
          <p:cNvPr id="25" name="143">
            <a:extLst>
              <a:ext uri="{FF2B5EF4-FFF2-40B4-BE49-F238E27FC236}">
                <a16:creationId xmlns:a16="http://schemas.microsoft.com/office/drawing/2014/main" xmlns="" id="{30300982-5E8F-4BCF-AF90-200D63E72223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4160684" y="554436"/>
            <a:ext cx="896190" cy="1012024"/>
          </a:xfrm>
          <a:prstGeom prst="rect">
            <a:avLst/>
          </a:prstGeom>
        </p:spPr>
      </p:pic>
      <p:pic>
        <p:nvPicPr>
          <p:cNvPr id="26" name="146">
            <a:extLst>
              <a:ext uri="{FF2B5EF4-FFF2-40B4-BE49-F238E27FC236}">
                <a16:creationId xmlns:a16="http://schemas.microsoft.com/office/drawing/2014/main" xmlns="" id="{9270ECDF-DFA2-4EDB-827B-B84F84788AFF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5188076" y="505654"/>
            <a:ext cx="969348" cy="1091279"/>
          </a:xfrm>
          <a:prstGeom prst="rect">
            <a:avLst/>
          </a:prstGeom>
        </p:spPr>
      </p:pic>
      <p:pic>
        <p:nvPicPr>
          <p:cNvPr id="27" name="145">
            <a:extLst>
              <a:ext uri="{FF2B5EF4-FFF2-40B4-BE49-F238E27FC236}">
                <a16:creationId xmlns:a16="http://schemas.microsoft.com/office/drawing/2014/main" xmlns="" id="{FF23D3F9-D0B1-4C1A-A8E7-83DCBFA6F045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6328553" y="632953"/>
            <a:ext cx="768163" cy="883997"/>
          </a:xfrm>
          <a:prstGeom prst="rect">
            <a:avLst/>
          </a:prstGeom>
        </p:spPr>
      </p:pic>
      <p:pic>
        <p:nvPicPr>
          <p:cNvPr id="28" name="144">
            <a:extLst>
              <a:ext uri="{FF2B5EF4-FFF2-40B4-BE49-F238E27FC236}">
                <a16:creationId xmlns:a16="http://schemas.microsoft.com/office/drawing/2014/main" xmlns="" id="{5CBE300A-EA79-4AD7-8708-256F5C4B293E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7390792" y="608178"/>
            <a:ext cx="768163" cy="890093"/>
          </a:xfrm>
          <a:prstGeom prst="rect">
            <a:avLst/>
          </a:prstGeom>
        </p:spPr>
      </p:pic>
      <p:pic>
        <p:nvPicPr>
          <p:cNvPr id="29" name="149">
            <a:extLst>
              <a:ext uri="{FF2B5EF4-FFF2-40B4-BE49-F238E27FC236}">
                <a16:creationId xmlns:a16="http://schemas.microsoft.com/office/drawing/2014/main" xmlns="" id="{D29A04D4-7147-4E12-81F2-D90C4D380B30}"/>
              </a:ext>
            </a:extLst>
          </p:cNvPr>
          <p:cNvPicPr>
            <a:picLocks noChangeAspect="1"/>
          </p:cNvPicPr>
          <p:nvPr/>
        </p:nvPicPr>
        <p:blipFill rotWithShape="1">
          <a:blip r:embed="rId1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0904" r="-11007"/>
          <a:stretch/>
        </p:blipFill>
        <p:spPr>
          <a:xfrm>
            <a:off x="1798063" y="817084"/>
            <a:ext cx="1219200" cy="578451"/>
          </a:xfrm>
          <a:prstGeom prst="rect">
            <a:avLst/>
          </a:prstGeom>
        </p:spPr>
      </p:pic>
      <p:pic>
        <p:nvPicPr>
          <p:cNvPr id="30" name="3">
            <a:extLst>
              <a:ext uri="{FF2B5EF4-FFF2-40B4-BE49-F238E27FC236}">
                <a16:creationId xmlns:a16="http://schemas.microsoft.com/office/drawing/2014/main" xmlns="" id="{31A6850E-8354-454B-A391-212694574148}"/>
              </a:ext>
            </a:extLst>
          </p:cNvPr>
          <p:cNvPicPr>
            <a:picLocks noChangeAspect="1"/>
          </p:cNvPicPr>
          <p:nvPr/>
        </p:nvPicPr>
        <p:blipFill rotWithShape="1">
          <a:blip r:embed="rId1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6200000">
            <a:off x="5919850" y="-1153456"/>
            <a:ext cx="352299" cy="5802530"/>
          </a:xfrm>
          <a:prstGeom prst="rect">
            <a:avLst/>
          </a:prstGeom>
        </p:spPr>
      </p:pic>
      <p:pic>
        <p:nvPicPr>
          <p:cNvPr id="34" name="1">
            <a:extLst>
              <a:ext uri="{FF2B5EF4-FFF2-40B4-BE49-F238E27FC236}">
                <a16:creationId xmlns:a16="http://schemas.microsoft.com/office/drawing/2014/main" xmlns="" id="{CB329D35-9D3D-4FCC-B9F1-BF064D3C5FD1}"/>
              </a:ext>
            </a:extLst>
          </p:cNvPr>
          <p:cNvPicPr>
            <a:picLocks noChangeAspect="1"/>
          </p:cNvPicPr>
          <p:nvPr/>
        </p:nvPicPr>
        <p:blipFill>
          <a:blip r:embed="rId2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-1" y="-1"/>
            <a:ext cx="2889009" cy="1758721"/>
          </a:xfrm>
          <a:prstGeom prst="rect">
            <a:avLst/>
          </a:prstGeom>
        </p:spPr>
      </p:pic>
      <p:pic>
        <p:nvPicPr>
          <p:cNvPr id="5" name="4">
            <a:extLst>
              <a:ext uri="{FF2B5EF4-FFF2-40B4-BE49-F238E27FC236}">
                <a16:creationId xmlns:a16="http://schemas.microsoft.com/office/drawing/2014/main" xmlns="" id="{1E276810-0DD4-4CB8-A5E9-27602BA1DBDF}"/>
              </a:ext>
            </a:extLst>
          </p:cNvPr>
          <p:cNvPicPr>
            <a:picLocks noChangeAspect="1"/>
          </p:cNvPicPr>
          <p:nvPr/>
        </p:nvPicPr>
        <p:blipFill rotWithShape="1">
          <a:blip r:embed="rId1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 flipV="1">
            <a:off x="5989586" y="1527441"/>
            <a:ext cx="352299" cy="5802531"/>
          </a:xfrm>
          <a:prstGeom prst="rect">
            <a:avLst/>
          </a:prstGeom>
        </p:spPr>
      </p:pic>
      <p:sp>
        <p:nvSpPr>
          <p:cNvPr id="8" name="39">
            <a:extLst>
              <a:ext uri="{FF2B5EF4-FFF2-40B4-BE49-F238E27FC236}">
                <a16:creationId xmlns:a16="http://schemas.microsoft.com/office/drawing/2014/main" xmlns="" id="{053EA615-0AE2-47A6-A802-6B92DD9EB92E}"/>
              </a:ext>
            </a:extLst>
          </p:cNvPr>
          <p:cNvSpPr txBox="1"/>
          <p:nvPr/>
        </p:nvSpPr>
        <p:spPr>
          <a:xfrm flipH="1">
            <a:off x="3069951" y="2362965"/>
            <a:ext cx="6517204" cy="1423457"/>
          </a:xfrm>
          <a:prstGeom prst="rect">
            <a:avLst/>
          </a:prstGeom>
          <a:noFill/>
        </p:spPr>
        <p:txBody>
          <a:bodyPr wrap="square" lIns="68571" tIns="34285" rIns="68571" bIns="34285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8800" noProof="0" smtClean="0">
                <a:solidFill>
                  <a:srgbClr val="FF0000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Vận dụng</a:t>
            </a:r>
            <a:endParaRPr kumimoji="0" lang="zh-CN" altLang="en-US" sz="8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微软雅黑"/>
              <a:cs typeface="Times New Roman" panose="02020603050405020304" pitchFamily="18" charset="0"/>
              <a:sym typeface="微软雅黑"/>
            </a:endParaRPr>
          </a:p>
        </p:txBody>
      </p:sp>
      <p:pic>
        <p:nvPicPr>
          <p:cNvPr id="13" name="1">
            <a:extLst>
              <a:ext uri="{FF2B5EF4-FFF2-40B4-BE49-F238E27FC236}">
                <a16:creationId xmlns:a16="http://schemas.microsoft.com/office/drawing/2014/main" xmlns="" id="{6E9BFC22-00B8-4DEA-9521-049992E540E7}"/>
              </a:ext>
            </a:extLst>
          </p:cNvPr>
          <p:cNvPicPr>
            <a:picLocks noChangeAspect="1"/>
          </p:cNvPicPr>
          <p:nvPr/>
        </p:nvPicPr>
        <p:blipFill>
          <a:blip r:embed="rId2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-1" y="-1"/>
            <a:ext cx="4355558" cy="26515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779585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5515" y="77003"/>
            <a:ext cx="9236238" cy="6594394"/>
          </a:xfrm>
          <a:prstGeom prst="rect">
            <a:avLst/>
          </a:prstGeom>
        </p:spPr>
      </p:pic>
      <p:cxnSp>
        <p:nvCxnSpPr>
          <p:cNvPr id="4" name="Straight Connector 3"/>
          <p:cNvCxnSpPr/>
          <p:nvPr/>
        </p:nvCxnSpPr>
        <p:spPr>
          <a:xfrm flipV="1">
            <a:off x="5390148" y="1289785"/>
            <a:ext cx="1232034" cy="9626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 flipV="1">
            <a:off x="9144001" y="1289785"/>
            <a:ext cx="1232034" cy="9626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 flipV="1">
            <a:off x="2454443" y="1655545"/>
            <a:ext cx="866273" cy="1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 flipV="1">
            <a:off x="3850106" y="2088682"/>
            <a:ext cx="1761423" cy="9626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63513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NKNOELEADERBOARD" val="494193543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30</TotalTime>
  <Words>268</Words>
  <Application>Microsoft Office PowerPoint</Application>
  <PresentationFormat>Custom</PresentationFormat>
  <Paragraphs>33</Paragraphs>
  <Slides>11</Slides>
  <Notes>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pc</dc:creator>
  <cp:lastModifiedBy>Minhthangpc.VN</cp:lastModifiedBy>
  <cp:revision>10</cp:revision>
  <dcterms:created xsi:type="dcterms:W3CDTF">2022-03-17T12:28:14Z</dcterms:created>
  <dcterms:modified xsi:type="dcterms:W3CDTF">2024-03-12T05:18:35Z</dcterms:modified>
</cp:coreProperties>
</file>