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7" r:id="rId3"/>
    <p:sldId id="258" r:id="rId4"/>
    <p:sldId id="260" r:id="rId5"/>
    <p:sldId id="261" r:id="rId6"/>
    <p:sldId id="264" r:id="rId7"/>
    <p:sldId id="265" r:id="rId8"/>
    <p:sldId id="268" r:id="rId9"/>
    <p:sldId id="266" r:id="rId10"/>
    <p:sldId id="267" r:id="rId11"/>
    <p:sldId id="262" r:id="rId12"/>
    <p:sldId id="26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0BBAD-F488-483A-9250-DD92E709D8C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7BC92-6442-45CF-BC73-0CA280199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9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269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33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29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77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2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0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5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4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1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1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4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1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1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BA-F720-4963-950A-41AFF12833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2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146BA-F720-4963-950A-41AFF12833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0BDD3-27AD-4BA1-AE31-BAB9407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5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211939" y="2448218"/>
            <a:ext cx="3747205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4211939" y="2742313"/>
            <a:ext cx="3928057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Luyện tập (tiết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24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81"/>
          <a:stretch/>
        </p:blipFill>
        <p:spPr>
          <a:xfrm>
            <a:off x="831275" y="402519"/>
            <a:ext cx="9390755" cy="12049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278754" y="981778"/>
            <a:ext cx="827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84421" y="1414915"/>
            <a:ext cx="1309036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9737" y="1742624"/>
            <a:ext cx="1704975" cy="420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1499" y="2089825"/>
            <a:ext cx="1652708" cy="3853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9308" y="2249999"/>
            <a:ext cx="1771650" cy="3609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9440" y="1837674"/>
            <a:ext cx="17430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0.65872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61432 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4, 5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55.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chung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56.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478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spc="10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5363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237936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13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tế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10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8" y="520662"/>
            <a:ext cx="11028610" cy="2622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1611" y="21240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2694" y="2124074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6669" y="2124074"/>
            <a:ext cx="10054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47" y="3735243"/>
            <a:ext cx="11028610" cy="1855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1611" y="4399813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2694" y="4399812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6669" y="4399812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7578" y="3127196"/>
            <a:ext cx="3682418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1477" y="3143250"/>
            <a:ext cx="3664786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3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8" y="1452681"/>
            <a:ext cx="11736242" cy="3946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2104" y="2124074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3069" y="2124074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5884" y="2101714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5435" y="4193507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3069" y="4193507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5884" y="420002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4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1" y="0"/>
            <a:ext cx="9390755" cy="5678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771" y="5678335"/>
            <a:ext cx="10416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28629" y="591019"/>
            <a:ext cx="827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88887" y="1010508"/>
            <a:ext cx="1309036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52" y="6136733"/>
            <a:ext cx="9302547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2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187</Words>
  <Application>Microsoft Office PowerPoint</Application>
  <PresentationFormat>Custom</PresentationFormat>
  <Paragraphs>38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10</cp:revision>
  <dcterms:created xsi:type="dcterms:W3CDTF">2022-03-17T12:58:20Z</dcterms:created>
  <dcterms:modified xsi:type="dcterms:W3CDTF">2024-03-12T05:22:04Z</dcterms:modified>
</cp:coreProperties>
</file>