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65" r:id="rId4"/>
    <p:sldId id="266" r:id="rId5"/>
    <p:sldId id="267" r:id="rId6"/>
    <p:sldId id="262" r:id="rId7"/>
    <p:sldId id="261" r:id="rId8"/>
    <p:sldId id="268" r:id="rId9"/>
    <p:sldId id="260" r:id="rId10"/>
    <p:sldId id="259" r:id="rId11"/>
    <p:sldId id="269" r:id="rId12"/>
    <p:sldId id="258" r:id="rId13"/>
    <p:sldId id="270" r:id="rId14"/>
    <p:sldId id="271" r:id="rId15"/>
    <p:sldId id="257" r:id="rId16"/>
    <p:sldId id="272" r:id="rId17"/>
    <p:sldId id="274" r:id="rId18"/>
    <p:sldId id="273" r:id="rId19"/>
    <p:sldId id="275" r:id="rId20"/>
    <p:sldId id="277" r:id="rId21"/>
    <p:sldId id="276" r:id="rId22"/>
    <p:sldId id="278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5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F644-506E-4C12-83A4-5D33C570CE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04800" y="2448218"/>
            <a:ext cx="85344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597314" y="2770023"/>
            <a:ext cx="8198762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Tìm hiểu quy định nơi công cộng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73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r="50000"/>
          <a:stretch/>
        </p:blipFill>
        <p:spPr bwMode="auto">
          <a:xfrm>
            <a:off x="914400" y="1101128"/>
            <a:ext cx="7086600" cy="39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618"/>
          <a:stretch/>
        </p:blipFill>
        <p:spPr bwMode="auto">
          <a:xfrm>
            <a:off x="1371600" y="582511"/>
            <a:ext cx="6096000" cy="42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viện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50000"/>
          <a:stretch/>
        </p:blipFill>
        <p:spPr bwMode="auto">
          <a:xfrm>
            <a:off x="1219200" y="937152"/>
            <a:ext cx="6477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buýt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9"/>
          <a:stretch/>
        </p:blipFill>
        <p:spPr bwMode="auto">
          <a:xfrm>
            <a:off x="1295400" y="762000"/>
            <a:ext cx="6477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viên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406" y="-39582"/>
            <a:ext cx="980209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304800" y="1143000"/>
            <a:ext cx="7613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quyền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87757"/>
            <a:ext cx="6356577" cy="854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32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Giao+dich+khach+hang-compressed+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82675"/>
            <a:ext cx="7620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85938" y="58901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hàng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20161024102527-d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162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85938" y="56388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Bưu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screen-shot-2017-05-30-at-2-26-02-am-14960862464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85938" y="56388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Rạp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85938" y="56388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Chùa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19918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06063"/>
            <a:ext cx="519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3112" y="387179"/>
            <a:ext cx="9372600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61358"/>
            <a:ext cx="6951500" cy="23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nhthangpc.V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" y="3374503"/>
            <a:ext cx="8697036" cy="26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nhthangpc.VN\Desktop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806"/>
            <a:ext cx="8839201" cy="9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2" y="304800"/>
            <a:ext cx="8656088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05001" y="4419600"/>
            <a:ext cx="5562600" cy="22098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vứt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giẫm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ồn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bẻ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8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2400" y="1108529"/>
            <a:ext cx="8991600" cy="53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32658"/>
            <a:ext cx="563880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uy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1600200"/>
            <a:ext cx="8991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38400" y="152400"/>
            <a:ext cx="396240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uy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viện</a:t>
            </a:r>
            <a:endParaRPr lang="en-US" sz="3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219200"/>
            <a:ext cx="954578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010946"/>
            <a:ext cx="7613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chen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lấn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xô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đẩy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gìn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…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thủ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85586" y="1875496"/>
            <a:ext cx="7606019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-41575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274586743615_8d35ed038b071641f2b44bda565bcce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6" t="13949" r="35800" b="7952"/>
          <a:stretch/>
        </p:blipFill>
        <p:spPr bwMode="auto">
          <a:xfrm rot="16200000">
            <a:off x="3663746" y="-3663748"/>
            <a:ext cx="181650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74" y="266661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5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55420" y="43216"/>
            <a:ext cx="9372600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Hoài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7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2205" y="914055"/>
            <a:ext cx="8759589" cy="4678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inherit"/>
                <a:cs typeface="Arial" pitchFamily="34" charset="0"/>
              </a:rPr>
              <a:t>     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Ngày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chủ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nhật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dẫn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vườn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Sao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vườn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đẹp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thế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nhỉ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!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Bao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nhiêu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nhìn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đâu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đủ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sắc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Sao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đẹp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thế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hở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? 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đoán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rằng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kể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nghe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câu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chuyện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cổ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tích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hôm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nọ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chỉ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đẹp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thế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Giữa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vòm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lá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um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tùm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xanh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mướt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còn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ướt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đẫm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sương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đêm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lấp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loáng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dưới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mặt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trời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buổi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sớm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dập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dờn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trước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gió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ẩn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hiện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đỏ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thắm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mùi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thơm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mát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dìu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dịu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mịn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màng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khum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khum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úp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sát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nhau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còn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ngập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chưa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nở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hết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gần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mới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hồng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Nghe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nói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thêm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hồng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nhung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toả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thơm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thoang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thoảng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khẽ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rung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rinh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mời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19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!”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với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tay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định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ngắt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liền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chỉ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về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phía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tấm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biển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xanh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gần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bảo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: “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ố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con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vần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được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chữ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gì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đề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trên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biển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kia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!”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vần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đến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nửa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tự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nhiên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mặt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nóng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thôi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đọc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to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lên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nữa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đoán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ra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rồi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!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muốn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bảo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phải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Theo </a:t>
            </a:r>
            <a:r>
              <a:rPr kumimoji="0" lang="en-US" sz="1900" b="0" i="1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</a:t>
            </a:r>
            <a:r>
              <a:rPr kumimoji="0" lang="en-US" sz="19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ần</a:t>
            </a:r>
            <a:r>
              <a:rPr kumimoji="0" lang="en-US" sz="19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1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Hoài</a:t>
            </a:r>
            <a:r>
              <a:rPr kumimoji="0" lang="en-US" sz="19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1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Dương</a:t>
            </a:r>
            <a:endParaRPr kumimoji="0" lang="en-US" sz="1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178835"/>
            <a:ext cx="5495924" cy="68044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114241" y="5791200"/>
            <a:ext cx="691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hái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9801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84160"/>
            <a:ext cx="527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34"/>
            <a:ext cx="8991600" cy="2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223848"/>
            <a:ext cx="8763000" cy="27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nhthangpc.VN\Desktop\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/>
          <a:stretch/>
        </p:blipFill>
        <p:spPr bwMode="auto">
          <a:xfrm>
            <a:off x="0" y="5867400"/>
            <a:ext cx="876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616</Words>
  <Application>Microsoft Office PowerPoint</Application>
  <PresentationFormat>On-screen Show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56</cp:revision>
  <dcterms:created xsi:type="dcterms:W3CDTF">2022-03-20T03:07:40Z</dcterms:created>
  <dcterms:modified xsi:type="dcterms:W3CDTF">2024-03-12T05:11:46Z</dcterms:modified>
</cp:coreProperties>
</file>