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1" r:id="rId2"/>
    <p:sldId id="257" r:id="rId3"/>
    <p:sldId id="258" r:id="rId4"/>
    <p:sldId id="260" r:id="rId5"/>
    <p:sldId id="262" r:id="rId6"/>
    <p:sldId id="265" r:id="rId7"/>
    <p:sldId id="279" r:id="rId8"/>
    <p:sldId id="266" r:id="rId9"/>
    <p:sldId id="267" r:id="rId10"/>
    <p:sldId id="268" r:id="rId11"/>
    <p:sldId id="269" r:id="rId12"/>
    <p:sldId id="278" r:id="rId13"/>
    <p:sldId id="270" r:id="rId14"/>
    <p:sldId id="263" r:id="rId15"/>
    <p:sldId id="264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E7031-38EA-4F83-B5D1-7C19FFE67FA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EC375-E344-4C7F-B8CB-9BD8B6AAD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37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943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265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853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451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421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57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22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65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89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1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55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9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67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09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1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2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50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34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99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43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469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2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5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4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9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6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7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37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88E-D6DD-4302-A02E-5881C94BF96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70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0C88E-D6DD-4302-A02E-5881C94BF96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F8058-2D0B-4D23-80C5-FA793A4DB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7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73" r:id="rId9"/>
    <p:sldLayoutId id="2147483672" r:id="rId10"/>
    <p:sldLayoutId id="2147483671" r:id="rId11"/>
    <p:sldLayoutId id="2147483670" r:id="rId12"/>
    <p:sldLayoutId id="2147483669" r:id="rId13"/>
    <p:sldLayoutId id="2147483668" r:id="rId14"/>
    <p:sldLayoutId id="2147483667" r:id="rId15"/>
    <p:sldLayoutId id="2147483665" r:id="rId16"/>
    <p:sldLayoutId id="2147483664" r:id="rId17"/>
    <p:sldLayoutId id="2147483663" r:id="rId18"/>
    <p:sldLayoutId id="2147483662" r:id="rId19"/>
    <p:sldLayoutId id="2147483661" r:id="rId20"/>
    <p:sldLayoutId id="2147483660" r:id="rId21"/>
    <p:sldLayoutId id="2147483656" r:id="rId22"/>
    <p:sldLayoutId id="2147483657" r:id="rId23"/>
    <p:sldLayoutId id="2147483658" r:id="rId24"/>
    <p:sldLayoutId id="2147483659" r:id="rId25"/>
    <p:sldLayoutId id="2147483674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2946408" y="2448218"/>
            <a:ext cx="5726537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8" y="4953009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9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4058810" y="2536249"/>
            <a:ext cx="4364180" cy="1217874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Các số trong phạm vi 1000 (tiết 3)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72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169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17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613388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phạm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vi 1000 (48)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7.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Đọc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- 110  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- 107  :			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- 103  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-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108  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- 105  :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- 106  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7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24" y="0"/>
            <a:ext cx="12213723" cy="6857012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5" y="2444907"/>
            <a:ext cx="11797358" cy="1953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29799" y="3654506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2124" y="3654506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3851" y="3654506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0362" y="3634528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8097" y="3634528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74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Vận dụng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544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31" y="440553"/>
            <a:ext cx="11894737" cy="5114086"/>
          </a:xfrm>
        </p:spPr>
      </p:pic>
    </p:spTree>
    <p:extLst>
      <p:ext uri="{BB962C8B-B14F-4D97-AF65-F5344CB8AC3E}">
        <p14:creationId xmlns:p14="http://schemas.microsoft.com/office/powerpoint/2010/main" val="20653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180529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7, 8, 9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48.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Các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trong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phạm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vi 1000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49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12122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06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08581" cy="6879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257" y="3570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52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" y="0"/>
            <a:ext cx="12179358" cy="6872199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06979" y="1822580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182" y="2781590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số trong phạm vi 1000 (</a:t>
            </a:r>
            <a:r>
              <a:rPr lang="en-US" sz="4800" spc="10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168784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980127" y="1040690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98057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06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52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29" y="0"/>
            <a:ext cx="11628537" cy="68105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1550" y="962024"/>
            <a:ext cx="1685925" cy="2714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0319" y="1063782"/>
            <a:ext cx="2093128" cy="1546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48137" y="2702074"/>
            <a:ext cx="3271910" cy="45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94609" y="1030443"/>
            <a:ext cx="2510097" cy="1533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10614" y="2702074"/>
            <a:ext cx="3327583" cy="1020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27251" y="3845325"/>
            <a:ext cx="2897830" cy="1744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42470" y="5599827"/>
            <a:ext cx="3375136" cy="823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54502" y="3594411"/>
            <a:ext cx="3379262" cy="1916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86837" y="5644449"/>
            <a:ext cx="3375136" cy="823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94083" y="3190926"/>
            <a:ext cx="3271910" cy="459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2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7725" cy="69056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6311" y="-123825"/>
            <a:ext cx="10325100" cy="289560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440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Hãy cùng đọc số</a:t>
            </a:r>
            <a:endParaRPr lang="en-US" sz="44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500062" y="2800350"/>
            <a:ext cx="2981325" cy="139065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</a:t>
            </a:r>
            <a:endParaRPr lang="en-US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3876675" y="3852863"/>
            <a:ext cx="2981325" cy="139065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402</a:t>
            </a:r>
            <a:endParaRPr lang="en-US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7253288" y="5114925"/>
            <a:ext cx="2981325" cy="139065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808</a:t>
            </a:r>
            <a:endParaRPr lang="en-US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9058275" y="2771775"/>
            <a:ext cx="2981325" cy="139065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709</a:t>
            </a:r>
            <a:endParaRPr lang="en-US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09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17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3" y="685872"/>
            <a:ext cx="11864827" cy="407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5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22413537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202</Words>
  <Application>Microsoft Office PowerPoint</Application>
  <PresentationFormat>Custom</PresentationFormat>
  <Paragraphs>45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năm ngày 17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17</cp:revision>
  <dcterms:created xsi:type="dcterms:W3CDTF">2022-03-05T12:19:55Z</dcterms:created>
  <dcterms:modified xsi:type="dcterms:W3CDTF">2024-03-11T23:08:03Z</dcterms:modified>
</cp:coreProperties>
</file>