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71" r:id="rId10"/>
    <p:sldId id="269" r:id="rId11"/>
    <p:sldId id="270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83889" y="2545724"/>
            <a:ext cx="436418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số trong phạm vi 1000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6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1144776"/>
            <a:ext cx="11799770" cy="2171671"/>
          </a:xfrm>
        </p:spPr>
      </p:pic>
      <p:sp>
        <p:nvSpPr>
          <p:cNvPr id="6" name="TextBox 5"/>
          <p:cNvSpPr txBox="1"/>
          <p:nvPr/>
        </p:nvSpPr>
        <p:spPr>
          <a:xfrm>
            <a:off x="5511254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9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571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2748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6505" y="2523821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" y="699682"/>
            <a:ext cx="11733346" cy="2996419"/>
          </a:xfrm>
        </p:spPr>
      </p:pic>
      <p:sp>
        <p:nvSpPr>
          <p:cNvPr id="5" name="Oval 4"/>
          <p:cNvSpPr/>
          <p:nvPr/>
        </p:nvSpPr>
        <p:spPr>
          <a:xfrm>
            <a:off x="3078503" y="2350289"/>
            <a:ext cx="606392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09615" y="2506783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2" y="2171537"/>
            <a:ext cx="1111858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47,48.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11439525" cy="6944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1735231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2700338" cy="97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0967" y="2865515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9742" y="4083447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1314" y="5786915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8475" y="4045523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0047" y="5748991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91915" y="2135204"/>
            <a:ext cx="451585" cy="1941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691915" y="2238375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91915" y="3326982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705725" y="2135782"/>
            <a:ext cx="371475" cy="2058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00950" y="3165171"/>
            <a:ext cx="476250" cy="161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0950" y="2265002"/>
            <a:ext cx="476250" cy="181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50824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143</Words>
  <Application>Microsoft Office PowerPoint</Application>
  <PresentationFormat>Custom</PresentationFormat>
  <Paragraphs>28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13</cp:revision>
  <dcterms:created xsi:type="dcterms:W3CDTF">2022-03-05T12:19:55Z</dcterms:created>
  <dcterms:modified xsi:type="dcterms:W3CDTF">2024-03-11T23:05:51Z</dcterms:modified>
</cp:coreProperties>
</file>