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58" r:id="rId4"/>
    <p:sldId id="260" r:id="rId5"/>
    <p:sldId id="264" r:id="rId6"/>
    <p:sldId id="261" r:id="rId7"/>
    <p:sldId id="273" r:id="rId8"/>
    <p:sldId id="266" r:id="rId9"/>
    <p:sldId id="265" r:id="rId10"/>
    <p:sldId id="268" r:id="rId11"/>
    <p:sldId id="272" r:id="rId12"/>
    <p:sldId id="269" r:id="rId13"/>
    <p:sldId id="270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155324" y="2793829"/>
            <a:ext cx="540501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số trong phạm vi 1000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16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226</Words>
  <Application>Microsoft Office PowerPoint</Application>
  <PresentationFormat>Custom</PresentationFormat>
  <Paragraphs>50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20</cp:revision>
  <dcterms:created xsi:type="dcterms:W3CDTF">2022-03-05T09:08:38Z</dcterms:created>
  <dcterms:modified xsi:type="dcterms:W3CDTF">2024-03-11T23:03:18Z</dcterms:modified>
</cp:coreProperties>
</file>