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9" r:id="rId2"/>
    <p:sldId id="265" r:id="rId3"/>
    <p:sldId id="266" r:id="rId4"/>
    <p:sldId id="268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1" r:id="rId14"/>
    <p:sldId id="274" r:id="rId15"/>
    <p:sldId id="272" r:id="rId16"/>
    <p:sldId id="273" r:id="rId17"/>
    <p:sldId id="277" r:id="rId18"/>
    <p:sldId id="275" r:id="rId19"/>
    <p:sldId id="269" r:id="rId20"/>
    <p:sldId id="270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2BC07-8AE5-49FE-A796-1E6BE6C3EA8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E3D5D-5121-4D38-A35D-79989E6B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19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897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201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165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434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742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05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09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01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70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72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59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7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2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23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5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09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43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82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C2B5-F9A5-4F31-B973-CC6057AF1E0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0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4C2B5-F9A5-4F31-B973-CC6057AF1E0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B198B-88C4-4851-B60D-1B039062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hyperlink" Target="https://www.facebook.com/nkpowerskills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0.png"/><Relationship Id="rId18" Type="http://schemas.openxmlformats.org/officeDocument/2006/relationships/image" Target="../media/image33.gif"/><Relationship Id="rId3" Type="http://schemas.openxmlformats.org/officeDocument/2006/relationships/image" Target="../media/image24.png"/><Relationship Id="rId7" Type="http://schemas.openxmlformats.org/officeDocument/2006/relationships/image" Target="../media/image27.gif"/><Relationship Id="rId12" Type="http://schemas.openxmlformats.org/officeDocument/2006/relationships/slide" Target="slide10.xml"/><Relationship Id="rId17" Type="http://schemas.openxmlformats.org/officeDocument/2006/relationships/image" Target="../media/image32.jpe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hyperlink" Target="https://www.facebook.com/nkpowerskills" TargetMode="External"/><Relationship Id="rId15" Type="http://schemas.openxmlformats.org/officeDocument/2006/relationships/image" Target="../media/image31.png"/><Relationship Id="rId10" Type="http://schemas.openxmlformats.org/officeDocument/2006/relationships/slide" Target="slide11.xml"/><Relationship Id="rId19" Type="http://schemas.openxmlformats.org/officeDocument/2006/relationships/slide" Target="slide12.xml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946408" y="2448218"/>
            <a:ext cx="5726537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8" y="4953009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0" y="4165379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3181081" y="2742313"/>
            <a:ext cx="5491863" cy="663876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r>
              <a:rPr lang="en-US" sz="36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Các số có ba chữ số (tiết 1)</a:t>
            </a:r>
            <a:endParaRPr lang="en-US" sz="36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308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xmlns="" id="{2B2CF5BD-9629-43B2-873F-18D268D077E4}"/>
              </a:ext>
            </a:extLst>
          </p:cNvPr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104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xmlns="" id="{1F91BD90-F06A-4E7D-B645-A65742C0E0C3}"/>
              </a:ext>
            </a:extLst>
          </p:cNvPr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107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xmlns="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105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xmlns="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106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E847B7-7137-46BC-A4B1-1BCF5B8A3820}"/>
              </a:ext>
            </a:extLst>
          </p:cNvPr>
          <p:cNvSpPr txBox="1"/>
          <p:nvPr/>
        </p:nvSpPr>
        <p:spPr>
          <a:xfrm>
            <a:off x="3393814" y="956060"/>
            <a:ext cx="6606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105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9087" y="2143124"/>
            <a:ext cx="5406529" cy="438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xmlns="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4" y="-194252"/>
            <a:ext cx="11661294" cy="5039934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xmlns="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111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xmlns="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100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xmlns="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109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xmlns="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101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E847B7-7137-46BC-A4B1-1BCF5B8A3820}"/>
              </a:ext>
            </a:extLst>
          </p:cNvPr>
          <p:cNvSpPr txBox="1"/>
          <p:nvPr/>
        </p:nvSpPr>
        <p:spPr>
          <a:xfrm>
            <a:off x="3083373" y="1408086"/>
            <a:ext cx="6174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110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0423" y="2933760"/>
            <a:ext cx="4953320" cy="401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xmlns="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6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Khám</a:t>
            </a:r>
            <a:r>
              <a:rPr kumimoji="0" lang="en-US" altLang="zh-CN" sz="8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4273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0" y="705917"/>
            <a:ext cx="12111943" cy="51340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69919" y="1036351"/>
            <a:ext cx="2093128" cy="1546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47700" y="2424863"/>
            <a:ext cx="3404738" cy="459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80528" y="2912853"/>
            <a:ext cx="3271910" cy="459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94419" y="1036351"/>
            <a:ext cx="5392831" cy="138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90594" y="2424863"/>
            <a:ext cx="4101205" cy="459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72425" y="2912853"/>
            <a:ext cx="1790080" cy="459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84895" y="3400843"/>
            <a:ext cx="3001305" cy="138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84895" y="4789355"/>
            <a:ext cx="3167543" cy="459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00001" y="5301775"/>
            <a:ext cx="1790080" cy="459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501362" y="3372268"/>
            <a:ext cx="5747663" cy="138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297537" y="4760780"/>
            <a:ext cx="4371052" cy="459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779368" y="5248770"/>
            <a:ext cx="1907862" cy="459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63047" y="34434"/>
            <a:ext cx="4509378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9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7725" cy="6905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6311" y="-123825"/>
            <a:ext cx="10325100" cy="289560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sz="4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Hãy cùng đọc số</a:t>
            </a:r>
          </a:p>
        </p:txBody>
      </p:sp>
      <p:sp>
        <p:nvSpPr>
          <p:cNvPr id="3" name="Cloud 2"/>
          <p:cNvSpPr/>
          <p:nvPr/>
        </p:nvSpPr>
        <p:spPr>
          <a:xfrm>
            <a:off x="500062" y="2800350"/>
            <a:ext cx="2981325" cy="139065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</a:t>
            </a:r>
            <a:endParaRPr lang="en-US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407567" y="3704112"/>
            <a:ext cx="2981325" cy="139065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404</a:t>
            </a:r>
            <a:endParaRPr lang="en-US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414829" y="5227857"/>
            <a:ext cx="2981325" cy="139065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815</a:t>
            </a:r>
            <a:endParaRPr lang="en-US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6286674" y="2396295"/>
            <a:ext cx="2981325" cy="139065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710</a:t>
            </a:r>
            <a:endParaRPr lang="en-US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9194179" y="3635790"/>
            <a:ext cx="2981325" cy="139065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605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11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</a:t>
            </a:r>
            <a:r>
              <a:rPr kumimoji="0" lang="en-US" altLang="zh-CN" sz="8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9130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" y="241244"/>
            <a:ext cx="11770904" cy="3625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5455" y="3141829"/>
            <a:ext cx="800219" cy="6400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63065" y="3197134"/>
            <a:ext cx="8002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9540" y="5116750"/>
            <a:ext cx="4913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Con hãy đọc các số vừa viết.</a:t>
            </a:r>
          </a:p>
        </p:txBody>
      </p:sp>
    </p:spTree>
    <p:extLst>
      <p:ext uri="{BB962C8B-B14F-4D97-AF65-F5344CB8AC3E}">
        <p14:creationId xmlns:p14="http://schemas.microsoft.com/office/powerpoint/2010/main" val="160104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1" y="1358142"/>
            <a:ext cx="11947202" cy="397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3062164"/>
            <a:ext cx="11468100" cy="1285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595312"/>
            <a:ext cx="11944350" cy="1800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" y="5386387"/>
            <a:ext cx="11649075" cy="119062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999247" y="2305050"/>
            <a:ext cx="2887078" cy="11144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005512" y="2313595"/>
            <a:ext cx="2824163" cy="11202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305175" y="2313595"/>
            <a:ext cx="6677025" cy="1105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70572" y="4138366"/>
            <a:ext cx="828675" cy="14337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005512" y="4150334"/>
            <a:ext cx="5053013" cy="14337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029450" y="4164744"/>
            <a:ext cx="3002756" cy="14735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05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2439997" cy="5883467"/>
            <a:chOff x="341926" y="208486"/>
            <a:chExt cx="11873875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1412028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6960" y="2548845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1529120" y="795658"/>
            <a:ext cx="8365113" cy="90023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Dặn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dò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31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877794" y="2171536"/>
            <a:ext cx="11260809" cy="1915899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- </a:t>
            </a:r>
            <a:r>
              <a:rPr lang="en-US" altLang="zh-CN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Hoàn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thành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bài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1, 2 </a:t>
            </a:r>
            <a:r>
              <a:rPr lang="en-US" altLang="zh-CN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Vở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BT </a:t>
            </a:r>
            <a:r>
              <a:rPr lang="en-US" altLang="zh-CN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toán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in </a:t>
            </a:r>
            <a:r>
              <a:rPr lang="en-US" altLang="zh-CN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trang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49.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-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bài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Các</a:t>
            </a:r>
            <a:r>
              <a:rPr kumimoji="0" lang="en-US" altLang="zh-CN" sz="4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số</a:t>
            </a:r>
            <a:r>
              <a:rPr kumimoji="0" lang="en-US" altLang="zh-CN" sz="4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có</a:t>
            </a:r>
            <a:r>
              <a:rPr lang="en-US" altLang="zh-CN" sz="4000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ba</a:t>
            </a:r>
            <a:r>
              <a:rPr lang="en-US" altLang="zh-CN" sz="4000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chữ</a:t>
            </a:r>
            <a:r>
              <a:rPr lang="en-US" altLang="zh-CN" sz="4000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số</a:t>
            </a:r>
            <a:r>
              <a:rPr lang="en-US" altLang="zh-CN" sz="4000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(</a:t>
            </a:r>
            <a:r>
              <a:rPr lang="en-US" altLang="zh-CN" sz="4000" i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tiếp</a:t>
            </a:r>
            <a:r>
              <a:rPr lang="en-US" altLang="zh-CN" sz="4000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theo</a:t>
            </a:r>
            <a:r>
              <a:rPr lang="en-US" altLang="zh-CN" sz="4000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)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trang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noProof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50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438319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43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6257" y="3570742"/>
            <a:ext cx="7204321" cy="162382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798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54" y="-1"/>
            <a:ext cx="11898645" cy="70313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27218" y="1705582"/>
            <a:ext cx="94996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của chúng ta đến đây là kết thúc.</a:t>
            </a:r>
          </a:p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mạnh khỏe, học tập tốt!</a:t>
            </a:r>
          </a:p>
        </p:txBody>
      </p:sp>
    </p:spTree>
    <p:extLst>
      <p:ext uri="{BB962C8B-B14F-4D97-AF65-F5344CB8AC3E}">
        <p14:creationId xmlns:p14="http://schemas.microsoft.com/office/powerpoint/2010/main" val="1022362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" y="0"/>
            <a:ext cx="12180685" cy="6863801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3849891" y="1772326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402216" y="1989813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7182" y="2781590"/>
            <a:ext cx="114048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i="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i="0" u="none" strike="noStrike" kern="1200" cap="none" spc="100" normalizeH="0" noProof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số có ba chữ số (</a:t>
            </a:r>
            <a:r>
              <a:rPr lang="en-US" sz="4800" spc="10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kumimoji="0" lang="en-US" sz="4800" i="0" u="none" strike="noStrike" kern="1200" cap="none" spc="100" normalizeH="0" noProof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8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460850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47997" y="565761"/>
            <a:ext cx="12312618" cy="5739505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1441987" y="1127671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2038" y="2095118"/>
            <a:ext cx="107776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lvl="0" indent="-514350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3651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4172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xmlns="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52" y="1277214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76625E-7F15-4F82-ADEE-36E276E82E02}"/>
              </a:ext>
            </a:extLst>
          </p:cNvPr>
          <p:cNvGrpSpPr/>
          <p:nvPr/>
        </p:nvGrpSpPr>
        <p:grpSpPr>
          <a:xfrm>
            <a:off x="-11397891" y="2836198"/>
            <a:ext cx="16695605" cy="8391586"/>
            <a:chOff x="140700" y="4055372"/>
            <a:chExt cx="12257011" cy="6160649"/>
          </a:xfrm>
        </p:grpSpPr>
        <p:sp>
          <p:nvSpPr>
            <p:cNvPr id="12" name="Rounded Rectangle 14">
              <a:hlinkClick r:id="rId4"/>
              <a:extLst>
                <a:ext uri="{FF2B5EF4-FFF2-40B4-BE49-F238E27FC236}">
                  <a16:creationId xmlns:a16="http://schemas.microsoft.com/office/drawing/2014/main" xmlns="" id="{079B2EF6-DF7B-4143-A6A8-8B55E5ECEE1A}"/>
                </a:ext>
              </a:extLst>
            </p:cNvPr>
            <p:cNvSpPr/>
            <p:nvPr/>
          </p:nvSpPr>
          <p:spPr>
            <a:xfrm>
              <a:off x="140700" y="8482137"/>
              <a:ext cx="12257011" cy="1733884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790318AE-B5F0-443A-9A39-2300A251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8520" y="4055372"/>
              <a:ext cx="1914067" cy="155194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2FC1F67-F8EF-4A07-8169-9DD2553734EB}"/>
              </a:ext>
            </a:extLst>
          </p:cNvPr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B42DEF7-4A53-4FAC-BFA0-84C5B8BCF110}"/>
              </a:ext>
            </a:extLst>
          </p:cNvPr>
          <p:cNvSpPr txBox="1"/>
          <p:nvPr/>
        </p:nvSpPr>
        <p:spPr>
          <a:xfrm>
            <a:off x="1384460" y="2531564"/>
            <a:ext cx="99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 CON LEO NÚI</a:t>
            </a:r>
          </a:p>
        </p:txBody>
      </p:sp>
    </p:spTree>
    <p:extLst>
      <p:ext uri="{BB962C8B-B14F-4D97-AF65-F5344CB8AC3E}">
        <p14:creationId xmlns:p14="http://schemas.microsoft.com/office/powerpoint/2010/main" val="33088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xmlns="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709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76625E-7F15-4F82-ADEE-36E276E82E02}"/>
              </a:ext>
            </a:extLst>
          </p:cNvPr>
          <p:cNvGrpSpPr/>
          <p:nvPr/>
        </p:nvGrpSpPr>
        <p:grpSpPr>
          <a:xfrm>
            <a:off x="199024" y="4040732"/>
            <a:ext cx="12257011" cy="6160649"/>
            <a:chOff x="140700" y="4055372"/>
            <a:chExt cx="12257011" cy="6160649"/>
          </a:xfrm>
        </p:grpSpPr>
        <p:sp>
          <p:nvSpPr>
            <p:cNvPr id="12" name="Rounded Rectangle 14">
              <a:hlinkClick r:id="rId5"/>
              <a:extLst>
                <a:ext uri="{FF2B5EF4-FFF2-40B4-BE49-F238E27FC236}">
                  <a16:creationId xmlns:a16="http://schemas.microsoft.com/office/drawing/2014/main" xmlns="" id="{079B2EF6-DF7B-4143-A6A8-8B55E5ECEE1A}"/>
                </a:ext>
              </a:extLst>
            </p:cNvPr>
            <p:cNvSpPr/>
            <p:nvPr/>
          </p:nvSpPr>
          <p:spPr>
            <a:xfrm>
              <a:off x="140700" y="8482137"/>
              <a:ext cx="12257011" cy="1733884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790318AE-B5F0-443A-9A39-2300A251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8520" y="4055372"/>
              <a:ext cx="1914067" cy="1551947"/>
            </a:xfrm>
            <a:prstGeom prst="rect">
              <a:avLst/>
            </a:prstGeom>
          </p:spPr>
        </p:pic>
      </p:grp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xmlns="" id="{ABBD0305-A311-48A0-9835-84BD9F74F0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0142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9E04ABC4-7A5B-4146-A2C7-AE904279A5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0889" y="3007179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C7316437-FE40-4037-A9B8-7BEF847E17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6D26BA31-085E-4FDE-B427-DB8A67AB91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16" action="ppaction://hlinksldjump"/>
            <a:extLst>
              <a:ext uri="{FF2B5EF4-FFF2-40B4-BE49-F238E27FC236}">
                <a16:creationId xmlns:a16="http://schemas.microsoft.com/office/drawing/2014/main" xmlns="" id="{F6A3FC52-86BF-472E-B461-1B86B5FD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9C3F96D-5BB7-4C2C-BC6B-EA6F80D76737}"/>
              </a:ext>
            </a:extLst>
          </p:cNvPr>
          <p:cNvSpPr/>
          <p:nvPr/>
        </p:nvSpPr>
        <p:spPr>
          <a:xfrm rot="27000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8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2" descr="Káº¿t quáº£ hÃ¬nh áº£nh cho win text gif">
            <a:hlinkClick r:id="rId19" action="ppaction://hlinksldjump"/>
            <a:extLst>
              <a:ext uri="{FF2B5EF4-FFF2-40B4-BE49-F238E27FC236}">
                <a16:creationId xmlns:a16="http://schemas.microsoft.com/office/drawing/2014/main" xmlns="" id="{99FF1763-66B7-4899-A077-1BF6A64E5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00" y="803560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4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29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44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4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39 -0.2338 L 0.45039 -0.23357 C 0.45235 -0.23959 0.45456 -0.24491 0.45625 -0.25093 C 0.45743 -0.25486 0.45729 -0.25972 0.45873 -0.26343 C 0.45951 -0.26574 0.46042 -0.26759 0.46107 -0.26991 C 0.46302 -0.27709 0.4612 -0.27639 0.46459 -0.28264 C 0.46563 -0.28426 0.46706 -0.28542 0.46823 -0.28681 C 0.46901 -0.28889 0.46953 -0.29144 0.47058 -0.29306 C 0.47331 -0.29792 0.47526 -0.29792 0.47891 -0.29954 C 0.47969 -0.30162 0.48021 -0.30417 0.48125 -0.30579 C 0.48229 -0.30718 0.48373 -0.30741 0.4849 -0.30787 C 0.49532 -0.3132 0.48464 -0.30718 0.49323 -0.31227 C 0.4944 -0.31366 0.49545 -0.31528 0.49675 -0.31644 C 0.49844 -0.31783 0.50365 -0.31991 0.50508 -0.3206 C 0.51003 -0.32639 0.50938 -0.32685 0.51706 -0.32685 C 0.53724 -0.32685 0.55756 -0.32546 0.57774 -0.32477 C 0.57904 -0.32338 0.58034 -0.32222 0.58138 -0.3206 C 0.58386 -0.31667 0.58568 -0.31134 0.58854 -0.30787 L 0.59206 -0.30371 C 0.59349 -0.3 0.59662 -0.29144 0.59805 -0.28889 C 0.59909 -0.28704 0.60052 -0.28611 0.60157 -0.28472 C 0.60209 -0.28403 0.60235 -0.28334 0.60287 -0.28264 " pathEditMode="relative" rAng="0" ptsTypes="AAAAAAAAAAAAAAAAAAAAAA">
                                      <p:cBhvr>
                                        <p:cTn id="5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465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57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039 -0.29097 L 0.60039 -0.29074 C 0.60391 -0.28681 0.60756 -0.28287 0.61107 -0.27847 C 0.61823 -0.26898 0.61107 -0.27408 0.61823 -0.26991 C 0.63125 -0.2544 0.6112 -0.27732 0.62657 -0.26366 C 0.64297 -0.24908 0.62735 -0.2588 0.63724 -0.25301 C 0.64766 -0.23449 0.63451 -0.25718 0.6444 -0.24236 C 0.65039 -0.23357 0.64532 -0.23773 0.65157 -0.23403 C 0.66719 -0.2132 0.64818 -0.23704 0.6599 -0.22546 C 0.66628 -0.21921 0.66628 -0.21829 0.67058 -0.21065 C 0.67253 -0.20023 0.67084 -0.20695 0.67539 -0.19584 C 0.67618 -0.19375 0.6767 -0.19121 0.67774 -0.18959 C 0.67878 -0.18773 0.68008 -0.18658 0.68138 -0.18519 C 0.68216 -0.1831 0.68269 -0.18079 0.68373 -0.17894 C 0.68607 -0.17477 0.68789 -0.17431 0.69089 -0.17246 C 0.69349 -0.16783 0.69466 -0.16482 0.69805 -0.16204 C 0.69909 -0.16088 0.70039 -0.16065 0.70157 -0.15996 C 0.70274 -0.15834 0.70378 -0.15671 0.70521 -0.15556 C 0.70743 -0.15371 0.71224 -0.15139 0.71224 -0.15116 C 0.71354 -0.15 0.71485 -0.14884 0.71589 -0.14722 C 0.72032 -0.13935 0.71602 -0.14144 0.72188 -0.13449 C 0.72292 -0.1331 0.72422 -0.1331 0.72539 -0.13241 C 0.72657 -0.13102 0.72774 -0.1294 0.72891 -0.12801 C 0.73047 -0.12662 0.73243 -0.12593 0.73373 -0.12384 C 0.7349 -0.12222 0.73529 -0.11945 0.73607 -0.11759 C 0.73646 -0.11667 0.73685 -0.11621 0.73737 -0.11528 " pathEditMode="relative" rAng="0" ptsTypes="AAAAAAAAAAAAAAAAAAAAAAAA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5" grpId="10" animBg="1"/>
      <p:bldP spid="25" grpId="1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xmlns="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xmlns="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Một trăm linh bẩy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xmlns="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Một trăm không bẩy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xmlns="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E847B7-7137-46BC-A4B1-1BCF5B8A3820}"/>
              </a:ext>
            </a:extLst>
          </p:cNvPr>
          <p:cNvSpPr txBox="1"/>
          <p:nvPr/>
        </p:nvSpPr>
        <p:spPr>
          <a:xfrm>
            <a:off x="3176807" y="1018431"/>
            <a:ext cx="5987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107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xmlns="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0192" y="2303587"/>
            <a:ext cx="4937611" cy="400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00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4" y="-194252"/>
            <a:ext cx="11595666" cy="4593085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xmlns="" id="{2B2CF5BD-9629-43B2-873F-18D268D077E4}"/>
              </a:ext>
            </a:extLst>
          </p:cNvPr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140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xmlns="" id="{1F91BD90-F06A-4E7D-B645-A65742C0E0C3}"/>
              </a:ext>
            </a:extLst>
          </p:cNvPr>
          <p:cNvSpPr/>
          <p:nvPr/>
        </p:nvSpPr>
        <p:spPr>
          <a:xfrm>
            <a:off x="1208002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1004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xmlns="" id="{FDF3C860-3241-4EC5-AFE4-1B44636F0383}"/>
              </a:ext>
            </a:extLst>
          </p:cNvPr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104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xmlns="" id="{591CD645-0256-4582-A362-9CD114D38A10}"/>
              </a:ext>
            </a:extLst>
          </p:cNvPr>
          <p:cNvSpPr/>
          <p:nvPr/>
        </p:nvSpPr>
        <p:spPr>
          <a:xfrm>
            <a:off x="6642909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14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E847B7-7137-46BC-A4B1-1BCF5B8A3820}"/>
              </a:ext>
            </a:extLst>
          </p:cNvPr>
          <p:cNvSpPr txBox="1"/>
          <p:nvPr/>
        </p:nvSpPr>
        <p:spPr>
          <a:xfrm>
            <a:off x="2806350" y="894617"/>
            <a:ext cx="7095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20589" y="2661675"/>
            <a:ext cx="4799457" cy="389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xmlns="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5652582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277</Words>
  <Application>Microsoft Office PowerPoint</Application>
  <PresentationFormat>Custom</PresentationFormat>
  <Paragraphs>55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Minhthangpc.VN</cp:lastModifiedBy>
  <cp:revision>17</cp:revision>
  <dcterms:created xsi:type="dcterms:W3CDTF">2022-03-05T12:59:24Z</dcterms:created>
  <dcterms:modified xsi:type="dcterms:W3CDTF">2024-03-11T23:10:58Z</dcterms:modified>
</cp:coreProperties>
</file>