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62" r:id="rId3"/>
    <p:sldId id="263" r:id="rId4"/>
    <p:sldId id="264" r:id="rId5"/>
    <p:sldId id="265" r:id="rId6"/>
    <p:sldId id="267" r:id="rId7"/>
    <p:sldId id="260" r:id="rId8"/>
    <p:sldId id="259" r:id="rId9"/>
    <p:sldId id="258" r:id="rId10"/>
    <p:sldId id="268" r:id="rId11"/>
    <p:sldId id="269" r:id="rId12"/>
    <p:sldId id="257" r:id="rId13"/>
    <p:sldId id="272" r:id="rId14"/>
    <p:sldId id="276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1A526-09EA-45A8-8A83-42D1FF36CA6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18BF8-AB62-4BCD-A19F-F6997F92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3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2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5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8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0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9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1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5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4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6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3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3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0933-DCEB-4FCC-B705-3A2BFAAE6BD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209806" y="2448218"/>
            <a:ext cx="429490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1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0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612916" y="2751731"/>
            <a:ext cx="3656266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Tôi luôn bên bạn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4461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969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28" y="1143000"/>
            <a:ext cx="946265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609600" y="1600200"/>
            <a:ext cx="7613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thiên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tai,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mồ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côi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khuyết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ốm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đau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,…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94237" y="147935"/>
            <a:ext cx="9091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2.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xây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dựng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kế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hoạch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Tôi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luôn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!”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tổ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bước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253659634587_b583d5aa14e62301ad987b4162b206e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8" t="23117" r="19876" b="16970"/>
          <a:stretch/>
        </p:blipFill>
        <p:spPr bwMode="auto">
          <a:xfrm rot="16200000">
            <a:off x="1866900" y="-419102"/>
            <a:ext cx="5334001" cy="86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11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79" y="674914"/>
            <a:ext cx="457558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76" y="3733800"/>
            <a:ext cx="4593723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4550274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05" y="3733800"/>
            <a:ext cx="4575579" cy="3124200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352" y="76200"/>
            <a:ext cx="913664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2C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5C -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Ái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Mộ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tặng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khuyết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tật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9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930"/>
            <a:ext cx="9144000" cy="6058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737356" y="1859349"/>
            <a:ext cx="774162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khả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774339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190437"/>
            <a:ext cx="811286" cy="73923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3" y="776934"/>
            <a:ext cx="9144000" cy="6058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1005869" y="1836353"/>
            <a:ext cx="774162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khả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24" y="884012"/>
            <a:ext cx="7609497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TRẢI NGHIỆM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6687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200401"/>
            <a:ext cx="9144000" cy="36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380910" y="1745675"/>
            <a:ext cx="1251470" cy="11430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47125" y="1875496"/>
            <a:ext cx="4578950" cy="943904"/>
          </a:xfrm>
          <a:prstGeom prst="round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1170725" y="202066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椭圆 2730"/>
          <p:cNvSpPr/>
          <p:nvPr/>
        </p:nvSpPr>
        <p:spPr>
          <a:xfrm>
            <a:off x="331373" y="313659"/>
            <a:ext cx="659227" cy="66309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8" name="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9" y="68233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94" y="212724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9325" y="411535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93817" y="2919128"/>
            <a:ext cx="91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59325" y="1159487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800600"/>
            <a:ext cx="9134398" cy="20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1107" y="147935"/>
            <a:ext cx="909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1.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Minhthangpc.VN\Desktop\z3252211351129_4655decd5b3158e943e18a8122cb565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8" t="29104" r="30603" b="23614"/>
          <a:stretch/>
        </p:blipFill>
        <p:spPr bwMode="auto">
          <a:xfrm rot="16200000">
            <a:off x="-114300" y="1790700"/>
            <a:ext cx="4876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nhthangpc.VN\Desktop\z3252211354225_34b2095697e4ea0956bcbc504ece18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2" t="43859" r="31701" b="9251"/>
          <a:stretch/>
        </p:blipFill>
        <p:spPr bwMode="auto">
          <a:xfrm rot="16200000">
            <a:off x="4436919" y="1659084"/>
            <a:ext cx="4876801" cy="44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02539" y="768838"/>
            <a:ext cx="909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cuu-tro-mien-tru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588825"/>
            <a:ext cx="80772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2133600" y="6019800"/>
            <a:ext cx="4191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miền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Trung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5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Tre-em-khuyet-tat-la-gi-va-nhung-kho-khan-ma-tre-em-khuyet-tat-dang-gap-p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519549"/>
            <a:ext cx="8305800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1295400" y="6096000"/>
            <a:ext cx="698615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da cam.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cu-gia.jpg.cr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5"/>
            <a:ext cx="79248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1600200" y="6019800"/>
            <a:ext cx="5943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neo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ốm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292</Words>
  <Application>Microsoft Office PowerPoint</Application>
  <PresentationFormat>On-screen Show (4:3)</PresentationFormat>
  <Paragraphs>32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30</cp:revision>
  <dcterms:created xsi:type="dcterms:W3CDTF">2022-03-11T23:59:59Z</dcterms:created>
  <dcterms:modified xsi:type="dcterms:W3CDTF">2024-03-11T22:59:58Z</dcterms:modified>
</cp:coreProperties>
</file>