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61" r:id="rId3"/>
    <p:sldId id="262" r:id="rId4"/>
    <p:sldId id="263" r:id="rId5"/>
    <p:sldId id="264" r:id="rId6"/>
    <p:sldId id="260" r:id="rId7"/>
    <p:sldId id="259" r:id="rId8"/>
    <p:sldId id="258" r:id="rId9"/>
    <p:sldId id="257" r:id="rId10"/>
    <p:sldId id="266" r:id="rId11"/>
    <p:sldId id="268" r:id="rId12"/>
    <p:sldId id="267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4ACDA-38DB-4B19-A04E-8D9C23A82887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DA706-0EDC-4C19-B052-259A17F8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DA706-0EDC-4C19-B052-259A17F89C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4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3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5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1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84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9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5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9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6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9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7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2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2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213B-0B52-4489-A5BA-59F89EDE30BB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5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974258" y="2448218"/>
            <a:ext cx="7026742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6" y="4953010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80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974295" y="2558294"/>
            <a:ext cx="6567427" cy="1217874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Tìm kiếm sự hỗ trợ ở nơi </a:t>
            </a:r>
          </a:p>
          <a:p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   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công cộng (tiết 2)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65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inhthangpc.VN\Desktop\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4"/>
          <a:stretch/>
        </p:blipFill>
        <p:spPr bwMode="auto">
          <a:xfrm>
            <a:off x="285997" y="304800"/>
            <a:ext cx="8572006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5997" y="5410200"/>
            <a:ext cx="8572006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ngã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xe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cũng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xung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063" y="-228600"/>
            <a:ext cx="9698180" cy="769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609600" y="1461312"/>
            <a:ext cx="7924800" cy="288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Gặp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mưa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lạ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quà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rủ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bám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,… </a:t>
            </a:r>
          </a:p>
          <a:p>
            <a:pPr algn="just">
              <a:lnSpc>
                <a:spcPct val="150000"/>
              </a:lnSpc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xung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5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nhthangpc.VN\Desktop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2133600" cy="9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6114" y="685800"/>
            <a:ext cx="85720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Lập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danh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điện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thoại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nhớ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thiết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075" name="Picture 3" descr="C:\Users\Minhthangpc.VN\Desktop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763000" cy="49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36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nhthangpc.VN\Desktop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6" y="228600"/>
            <a:ext cx="9231087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2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140419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3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20121" y="1816508"/>
            <a:ext cx="1071494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33181" y="1875496"/>
            <a:ext cx="7862330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2)</a:t>
            </a:r>
            <a:endParaRPr lang="en-US" sz="3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xmlns="" id="{E14D4A15-BAA0-4C95-832F-EBC1362431C4}"/>
              </a:ext>
            </a:extLst>
          </p:cNvPr>
          <p:cNvSpPr txBox="1"/>
          <p:nvPr/>
        </p:nvSpPr>
        <p:spPr>
          <a:xfrm>
            <a:off x="-41575" y="1992959"/>
            <a:ext cx="140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5511" cy="181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06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8759" y="1602746"/>
            <a:ext cx="8572006" cy="1224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8759" y="113607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774" y="266661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Rèn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trách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nhiệm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32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100138" y="2249343"/>
            <a:ext cx="6943724" cy="87485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152401" y="720430"/>
            <a:ext cx="53425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47802" y="706575"/>
            <a:ext cx="2757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huống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Minhthangpc.VN\Desktop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8415"/>
            <a:ext cx="9067800" cy="27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inhthangpc.VN\Desktop\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5" y="3962400"/>
            <a:ext cx="891193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6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 r="50000"/>
          <a:stretch/>
        </p:blipFill>
        <p:spPr bwMode="auto">
          <a:xfrm>
            <a:off x="914400" y="228600"/>
            <a:ext cx="7239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040" y="4724400"/>
            <a:ext cx="8572006" cy="138499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Trời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mưa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mà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mang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áo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mưa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ô,… </a:t>
            </a:r>
          </a:p>
          <a:p>
            <a:pPr algn="just"/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nhờ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mượn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áo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mưa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73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4"/>
          <a:stretch/>
        </p:blipFill>
        <p:spPr bwMode="auto">
          <a:xfrm>
            <a:off x="609600" y="381000"/>
            <a:ext cx="7924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5997" y="5105400"/>
            <a:ext cx="8572006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lạ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quà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lôi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kéo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hét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xung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inhthangpc.VN\Desktop\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51"/>
          <a:stretch/>
        </p:blipFill>
        <p:spPr bwMode="auto">
          <a:xfrm>
            <a:off x="533400" y="381000"/>
            <a:ext cx="8153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5997" y="5334000"/>
            <a:ext cx="8572006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lạ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xung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2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293</Words>
  <Application>Microsoft Office PowerPoint</Application>
  <PresentationFormat>On-screen Show (4:3)</PresentationFormat>
  <Paragraphs>28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27</cp:revision>
  <dcterms:created xsi:type="dcterms:W3CDTF">2022-03-12T10:35:00Z</dcterms:created>
  <dcterms:modified xsi:type="dcterms:W3CDTF">2024-03-11T22:56:32Z</dcterms:modified>
</cp:coreProperties>
</file>