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7" r:id="rId3"/>
    <p:sldId id="258" r:id="rId4"/>
    <p:sldId id="260" r:id="rId5"/>
    <p:sldId id="261" r:id="rId6"/>
    <p:sldId id="271" r:id="rId7"/>
    <p:sldId id="268" r:id="rId8"/>
    <p:sldId id="272" r:id="rId9"/>
    <p:sldId id="273" r:id="rId10"/>
    <p:sldId id="269" r:id="rId11"/>
    <p:sldId id="2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CC03-77E0-4ED2-B38C-9F5D12A6139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0636-0C40-4AC3-9708-E337F78B2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8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1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7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7CDA-56DA-4B94-83DD-65CF3CA1873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1D4F-2823-449A-A101-50A9F95F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435929" y="2768514"/>
            <a:ext cx="529243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Em vui học Toán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5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77675" cy="72327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46282" y="721894"/>
            <a:ext cx="259882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89798" y="1193532"/>
            <a:ext cx="1299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14337" y="1193532"/>
            <a:ext cx="1445394" cy="1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62737" y="731519"/>
            <a:ext cx="259882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5692" y="1530416"/>
            <a:ext cx="3268279" cy="21175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03079" y="3859731"/>
            <a:ext cx="3268279" cy="3185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04696" y="1559291"/>
            <a:ext cx="3268279" cy="2319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62737" y="3672039"/>
            <a:ext cx="3268279" cy="3185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64354" y="1371599"/>
            <a:ext cx="3268279" cy="23196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8" y="2004815"/>
            <a:ext cx="11260809" cy="293156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thể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chia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bằng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nhiều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nhau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vui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43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700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578" cy="677507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492504" y="238502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73683" y="32864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vui học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toán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95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7991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388" y="705251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304242" y="2100715"/>
            <a:ext cx="2794104" cy="1632765"/>
          </a:xfrm>
          <a:prstGeom prst="wedgeEllipseCallout">
            <a:avLst>
              <a:gd name="adj1" fmla="val 89548"/>
              <a:gd name="adj2" fmla="val 7241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1184120">
            <a:off x="8829748" y="4220588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932765">
            <a:off x="7206818" y="3764010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1309251" y="767824"/>
            <a:ext cx="2676525" cy="1524000"/>
          </a:xfrm>
          <a:prstGeom prst="wedgeEllipseCallout">
            <a:avLst>
              <a:gd name="adj1" fmla="val 207203"/>
              <a:gd name="adj2" fmla="val -31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709737" y="3518544"/>
            <a:ext cx="2676525" cy="1524000"/>
          </a:xfrm>
          <a:prstGeom prst="wedgeEllipseCallout">
            <a:avLst>
              <a:gd name="adj1" fmla="val 195147"/>
              <a:gd name="adj2" fmla="val 4848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171" y="5597201"/>
            <a:ext cx="1056583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0738" y="6220533"/>
            <a:ext cx="917069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049" y="666750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6743699" y="1962150"/>
            <a:ext cx="3846963" cy="1422495"/>
          </a:xfrm>
          <a:prstGeom prst="wedgeEllipseCallout">
            <a:avLst>
              <a:gd name="adj1" fmla="val -66389"/>
              <a:gd name="adj2" fmla="val 872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74720" y="3773103"/>
            <a:ext cx="2916454" cy="1277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1581" y="6029622"/>
            <a:ext cx="80458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049" y="666750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3518" y="5694715"/>
            <a:ext cx="795425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518" y="6341019"/>
            <a:ext cx="900513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625755" y="2241205"/>
            <a:ext cx="3241577" cy="1524000"/>
          </a:xfrm>
          <a:prstGeom prst="wedgeEllipseCallout">
            <a:avLst>
              <a:gd name="adj1" fmla="val -73255"/>
              <a:gd name="adj2" fmla="val 7683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77441" y="4780243"/>
            <a:ext cx="1809549" cy="865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010275" y="666750"/>
            <a:ext cx="2676525" cy="1524000"/>
          </a:xfrm>
          <a:prstGeom prst="wedgeEllipseCallout">
            <a:avLst>
              <a:gd name="adj1" fmla="val -107007"/>
              <a:gd name="adj2" fmla="val -718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241" y="4140668"/>
            <a:ext cx="2677727" cy="754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16968" y="4059408"/>
            <a:ext cx="2677727" cy="754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6909992" y="4051681"/>
            <a:ext cx="4076455" cy="1524000"/>
          </a:xfrm>
          <a:prstGeom prst="wedgeEllipseCallout">
            <a:avLst>
              <a:gd name="adj1" fmla="val -120313"/>
              <a:gd name="adj2" fmla="val 2313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0"/>
            <a:ext cx="10725150" cy="5760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9303" y="5853410"/>
            <a:ext cx="67489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 nhỏ đã dùng thêm cách gì để thể hiện 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303" y="6396335"/>
            <a:ext cx="741901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388" y="705251"/>
            <a:ext cx="5981701" cy="49269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683358" y="2734368"/>
            <a:ext cx="2676525" cy="1524000"/>
          </a:xfrm>
          <a:prstGeom prst="wedgeEllipseCallout">
            <a:avLst>
              <a:gd name="adj1" fmla="val 124228"/>
              <a:gd name="adj2" fmla="val 7492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rot="1184120">
            <a:off x="8829748" y="4220588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932765">
            <a:off x="7206818" y="3764010"/>
            <a:ext cx="1411320" cy="1063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0459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323</Words>
  <Application>Microsoft Office PowerPoint</Application>
  <PresentationFormat>Custom</PresentationFormat>
  <Paragraphs>36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23</cp:revision>
  <dcterms:created xsi:type="dcterms:W3CDTF">2022-03-02T01:36:50Z</dcterms:created>
  <dcterms:modified xsi:type="dcterms:W3CDTF">2024-02-23T23:47:20Z</dcterms:modified>
</cp:coreProperties>
</file>