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0" r:id="rId12"/>
    <p:sldId id="262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2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369714" y="2448218"/>
            <a:ext cx="67614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37748" y="2768514"/>
            <a:ext cx="684791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Em ôn lại những gì đã học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59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342" y="5026387"/>
            <a:ext cx="429582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0105496" y="49439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1827" y="4927001"/>
            <a:ext cx="429582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40.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41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76947" y="243366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760" y="333505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ôn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những gì đã học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798063" y="106174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819261"/>
            <a:ext cx="10283355" cy="291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6" y="930224"/>
            <a:ext cx="10716538" cy="2794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675" y="4339988"/>
            <a:ext cx="96273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675" y="1704975"/>
            <a:ext cx="1409700" cy="2152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nhẩm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 =  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=          10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=	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 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=	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18 : 2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9"/>
          <a:stretch/>
        </p:blipFill>
        <p:spPr>
          <a:xfrm>
            <a:off x="226198" y="108650"/>
            <a:ext cx="11726360" cy="863502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5" b="5206"/>
          <a:stretch/>
        </p:blipFill>
        <p:spPr>
          <a:xfrm>
            <a:off x="226198" y="3359694"/>
            <a:ext cx="11726360" cy="6063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06319" y="827772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78984" y="827772"/>
            <a:ext cx="83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2971" y="1617857"/>
            <a:ext cx="192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x 9 = 45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 flipH="1">
            <a:off x="4004109" y="2095622"/>
            <a:ext cx="938610" cy="5352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17953" y="2630913"/>
            <a:ext cx="13723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92651" y="2139723"/>
            <a:ext cx="6968" cy="5209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0329" y="2652110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>
            <a:off x="6409013" y="2095622"/>
            <a:ext cx="1201527" cy="5773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3083" y="2672982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5305062" y="1281335"/>
            <a:ext cx="58035" cy="73107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04536" y="1034436"/>
            <a:ext cx="14149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25566" y="3888606"/>
            <a:ext cx="1617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60244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75157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7317" y="4716981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2 = 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endCxn id="34" idx="0"/>
          </p:cNvCxnSpPr>
          <p:nvPr/>
        </p:nvCxnSpPr>
        <p:spPr>
          <a:xfrm flipH="1">
            <a:off x="4088450" y="5194746"/>
            <a:ext cx="848615" cy="5181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3109" y="5712878"/>
            <a:ext cx="16106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>
          <a:xfrm flipH="1">
            <a:off x="5722532" y="5301756"/>
            <a:ext cx="7818" cy="450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0925" y="571273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endCxn id="38" idx="0"/>
          </p:cNvCxnSpPr>
          <p:nvPr/>
        </p:nvCxnSpPr>
        <p:spPr>
          <a:xfrm>
            <a:off x="6509310" y="5194746"/>
            <a:ext cx="899538" cy="5138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01391" y="570856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5400000">
            <a:off x="5389134" y="4321616"/>
            <a:ext cx="45719" cy="861082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04536" y="408570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1" grpId="0" animBg="1"/>
      <p:bldP spid="23" grpId="0" animBg="1"/>
      <p:bldP spid="32" grpId="0"/>
      <p:bldP spid="34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41020" y="481672"/>
            <a:ext cx="1833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261</Words>
  <Application>Microsoft Office PowerPoint</Application>
  <PresentationFormat>Custom</PresentationFormat>
  <Paragraphs>39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8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11</cp:revision>
  <dcterms:created xsi:type="dcterms:W3CDTF">2022-03-02T01:36:50Z</dcterms:created>
  <dcterms:modified xsi:type="dcterms:W3CDTF">2024-02-23T23:42:39Z</dcterms:modified>
</cp:coreProperties>
</file>