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6"/>
  </p:notesMasterIdLst>
  <p:sldIdLst>
    <p:sldId id="295" r:id="rId2"/>
    <p:sldId id="300" r:id="rId3"/>
    <p:sldId id="391" r:id="rId4"/>
    <p:sldId id="2646" r:id="rId5"/>
    <p:sldId id="335" r:id="rId6"/>
    <p:sldId id="2687" r:id="rId7"/>
    <p:sldId id="2688" r:id="rId8"/>
    <p:sldId id="2670" r:id="rId9"/>
    <p:sldId id="2697" r:id="rId10"/>
    <p:sldId id="2696" r:id="rId11"/>
    <p:sldId id="2672" r:id="rId12"/>
    <p:sldId id="351" r:id="rId13"/>
    <p:sldId id="2698" r:id="rId14"/>
    <p:sldId id="2673" r:id="rId15"/>
    <p:sldId id="2689" r:id="rId16"/>
    <p:sldId id="2664" r:id="rId17"/>
    <p:sldId id="2679" r:id="rId18"/>
    <p:sldId id="2680" r:id="rId19"/>
    <p:sldId id="2681" r:id="rId20"/>
    <p:sldId id="2683" r:id="rId21"/>
    <p:sldId id="2692" r:id="rId22"/>
    <p:sldId id="2684" r:id="rId23"/>
    <p:sldId id="2699" r:id="rId24"/>
    <p:sldId id="2700" r:id="rId25"/>
    <p:sldId id="2649" r:id="rId26"/>
    <p:sldId id="2671" r:id="rId27"/>
    <p:sldId id="2677" r:id="rId28"/>
    <p:sldId id="2678" r:id="rId29"/>
    <p:sldId id="2695" r:id="rId30"/>
    <p:sldId id="2694" r:id="rId31"/>
    <p:sldId id="385" r:id="rId32"/>
    <p:sldId id="373" r:id="rId33"/>
    <p:sldId id="353" r:id="rId34"/>
    <p:sldId id="350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CCFF"/>
    <a:srgbClr val="1010B4"/>
    <a:srgbClr val="F1EAD7"/>
    <a:srgbClr val="FF85C2"/>
    <a:srgbClr val="FF7707"/>
    <a:srgbClr val="FFAD6E"/>
    <a:srgbClr val="D6DCE5"/>
    <a:srgbClr val="29AE9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84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8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22075-42E7-443E-A6CC-ECB1837D316B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7AEFC-C4CF-4CC4-A563-D773BC33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5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29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02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05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28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31" lvl="0" indent="-3429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62" lvl="1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93" lvl="2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924" lvl="3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55" lvl="4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86" lvl="5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618" lvl="6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849" lvl="7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80" lvl="8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6096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7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3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5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1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63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96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0" r:id="rId3"/>
    <p:sldLayoutId id="2147483712" r:id="rId4"/>
    <p:sldLayoutId id="2147483713" r:id="rId5"/>
    <p:sldLayoutId id="2147483714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8.png"/><Relationship Id="rId7" Type="http://schemas.openxmlformats.org/officeDocument/2006/relationships/image" Target="../media/image3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58.png"/><Relationship Id="rId4" Type="http://schemas.openxmlformats.org/officeDocument/2006/relationships/image" Target="../media/image28.GIF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1.wav"/><Relationship Id="rId3" Type="http://schemas.openxmlformats.org/officeDocument/2006/relationships/image" Target="../media/image27.png"/><Relationship Id="rId7" Type="http://schemas.openxmlformats.org/officeDocument/2006/relationships/image" Target="../media/image18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28.GIF"/><Relationship Id="rId10" Type="http://schemas.openxmlformats.org/officeDocument/2006/relationships/image" Target="../media/image59.png"/><Relationship Id="rId4" Type="http://schemas.openxmlformats.org/officeDocument/2006/relationships/slide" Target="slide4.xml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64.png"/><Relationship Id="rId5" Type="http://schemas.openxmlformats.org/officeDocument/2006/relationships/image" Target="../media/image17.png"/><Relationship Id="rId10" Type="http://schemas.openxmlformats.org/officeDocument/2006/relationships/image" Target="../media/image63.png"/><Relationship Id="rId4" Type="http://schemas.openxmlformats.org/officeDocument/2006/relationships/image" Target="../media/image28.GIF"/><Relationship Id="rId9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29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0AD63-CB86-76EC-6AE0-55FD1026D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2" action="ppaction://hlinksldjump"/>
            <a:extLst>
              <a:ext uri="{FF2B5EF4-FFF2-40B4-BE49-F238E27FC236}">
                <a16:creationId xmlns:a16="http://schemas.microsoft.com/office/drawing/2014/main" id="{DC2CD945-1349-205C-6594-BDD1838EEB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71F8595E-D21E-857E-4B80-DF5EE92DF01C}"/>
              </a:ext>
            </a:extLst>
          </p:cNvPr>
          <p:cNvGrpSpPr/>
          <p:nvPr/>
        </p:nvGrpSpPr>
        <p:grpSpPr>
          <a:xfrm>
            <a:off x="-673746" y="-1420586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0A230AD8-171E-F6FF-969A-8247AF75C0AF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8951787C-3775-572E-2189-9EB2E20F0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40084E47-E2DD-4944-2EF7-164E57C11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869F01CE-7DF1-B610-A1C3-FAF565709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E06987FF-67A1-78C4-0129-31317F96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ECE9A95-EA35-C0CB-CC8E-12422F6F244F}"/>
              </a:ext>
            </a:extLst>
          </p:cNvPr>
          <p:cNvSpPr txBox="1"/>
          <p:nvPr/>
        </p:nvSpPr>
        <p:spPr>
          <a:xfrm>
            <a:off x="970304" y="346054"/>
            <a:ext cx="8786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ngắt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nhịp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thơ</a:t>
            </a:r>
            <a:endParaRPr lang="vi-VN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8F5254-1087-AB24-5B08-0BCE3B9B5965}"/>
              </a:ext>
            </a:extLst>
          </p:cNvPr>
          <p:cNvSpPr/>
          <p:nvPr/>
        </p:nvSpPr>
        <p:spPr>
          <a:xfrm>
            <a:off x="3746344" y="1590097"/>
            <a:ext cx="36940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mèo trắng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câu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 bờ ao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s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  <a:p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hiu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gió thổi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chừng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ngả lưng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một giấc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thầm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1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805912" y="-793151"/>
            <a:ext cx="14371422" cy="7457421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D6EC6873-8359-ADA1-4678-4C272E6E8F4C}"/>
              </a:ext>
            </a:extLst>
          </p:cNvPr>
          <p:cNvSpPr/>
          <p:nvPr/>
        </p:nvSpPr>
        <p:spPr>
          <a:xfrm>
            <a:off x="3625516" y="729912"/>
            <a:ext cx="3470529" cy="660846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CD312B-905B-1522-1E4C-773363745D9B}"/>
              </a:ext>
            </a:extLst>
          </p:cNvPr>
          <p:cNvGrpSpPr/>
          <p:nvPr/>
        </p:nvGrpSpPr>
        <p:grpSpPr>
          <a:xfrm>
            <a:off x="1348349" y="3149105"/>
            <a:ext cx="3833251" cy="1121761"/>
            <a:chOff x="6410789" y="819970"/>
            <a:chExt cx="4612392" cy="11217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037EE3-FAFE-7E73-2064-6D10C934F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01B07F-7E35-BD71-D23A-36B50AF5C758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 trắng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14D9C1-DA86-9651-3350-A3DA2801D9CE}"/>
              </a:ext>
            </a:extLst>
          </p:cNvPr>
          <p:cNvGrpSpPr/>
          <p:nvPr/>
        </p:nvGrpSpPr>
        <p:grpSpPr>
          <a:xfrm>
            <a:off x="1314046" y="4540786"/>
            <a:ext cx="3620787" cy="1121761"/>
            <a:chOff x="6410789" y="2733385"/>
            <a:chExt cx="4350737" cy="11217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C40C3C5-92CE-8EFA-AAA1-DDD8B5350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BBC133-0583-920D-9ED5-536CCB35FFDE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lượn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0A5A47-EFA7-C56E-87CC-005A7B0EA774}"/>
              </a:ext>
            </a:extLst>
          </p:cNvPr>
          <p:cNvGrpSpPr/>
          <p:nvPr/>
        </p:nvGrpSpPr>
        <p:grpSpPr>
          <a:xfrm>
            <a:off x="1314046" y="1833182"/>
            <a:ext cx="3592278" cy="1121761"/>
            <a:chOff x="6410789" y="819970"/>
            <a:chExt cx="4322439" cy="11217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637947C-3BD5-7C2E-74EA-7FF5BFB2B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48B473-8242-EBDD-6B66-6DEFE252DDC4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giỏ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5CD4BB-55F2-9BCE-8380-17F625A94B25}"/>
              </a:ext>
            </a:extLst>
          </p:cNvPr>
          <p:cNvGrpSpPr/>
          <p:nvPr/>
        </p:nvGrpSpPr>
        <p:grpSpPr>
          <a:xfrm>
            <a:off x="6573492" y="3149105"/>
            <a:ext cx="3833251" cy="1121761"/>
            <a:chOff x="6410789" y="819970"/>
            <a:chExt cx="4612392" cy="11217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F6B13E9-BE92-2C44-8F6C-55DBDDBDC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2FECA2-477E-AE3B-6E32-20F808ACE5C2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lều tranh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F97008-12E6-5C9A-C9AB-F030EF06D816}"/>
              </a:ext>
            </a:extLst>
          </p:cNvPr>
          <p:cNvGrpSpPr/>
          <p:nvPr/>
        </p:nvGrpSpPr>
        <p:grpSpPr>
          <a:xfrm>
            <a:off x="6539189" y="4540786"/>
            <a:ext cx="3620787" cy="1121761"/>
            <a:chOff x="6410789" y="2733385"/>
            <a:chExt cx="4350737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C12B65F-FE23-C7C5-0A89-148BFF72B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CBA220-D031-118C-9D63-55260CCD4B01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mặt trời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BD4552-0889-4C73-CF90-9EB567620067}"/>
              </a:ext>
            </a:extLst>
          </p:cNvPr>
          <p:cNvGrpSpPr/>
          <p:nvPr/>
        </p:nvGrpSpPr>
        <p:grpSpPr>
          <a:xfrm>
            <a:off x="6539189" y="1833182"/>
            <a:ext cx="3592278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21FAC78-A50D-77CD-AD1F-CE3E0CB57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F6281C-83E0-BCA7-15D5-2D0EB95ECC46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sông cái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6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795130" y="480425"/>
            <a:ext cx="10684566" cy="6072775"/>
          </a:xfrm>
          <a:custGeom>
            <a:avLst/>
            <a:gdLst>
              <a:gd name="connsiteX0" fmla="*/ 0 w 10684566"/>
              <a:gd name="connsiteY0" fmla="*/ 1012149 h 6072775"/>
              <a:gd name="connsiteX1" fmla="*/ 1012149 w 10684566"/>
              <a:gd name="connsiteY1" fmla="*/ 0 h 6072775"/>
              <a:gd name="connsiteX2" fmla="*/ 1418515 w 10684566"/>
              <a:gd name="connsiteY2" fmla="*/ 0 h 6072775"/>
              <a:gd name="connsiteX3" fmla="*/ 2257895 w 10684566"/>
              <a:gd name="connsiteY3" fmla="*/ 0 h 6072775"/>
              <a:gd name="connsiteX4" fmla="*/ 2750864 w 10684566"/>
              <a:gd name="connsiteY4" fmla="*/ 0 h 6072775"/>
              <a:gd name="connsiteX5" fmla="*/ 3590244 w 10684566"/>
              <a:gd name="connsiteY5" fmla="*/ 0 h 6072775"/>
              <a:gd name="connsiteX6" fmla="*/ 3996611 w 10684566"/>
              <a:gd name="connsiteY6" fmla="*/ 0 h 6072775"/>
              <a:gd name="connsiteX7" fmla="*/ 4576182 w 10684566"/>
              <a:gd name="connsiteY7" fmla="*/ 0 h 6072775"/>
              <a:gd name="connsiteX8" fmla="*/ 5155754 w 10684566"/>
              <a:gd name="connsiteY8" fmla="*/ 0 h 6072775"/>
              <a:gd name="connsiteX9" fmla="*/ 5995134 w 10684566"/>
              <a:gd name="connsiteY9" fmla="*/ 0 h 6072775"/>
              <a:gd name="connsiteX10" fmla="*/ 6661308 w 10684566"/>
              <a:gd name="connsiteY10" fmla="*/ 0 h 6072775"/>
              <a:gd name="connsiteX11" fmla="*/ 7500688 w 10684566"/>
              <a:gd name="connsiteY11" fmla="*/ 0 h 6072775"/>
              <a:gd name="connsiteX12" fmla="*/ 8340068 w 10684566"/>
              <a:gd name="connsiteY12" fmla="*/ 0 h 6072775"/>
              <a:gd name="connsiteX13" fmla="*/ 9092845 w 10684566"/>
              <a:gd name="connsiteY13" fmla="*/ 0 h 6072775"/>
              <a:gd name="connsiteX14" fmla="*/ 9672417 w 10684566"/>
              <a:gd name="connsiteY14" fmla="*/ 0 h 6072775"/>
              <a:gd name="connsiteX15" fmla="*/ 10684566 w 10684566"/>
              <a:gd name="connsiteY15" fmla="*/ 1012149 h 6072775"/>
              <a:gd name="connsiteX16" fmla="*/ 10684566 w 10684566"/>
              <a:gd name="connsiteY16" fmla="*/ 1686895 h 6072775"/>
              <a:gd name="connsiteX17" fmla="*/ 10684566 w 10684566"/>
              <a:gd name="connsiteY17" fmla="*/ 2361641 h 6072775"/>
              <a:gd name="connsiteX18" fmla="*/ 10684566 w 10684566"/>
              <a:gd name="connsiteY18" fmla="*/ 3076872 h 6072775"/>
              <a:gd name="connsiteX19" fmla="*/ 10684566 w 10684566"/>
              <a:gd name="connsiteY19" fmla="*/ 3832588 h 6072775"/>
              <a:gd name="connsiteX20" fmla="*/ 10684566 w 10684566"/>
              <a:gd name="connsiteY20" fmla="*/ 5060626 h 6072775"/>
              <a:gd name="connsiteX21" fmla="*/ 9672417 w 10684566"/>
              <a:gd name="connsiteY21" fmla="*/ 6072775 h 6072775"/>
              <a:gd name="connsiteX22" fmla="*/ 8833037 w 10684566"/>
              <a:gd name="connsiteY22" fmla="*/ 6072775 h 6072775"/>
              <a:gd name="connsiteX23" fmla="*/ 8340068 w 10684566"/>
              <a:gd name="connsiteY23" fmla="*/ 6072775 h 6072775"/>
              <a:gd name="connsiteX24" fmla="*/ 7933702 w 10684566"/>
              <a:gd name="connsiteY24" fmla="*/ 6072775 h 6072775"/>
              <a:gd name="connsiteX25" fmla="*/ 7527335 w 10684566"/>
              <a:gd name="connsiteY25" fmla="*/ 6072775 h 6072775"/>
              <a:gd name="connsiteX26" fmla="*/ 7120969 w 10684566"/>
              <a:gd name="connsiteY26" fmla="*/ 6072775 h 6072775"/>
              <a:gd name="connsiteX27" fmla="*/ 6281589 w 10684566"/>
              <a:gd name="connsiteY27" fmla="*/ 6072775 h 6072775"/>
              <a:gd name="connsiteX28" fmla="*/ 5702017 w 10684566"/>
              <a:gd name="connsiteY28" fmla="*/ 6072775 h 6072775"/>
              <a:gd name="connsiteX29" fmla="*/ 5122445 w 10684566"/>
              <a:gd name="connsiteY29" fmla="*/ 6072775 h 6072775"/>
              <a:gd name="connsiteX30" fmla="*/ 4456271 w 10684566"/>
              <a:gd name="connsiteY30" fmla="*/ 6072775 h 6072775"/>
              <a:gd name="connsiteX31" fmla="*/ 4049905 w 10684566"/>
              <a:gd name="connsiteY31" fmla="*/ 6072775 h 6072775"/>
              <a:gd name="connsiteX32" fmla="*/ 3297127 w 10684566"/>
              <a:gd name="connsiteY32" fmla="*/ 6072775 h 6072775"/>
              <a:gd name="connsiteX33" fmla="*/ 2457748 w 10684566"/>
              <a:gd name="connsiteY33" fmla="*/ 6072775 h 6072775"/>
              <a:gd name="connsiteX34" fmla="*/ 1791573 w 10684566"/>
              <a:gd name="connsiteY34" fmla="*/ 6072775 h 6072775"/>
              <a:gd name="connsiteX35" fmla="*/ 1012149 w 10684566"/>
              <a:gd name="connsiteY35" fmla="*/ 6072775 h 6072775"/>
              <a:gd name="connsiteX36" fmla="*/ 0 w 10684566"/>
              <a:gd name="connsiteY36" fmla="*/ 5060626 h 6072775"/>
              <a:gd name="connsiteX37" fmla="*/ 0 w 10684566"/>
              <a:gd name="connsiteY37" fmla="*/ 4507334 h 6072775"/>
              <a:gd name="connsiteX38" fmla="*/ 0 w 10684566"/>
              <a:gd name="connsiteY38" fmla="*/ 3832588 h 6072775"/>
              <a:gd name="connsiteX39" fmla="*/ 0 w 10684566"/>
              <a:gd name="connsiteY39" fmla="*/ 3117357 h 6072775"/>
              <a:gd name="connsiteX40" fmla="*/ 0 w 10684566"/>
              <a:gd name="connsiteY40" fmla="*/ 2564065 h 6072775"/>
              <a:gd name="connsiteX41" fmla="*/ 0 w 10684566"/>
              <a:gd name="connsiteY41" fmla="*/ 1808349 h 6072775"/>
              <a:gd name="connsiteX42" fmla="*/ 0 w 10684566"/>
              <a:gd name="connsiteY42" fmla="*/ 1012149 h 607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684566" h="6072775" fill="none" extrusionOk="0">
                <a:moveTo>
                  <a:pt x="0" y="1012149"/>
                </a:moveTo>
                <a:cubicBezTo>
                  <a:pt x="-47883" y="472528"/>
                  <a:pt x="538661" y="-41068"/>
                  <a:pt x="1012149" y="0"/>
                </a:cubicBezTo>
                <a:cubicBezTo>
                  <a:pt x="1107499" y="-8003"/>
                  <a:pt x="1310763" y="563"/>
                  <a:pt x="1418515" y="0"/>
                </a:cubicBezTo>
                <a:cubicBezTo>
                  <a:pt x="1526267" y="-563"/>
                  <a:pt x="1921609" y="8563"/>
                  <a:pt x="2257895" y="0"/>
                </a:cubicBezTo>
                <a:cubicBezTo>
                  <a:pt x="2594181" y="-8563"/>
                  <a:pt x="2623435" y="16867"/>
                  <a:pt x="2750864" y="0"/>
                </a:cubicBezTo>
                <a:cubicBezTo>
                  <a:pt x="2878293" y="-16867"/>
                  <a:pt x="3245381" y="-12285"/>
                  <a:pt x="3590244" y="0"/>
                </a:cubicBezTo>
                <a:cubicBezTo>
                  <a:pt x="3935107" y="12285"/>
                  <a:pt x="3900807" y="6034"/>
                  <a:pt x="3996611" y="0"/>
                </a:cubicBezTo>
                <a:cubicBezTo>
                  <a:pt x="4092415" y="-6034"/>
                  <a:pt x="4293667" y="-6367"/>
                  <a:pt x="4576182" y="0"/>
                </a:cubicBezTo>
                <a:cubicBezTo>
                  <a:pt x="4858697" y="6367"/>
                  <a:pt x="4976205" y="7928"/>
                  <a:pt x="5155754" y="0"/>
                </a:cubicBezTo>
                <a:cubicBezTo>
                  <a:pt x="5335303" y="-7928"/>
                  <a:pt x="5602142" y="-36343"/>
                  <a:pt x="5995134" y="0"/>
                </a:cubicBezTo>
                <a:cubicBezTo>
                  <a:pt x="6388126" y="36343"/>
                  <a:pt x="6509425" y="-26951"/>
                  <a:pt x="6661308" y="0"/>
                </a:cubicBezTo>
                <a:cubicBezTo>
                  <a:pt x="6813191" y="26951"/>
                  <a:pt x="7267265" y="39777"/>
                  <a:pt x="7500688" y="0"/>
                </a:cubicBezTo>
                <a:cubicBezTo>
                  <a:pt x="7734111" y="-39777"/>
                  <a:pt x="7944334" y="-21957"/>
                  <a:pt x="8340068" y="0"/>
                </a:cubicBezTo>
                <a:cubicBezTo>
                  <a:pt x="8735802" y="21957"/>
                  <a:pt x="8916141" y="-31324"/>
                  <a:pt x="9092845" y="0"/>
                </a:cubicBezTo>
                <a:cubicBezTo>
                  <a:pt x="9269549" y="31324"/>
                  <a:pt x="9449957" y="6927"/>
                  <a:pt x="9672417" y="0"/>
                </a:cubicBezTo>
                <a:cubicBezTo>
                  <a:pt x="10365225" y="-18421"/>
                  <a:pt x="10702749" y="546913"/>
                  <a:pt x="10684566" y="1012149"/>
                </a:cubicBezTo>
                <a:cubicBezTo>
                  <a:pt x="10692669" y="1220290"/>
                  <a:pt x="10687615" y="1387019"/>
                  <a:pt x="10684566" y="1686895"/>
                </a:cubicBezTo>
                <a:cubicBezTo>
                  <a:pt x="10681517" y="1986771"/>
                  <a:pt x="10684039" y="2169167"/>
                  <a:pt x="10684566" y="2361641"/>
                </a:cubicBezTo>
                <a:cubicBezTo>
                  <a:pt x="10685093" y="2554115"/>
                  <a:pt x="10685029" y="2859436"/>
                  <a:pt x="10684566" y="3076872"/>
                </a:cubicBezTo>
                <a:cubicBezTo>
                  <a:pt x="10684103" y="3294308"/>
                  <a:pt x="10685576" y="3609847"/>
                  <a:pt x="10684566" y="3832588"/>
                </a:cubicBezTo>
                <a:cubicBezTo>
                  <a:pt x="10683556" y="4055329"/>
                  <a:pt x="10693485" y="4626410"/>
                  <a:pt x="10684566" y="5060626"/>
                </a:cubicBezTo>
                <a:cubicBezTo>
                  <a:pt x="10717755" y="5649966"/>
                  <a:pt x="10170613" y="6130523"/>
                  <a:pt x="9672417" y="6072775"/>
                </a:cubicBezTo>
                <a:cubicBezTo>
                  <a:pt x="9276574" y="6059972"/>
                  <a:pt x="9033869" y="6097361"/>
                  <a:pt x="8833037" y="6072775"/>
                </a:cubicBezTo>
                <a:cubicBezTo>
                  <a:pt x="8632205" y="6048189"/>
                  <a:pt x="8459148" y="6057993"/>
                  <a:pt x="8340068" y="6072775"/>
                </a:cubicBezTo>
                <a:cubicBezTo>
                  <a:pt x="8220988" y="6087557"/>
                  <a:pt x="8056432" y="6077258"/>
                  <a:pt x="7933702" y="6072775"/>
                </a:cubicBezTo>
                <a:cubicBezTo>
                  <a:pt x="7810972" y="6068292"/>
                  <a:pt x="7639313" y="6075744"/>
                  <a:pt x="7527335" y="6072775"/>
                </a:cubicBezTo>
                <a:cubicBezTo>
                  <a:pt x="7415357" y="6069806"/>
                  <a:pt x="7308465" y="6076826"/>
                  <a:pt x="7120969" y="6072775"/>
                </a:cubicBezTo>
                <a:cubicBezTo>
                  <a:pt x="6933473" y="6068724"/>
                  <a:pt x="6564519" y="6112849"/>
                  <a:pt x="6281589" y="6072775"/>
                </a:cubicBezTo>
                <a:cubicBezTo>
                  <a:pt x="5998659" y="6032701"/>
                  <a:pt x="5893828" y="6085641"/>
                  <a:pt x="5702017" y="6072775"/>
                </a:cubicBezTo>
                <a:cubicBezTo>
                  <a:pt x="5510206" y="6059909"/>
                  <a:pt x="5318618" y="6082384"/>
                  <a:pt x="5122445" y="6072775"/>
                </a:cubicBezTo>
                <a:cubicBezTo>
                  <a:pt x="4926272" y="6063166"/>
                  <a:pt x="4778120" y="6103964"/>
                  <a:pt x="4456271" y="6072775"/>
                </a:cubicBezTo>
                <a:cubicBezTo>
                  <a:pt x="4134422" y="6041586"/>
                  <a:pt x="4191515" y="6064309"/>
                  <a:pt x="4049905" y="6072775"/>
                </a:cubicBezTo>
                <a:cubicBezTo>
                  <a:pt x="3908295" y="6081241"/>
                  <a:pt x="3529184" y="6101505"/>
                  <a:pt x="3297127" y="6072775"/>
                </a:cubicBezTo>
                <a:cubicBezTo>
                  <a:pt x="3065070" y="6044045"/>
                  <a:pt x="2755905" y="6048062"/>
                  <a:pt x="2457748" y="6072775"/>
                </a:cubicBezTo>
                <a:cubicBezTo>
                  <a:pt x="2159591" y="6097488"/>
                  <a:pt x="2088477" y="6072294"/>
                  <a:pt x="1791573" y="6072775"/>
                </a:cubicBezTo>
                <a:cubicBezTo>
                  <a:pt x="1494670" y="6073256"/>
                  <a:pt x="1239848" y="6068853"/>
                  <a:pt x="1012149" y="6072775"/>
                </a:cubicBezTo>
                <a:cubicBezTo>
                  <a:pt x="494285" y="6132758"/>
                  <a:pt x="131189" y="5588865"/>
                  <a:pt x="0" y="5060626"/>
                </a:cubicBezTo>
                <a:cubicBezTo>
                  <a:pt x="-25608" y="4850277"/>
                  <a:pt x="4364" y="4681828"/>
                  <a:pt x="0" y="4507334"/>
                </a:cubicBezTo>
                <a:cubicBezTo>
                  <a:pt x="-4364" y="4332840"/>
                  <a:pt x="27631" y="4160824"/>
                  <a:pt x="0" y="3832588"/>
                </a:cubicBezTo>
                <a:cubicBezTo>
                  <a:pt x="-27631" y="3504352"/>
                  <a:pt x="8797" y="3363009"/>
                  <a:pt x="0" y="3117357"/>
                </a:cubicBezTo>
                <a:cubicBezTo>
                  <a:pt x="-8797" y="2871705"/>
                  <a:pt x="-21262" y="2744409"/>
                  <a:pt x="0" y="2564065"/>
                </a:cubicBezTo>
                <a:cubicBezTo>
                  <a:pt x="21262" y="2383721"/>
                  <a:pt x="-18214" y="2095641"/>
                  <a:pt x="0" y="1808349"/>
                </a:cubicBezTo>
                <a:cubicBezTo>
                  <a:pt x="18214" y="1521057"/>
                  <a:pt x="-1494" y="1198502"/>
                  <a:pt x="0" y="1012149"/>
                </a:cubicBezTo>
                <a:close/>
              </a:path>
              <a:path w="10684566" h="6072775" stroke="0" extrusionOk="0">
                <a:moveTo>
                  <a:pt x="0" y="1012149"/>
                </a:moveTo>
                <a:cubicBezTo>
                  <a:pt x="-5356" y="421353"/>
                  <a:pt x="412126" y="22481"/>
                  <a:pt x="1012149" y="0"/>
                </a:cubicBezTo>
                <a:cubicBezTo>
                  <a:pt x="1328178" y="21696"/>
                  <a:pt x="1492020" y="27016"/>
                  <a:pt x="1678323" y="0"/>
                </a:cubicBezTo>
                <a:cubicBezTo>
                  <a:pt x="1864626" y="-27016"/>
                  <a:pt x="2056112" y="17929"/>
                  <a:pt x="2171293" y="0"/>
                </a:cubicBezTo>
                <a:cubicBezTo>
                  <a:pt x="2286474" y="-17929"/>
                  <a:pt x="2461892" y="18244"/>
                  <a:pt x="2577659" y="0"/>
                </a:cubicBezTo>
                <a:cubicBezTo>
                  <a:pt x="2693426" y="-18244"/>
                  <a:pt x="3117719" y="9856"/>
                  <a:pt x="3330436" y="0"/>
                </a:cubicBezTo>
                <a:cubicBezTo>
                  <a:pt x="3543153" y="-9856"/>
                  <a:pt x="3852130" y="7255"/>
                  <a:pt x="4083213" y="0"/>
                </a:cubicBezTo>
                <a:cubicBezTo>
                  <a:pt x="4314296" y="-7255"/>
                  <a:pt x="4447831" y="-20041"/>
                  <a:pt x="4749388" y="0"/>
                </a:cubicBezTo>
                <a:cubicBezTo>
                  <a:pt x="5050946" y="20041"/>
                  <a:pt x="5191521" y="5255"/>
                  <a:pt x="5328960" y="0"/>
                </a:cubicBezTo>
                <a:cubicBezTo>
                  <a:pt x="5466399" y="-5255"/>
                  <a:pt x="5691614" y="8873"/>
                  <a:pt x="5908531" y="0"/>
                </a:cubicBezTo>
                <a:cubicBezTo>
                  <a:pt x="6125448" y="-8873"/>
                  <a:pt x="6228003" y="-7380"/>
                  <a:pt x="6314898" y="0"/>
                </a:cubicBezTo>
                <a:cubicBezTo>
                  <a:pt x="6401793" y="7380"/>
                  <a:pt x="6727858" y="-22647"/>
                  <a:pt x="7067675" y="0"/>
                </a:cubicBezTo>
                <a:cubicBezTo>
                  <a:pt x="7407492" y="22647"/>
                  <a:pt x="7358020" y="-7843"/>
                  <a:pt x="7647247" y="0"/>
                </a:cubicBezTo>
                <a:cubicBezTo>
                  <a:pt x="7936474" y="7843"/>
                  <a:pt x="8241521" y="-34034"/>
                  <a:pt x="8486626" y="0"/>
                </a:cubicBezTo>
                <a:cubicBezTo>
                  <a:pt x="8731731" y="34034"/>
                  <a:pt x="8728794" y="25"/>
                  <a:pt x="8892993" y="0"/>
                </a:cubicBezTo>
                <a:cubicBezTo>
                  <a:pt x="9057192" y="-25"/>
                  <a:pt x="9349710" y="-16801"/>
                  <a:pt x="9672417" y="0"/>
                </a:cubicBezTo>
                <a:cubicBezTo>
                  <a:pt x="10189212" y="93817"/>
                  <a:pt x="10738731" y="351414"/>
                  <a:pt x="10684566" y="1012149"/>
                </a:cubicBezTo>
                <a:cubicBezTo>
                  <a:pt x="10659770" y="1362640"/>
                  <a:pt x="10661838" y="1601636"/>
                  <a:pt x="10684566" y="1767865"/>
                </a:cubicBezTo>
                <a:cubicBezTo>
                  <a:pt x="10707294" y="1934094"/>
                  <a:pt x="10658118" y="2151925"/>
                  <a:pt x="10684566" y="2361641"/>
                </a:cubicBezTo>
                <a:cubicBezTo>
                  <a:pt x="10711014" y="2571357"/>
                  <a:pt x="10678339" y="2680921"/>
                  <a:pt x="10684566" y="2995903"/>
                </a:cubicBezTo>
                <a:cubicBezTo>
                  <a:pt x="10690793" y="3310885"/>
                  <a:pt x="10661126" y="3278240"/>
                  <a:pt x="10684566" y="3549195"/>
                </a:cubicBezTo>
                <a:cubicBezTo>
                  <a:pt x="10708006" y="3820150"/>
                  <a:pt x="10669199" y="4024210"/>
                  <a:pt x="10684566" y="4223941"/>
                </a:cubicBezTo>
                <a:cubicBezTo>
                  <a:pt x="10699933" y="4423672"/>
                  <a:pt x="10673433" y="4875796"/>
                  <a:pt x="10684566" y="5060626"/>
                </a:cubicBezTo>
                <a:cubicBezTo>
                  <a:pt x="10794557" y="5685894"/>
                  <a:pt x="10200496" y="6060842"/>
                  <a:pt x="9672417" y="6072775"/>
                </a:cubicBezTo>
                <a:cubicBezTo>
                  <a:pt x="9399730" y="6099181"/>
                  <a:pt x="9379726" y="6081947"/>
                  <a:pt x="9092845" y="6072775"/>
                </a:cubicBezTo>
                <a:cubicBezTo>
                  <a:pt x="8805964" y="6063603"/>
                  <a:pt x="8768987" y="6066906"/>
                  <a:pt x="8686479" y="6072775"/>
                </a:cubicBezTo>
                <a:cubicBezTo>
                  <a:pt x="8603971" y="6078644"/>
                  <a:pt x="8424765" y="6092007"/>
                  <a:pt x="8280112" y="6072775"/>
                </a:cubicBezTo>
                <a:cubicBezTo>
                  <a:pt x="8135459" y="6053543"/>
                  <a:pt x="7895354" y="6048450"/>
                  <a:pt x="7787143" y="6072775"/>
                </a:cubicBezTo>
                <a:cubicBezTo>
                  <a:pt x="7678932" y="6097100"/>
                  <a:pt x="7249477" y="6111412"/>
                  <a:pt x="6947763" y="6072775"/>
                </a:cubicBezTo>
                <a:cubicBezTo>
                  <a:pt x="6646049" y="6034138"/>
                  <a:pt x="6413913" y="6069677"/>
                  <a:pt x="6194986" y="6072775"/>
                </a:cubicBezTo>
                <a:cubicBezTo>
                  <a:pt x="5976059" y="6075873"/>
                  <a:pt x="5627378" y="6068459"/>
                  <a:pt x="5355606" y="6072775"/>
                </a:cubicBezTo>
                <a:cubicBezTo>
                  <a:pt x="5083834" y="6077091"/>
                  <a:pt x="5077060" y="6076359"/>
                  <a:pt x="4862637" y="6072775"/>
                </a:cubicBezTo>
                <a:cubicBezTo>
                  <a:pt x="4648214" y="6069191"/>
                  <a:pt x="4379200" y="6089667"/>
                  <a:pt x="4109860" y="6072775"/>
                </a:cubicBezTo>
                <a:cubicBezTo>
                  <a:pt x="3840520" y="6055883"/>
                  <a:pt x="3578059" y="6059671"/>
                  <a:pt x="3443686" y="6072775"/>
                </a:cubicBezTo>
                <a:cubicBezTo>
                  <a:pt x="3309313" y="6085879"/>
                  <a:pt x="3096020" y="6074900"/>
                  <a:pt x="2864114" y="6072775"/>
                </a:cubicBezTo>
                <a:cubicBezTo>
                  <a:pt x="2632208" y="6070650"/>
                  <a:pt x="2470654" y="6063597"/>
                  <a:pt x="2284542" y="6072775"/>
                </a:cubicBezTo>
                <a:cubicBezTo>
                  <a:pt x="2098430" y="6081953"/>
                  <a:pt x="2035395" y="6050630"/>
                  <a:pt x="1791573" y="6072775"/>
                </a:cubicBezTo>
                <a:cubicBezTo>
                  <a:pt x="1547751" y="6094920"/>
                  <a:pt x="1231487" y="6109027"/>
                  <a:pt x="1012149" y="6072775"/>
                </a:cubicBezTo>
                <a:cubicBezTo>
                  <a:pt x="549860" y="6112498"/>
                  <a:pt x="26716" y="5571174"/>
                  <a:pt x="0" y="5060626"/>
                </a:cubicBezTo>
                <a:cubicBezTo>
                  <a:pt x="14543" y="4776072"/>
                  <a:pt x="31225" y="4678873"/>
                  <a:pt x="0" y="4304910"/>
                </a:cubicBezTo>
                <a:cubicBezTo>
                  <a:pt x="-31225" y="3930947"/>
                  <a:pt x="-15363" y="3831230"/>
                  <a:pt x="0" y="3630164"/>
                </a:cubicBezTo>
                <a:cubicBezTo>
                  <a:pt x="15363" y="3429098"/>
                  <a:pt x="13421" y="3223467"/>
                  <a:pt x="0" y="3036388"/>
                </a:cubicBezTo>
                <a:cubicBezTo>
                  <a:pt x="-13421" y="2849309"/>
                  <a:pt x="31832" y="2457683"/>
                  <a:pt x="0" y="2280672"/>
                </a:cubicBezTo>
                <a:cubicBezTo>
                  <a:pt x="-31832" y="2103661"/>
                  <a:pt x="29159" y="1824081"/>
                  <a:pt x="0" y="1646410"/>
                </a:cubicBezTo>
                <a:cubicBezTo>
                  <a:pt x="-29159" y="1468739"/>
                  <a:pt x="5834" y="1206768"/>
                  <a:pt x="0" y="1012149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53CC0153-9905-4EB0-9CFF-D62F7372FF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57646" y="5156701"/>
            <a:ext cx="3472768" cy="17277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F8C798-95FE-40DB-92C7-F575E53F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96059" y="5130298"/>
            <a:ext cx="3472768" cy="172770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BA1F5614-9755-4BC4-89E5-B5C0676437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19232" y="5130298"/>
            <a:ext cx="3472768" cy="1727702"/>
          </a:xfrm>
          <a:prstGeom prst="rect">
            <a:avLst/>
          </a:prstGeom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1066563D-A3D2-414C-8122-C9284C39D1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2C2A690-39B5-40C6-8C0F-172B3AAFAF47}"/>
              </a:ext>
            </a:extLst>
          </p:cNvPr>
          <p:cNvGrpSpPr/>
          <p:nvPr/>
        </p:nvGrpSpPr>
        <p:grpSpPr>
          <a:xfrm>
            <a:off x="346380" y="827527"/>
            <a:ext cx="5600064" cy="2707191"/>
            <a:chOff x="2707664" y="1124622"/>
            <a:chExt cx="4693012" cy="2707191"/>
          </a:xfrm>
        </p:grpSpPr>
        <p:sp>
          <p:nvSpPr>
            <p:cNvPr id="10" name="Rectangle: Rounded Corners 6">
              <a:extLst>
                <a:ext uri="{FF2B5EF4-FFF2-40B4-BE49-F238E27FC236}">
                  <a16:creationId xmlns:a16="http://schemas.microsoft.com/office/drawing/2014/main" id="{78243AB8-DA8E-471B-82A5-18696F0F6F55}"/>
                </a:ext>
              </a:extLst>
            </p:cNvPr>
            <p:cNvSpPr/>
            <p:nvPr/>
          </p:nvSpPr>
          <p:spPr>
            <a:xfrm>
              <a:off x="2707664" y="1769672"/>
              <a:ext cx="4693012" cy="2062141"/>
            </a:xfrm>
            <a:custGeom>
              <a:avLst/>
              <a:gdLst>
                <a:gd name="connsiteX0" fmla="*/ 0 w 4693012"/>
                <a:gd name="connsiteY0" fmla="*/ 415975 h 2062141"/>
                <a:gd name="connsiteX1" fmla="*/ 415975 w 4693012"/>
                <a:gd name="connsiteY1" fmla="*/ 0 h 2062141"/>
                <a:gd name="connsiteX2" fmla="*/ 1098096 w 4693012"/>
                <a:gd name="connsiteY2" fmla="*/ 0 h 2062141"/>
                <a:gd name="connsiteX3" fmla="*/ 1818828 w 4693012"/>
                <a:gd name="connsiteY3" fmla="*/ 0 h 2062141"/>
                <a:gd name="connsiteX4" fmla="*/ 2539559 w 4693012"/>
                <a:gd name="connsiteY4" fmla="*/ 0 h 2062141"/>
                <a:gd name="connsiteX5" fmla="*/ 3144459 w 4693012"/>
                <a:gd name="connsiteY5" fmla="*/ 0 h 2062141"/>
                <a:gd name="connsiteX6" fmla="*/ 3672137 w 4693012"/>
                <a:gd name="connsiteY6" fmla="*/ 0 h 2062141"/>
                <a:gd name="connsiteX7" fmla="*/ 4277037 w 4693012"/>
                <a:gd name="connsiteY7" fmla="*/ 0 h 2062141"/>
                <a:gd name="connsiteX8" fmla="*/ 4693012 w 4693012"/>
                <a:gd name="connsiteY8" fmla="*/ 415975 h 2062141"/>
                <a:gd name="connsiteX9" fmla="*/ 4693012 w 4693012"/>
                <a:gd name="connsiteY9" fmla="*/ 994165 h 2062141"/>
                <a:gd name="connsiteX10" fmla="*/ 4693012 w 4693012"/>
                <a:gd name="connsiteY10" fmla="*/ 1646166 h 2062141"/>
                <a:gd name="connsiteX11" fmla="*/ 4277037 w 4693012"/>
                <a:gd name="connsiteY11" fmla="*/ 2062141 h 2062141"/>
                <a:gd name="connsiteX12" fmla="*/ 3594916 w 4693012"/>
                <a:gd name="connsiteY12" fmla="*/ 2062141 h 2062141"/>
                <a:gd name="connsiteX13" fmla="*/ 3067238 w 4693012"/>
                <a:gd name="connsiteY13" fmla="*/ 2062141 h 2062141"/>
                <a:gd name="connsiteX14" fmla="*/ 2423727 w 4693012"/>
                <a:gd name="connsiteY14" fmla="*/ 2062141 h 2062141"/>
                <a:gd name="connsiteX15" fmla="*/ 1780217 w 4693012"/>
                <a:gd name="connsiteY15" fmla="*/ 2062141 h 2062141"/>
                <a:gd name="connsiteX16" fmla="*/ 1136707 w 4693012"/>
                <a:gd name="connsiteY16" fmla="*/ 2062141 h 2062141"/>
                <a:gd name="connsiteX17" fmla="*/ 415975 w 4693012"/>
                <a:gd name="connsiteY17" fmla="*/ 2062141 h 2062141"/>
                <a:gd name="connsiteX18" fmla="*/ 0 w 4693012"/>
                <a:gd name="connsiteY18" fmla="*/ 1646166 h 2062141"/>
                <a:gd name="connsiteX19" fmla="*/ 0 w 4693012"/>
                <a:gd name="connsiteY19" fmla="*/ 1031071 h 2062141"/>
                <a:gd name="connsiteX20" fmla="*/ 0 w 4693012"/>
                <a:gd name="connsiteY20" fmla="*/ 415975 h 206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93012" h="2062141" fill="none" extrusionOk="0">
                  <a:moveTo>
                    <a:pt x="0" y="415975"/>
                  </a:moveTo>
                  <a:cubicBezTo>
                    <a:pt x="18688" y="226813"/>
                    <a:pt x="134079" y="-19607"/>
                    <a:pt x="415975" y="0"/>
                  </a:cubicBezTo>
                  <a:cubicBezTo>
                    <a:pt x="573443" y="-23360"/>
                    <a:pt x="852516" y="-18671"/>
                    <a:pt x="1098096" y="0"/>
                  </a:cubicBezTo>
                  <a:cubicBezTo>
                    <a:pt x="1343676" y="18671"/>
                    <a:pt x="1608261" y="3183"/>
                    <a:pt x="1818828" y="0"/>
                  </a:cubicBezTo>
                  <a:cubicBezTo>
                    <a:pt x="2029395" y="-3183"/>
                    <a:pt x="2199427" y="-30458"/>
                    <a:pt x="2539559" y="0"/>
                  </a:cubicBezTo>
                  <a:cubicBezTo>
                    <a:pt x="2879691" y="30458"/>
                    <a:pt x="3006565" y="-18714"/>
                    <a:pt x="3144459" y="0"/>
                  </a:cubicBezTo>
                  <a:cubicBezTo>
                    <a:pt x="3282353" y="18714"/>
                    <a:pt x="3448969" y="-14971"/>
                    <a:pt x="3672137" y="0"/>
                  </a:cubicBezTo>
                  <a:cubicBezTo>
                    <a:pt x="3895305" y="14971"/>
                    <a:pt x="4043330" y="-29402"/>
                    <a:pt x="4277037" y="0"/>
                  </a:cubicBezTo>
                  <a:cubicBezTo>
                    <a:pt x="4501882" y="39853"/>
                    <a:pt x="4687726" y="180386"/>
                    <a:pt x="4693012" y="415975"/>
                  </a:cubicBezTo>
                  <a:cubicBezTo>
                    <a:pt x="4704477" y="627764"/>
                    <a:pt x="4695721" y="790027"/>
                    <a:pt x="4693012" y="994165"/>
                  </a:cubicBezTo>
                  <a:cubicBezTo>
                    <a:pt x="4690304" y="1198303"/>
                    <a:pt x="4710241" y="1415720"/>
                    <a:pt x="4693012" y="1646166"/>
                  </a:cubicBezTo>
                  <a:cubicBezTo>
                    <a:pt x="4668425" y="1863061"/>
                    <a:pt x="4509638" y="2084154"/>
                    <a:pt x="4277037" y="2062141"/>
                  </a:cubicBezTo>
                  <a:cubicBezTo>
                    <a:pt x="4082746" y="2079889"/>
                    <a:pt x="3810662" y="2084887"/>
                    <a:pt x="3594916" y="2062141"/>
                  </a:cubicBezTo>
                  <a:cubicBezTo>
                    <a:pt x="3379170" y="2039395"/>
                    <a:pt x="3202571" y="2038178"/>
                    <a:pt x="3067238" y="2062141"/>
                  </a:cubicBezTo>
                  <a:cubicBezTo>
                    <a:pt x="2931905" y="2086104"/>
                    <a:pt x="2627143" y="2090506"/>
                    <a:pt x="2423727" y="2062141"/>
                  </a:cubicBezTo>
                  <a:cubicBezTo>
                    <a:pt x="2220311" y="2033776"/>
                    <a:pt x="2091706" y="2045181"/>
                    <a:pt x="1780217" y="2062141"/>
                  </a:cubicBezTo>
                  <a:cubicBezTo>
                    <a:pt x="1468728" y="2079102"/>
                    <a:pt x="1386639" y="2036068"/>
                    <a:pt x="1136707" y="2062141"/>
                  </a:cubicBezTo>
                  <a:cubicBezTo>
                    <a:pt x="886775" y="2088215"/>
                    <a:pt x="709729" y="2071351"/>
                    <a:pt x="415975" y="2062141"/>
                  </a:cubicBezTo>
                  <a:cubicBezTo>
                    <a:pt x="207442" y="2087290"/>
                    <a:pt x="-45708" y="1897560"/>
                    <a:pt x="0" y="1646166"/>
                  </a:cubicBezTo>
                  <a:cubicBezTo>
                    <a:pt x="8707" y="1475597"/>
                    <a:pt x="-29992" y="1204287"/>
                    <a:pt x="0" y="1031071"/>
                  </a:cubicBezTo>
                  <a:cubicBezTo>
                    <a:pt x="29992" y="857856"/>
                    <a:pt x="5598" y="675718"/>
                    <a:pt x="0" y="415975"/>
                  </a:cubicBezTo>
                  <a:close/>
                </a:path>
                <a:path w="4693012" h="2062141" stroke="0" extrusionOk="0">
                  <a:moveTo>
                    <a:pt x="0" y="415975"/>
                  </a:moveTo>
                  <a:cubicBezTo>
                    <a:pt x="184" y="191865"/>
                    <a:pt x="203938" y="31629"/>
                    <a:pt x="415975" y="0"/>
                  </a:cubicBezTo>
                  <a:cubicBezTo>
                    <a:pt x="597728" y="-21228"/>
                    <a:pt x="862372" y="-3319"/>
                    <a:pt x="1098096" y="0"/>
                  </a:cubicBezTo>
                  <a:cubicBezTo>
                    <a:pt x="1333820" y="3319"/>
                    <a:pt x="1424439" y="-15472"/>
                    <a:pt x="1664385" y="0"/>
                  </a:cubicBezTo>
                  <a:cubicBezTo>
                    <a:pt x="1904331" y="15472"/>
                    <a:pt x="2026069" y="1041"/>
                    <a:pt x="2230674" y="0"/>
                  </a:cubicBezTo>
                  <a:cubicBezTo>
                    <a:pt x="2435279" y="-1041"/>
                    <a:pt x="2628851" y="27983"/>
                    <a:pt x="2912795" y="0"/>
                  </a:cubicBezTo>
                  <a:cubicBezTo>
                    <a:pt x="3196739" y="-27983"/>
                    <a:pt x="3305919" y="6287"/>
                    <a:pt x="3517695" y="0"/>
                  </a:cubicBezTo>
                  <a:cubicBezTo>
                    <a:pt x="3729471" y="-6287"/>
                    <a:pt x="3933236" y="19678"/>
                    <a:pt x="4277037" y="0"/>
                  </a:cubicBezTo>
                  <a:cubicBezTo>
                    <a:pt x="4510837" y="-12332"/>
                    <a:pt x="4720708" y="213568"/>
                    <a:pt x="4693012" y="415975"/>
                  </a:cubicBezTo>
                  <a:cubicBezTo>
                    <a:pt x="4683492" y="613914"/>
                    <a:pt x="4668283" y="755025"/>
                    <a:pt x="4693012" y="1006467"/>
                  </a:cubicBezTo>
                  <a:cubicBezTo>
                    <a:pt x="4717741" y="1257909"/>
                    <a:pt x="4668693" y="1399852"/>
                    <a:pt x="4693012" y="1646166"/>
                  </a:cubicBezTo>
                  <a:cubicBezTo>
                    <a:pt x="4700994" y="1823691"/>
                    <a:pt x="4514777" y="2063814"/>
                    <a:pt x="4277037" y="2062141"/>
                  </a:cubicBezTo>
                  <a:cubicBezTo>
                    <a:pt x="4126061" y="2057363"/>
                    <a:pt x="3871403" y="2078727"/>
                    <a:pt x="3710748" y="2062141"/>
                  </a:cubicBezTo>
                  <a:cubicBezTo>
                    <a:pt x="3550093" y="2045555"/>
                    <a:pt x="3403842" y="2036559"/>
                    <a:pt x="3144459" y="2062141"/>
                  </a:cubicBezTo>
                  <a:cubicBezTo>
                    <a:pt x="2885076" y="2087723"/>
                    <a:pt x="2787527" y="2085959"/>
                    <a:pt x="2462338" y="2062141"/>
                  </a:cubicBezTo>
                  <a:cubicBezTo>
                    <a:pt x="2137149" y="2038323"/>
                    <a:pt x="1892188" y="2032987"/>
                    <a:pt x="1741606" y="2062141"/>
                  </a:cubicBezTo>
                  <a:cubicBezTo>
                    <a:pt x="1591024" y="2091295"/>
                    <a:pt x="1313666" y="2046601"/>
                    <a:pt x="1136707" y="2062141"/>
                  </a:cubicBezTo>
                  <a:cubicBezTo>
                    <a:pt x="959748" y="2077681"/>
                    <a:pt x="666139" y="2036088"/>
                    <a:pt x="415975" y="2062141"/>
                  </a:cubicBezTo>
                  <a:cubicBezTo>
                    <a:pt x="148561" y="2085776"/>
                    <a:pt x="2262" y="1846597"/>
                    <a:pt x="0" y="1646166"/>
                  </a:cubicBezTo>
                  <a:cubicBezTo>
                    <a:pt x="19071" y="1494071"/>
                    <a:pt x="-19227" y="1154324"/>
                    <a:pt x="0" y="1031071"/>
                  </a:cubicBezTo>
                  <a:cubicBezTo>
                    <a:pt x="19227" y="907818"/>
                    <a:pt x="908" y="694530"/>
                    <a:pt x="0" y="415975"/>
                  </a:cubicBezTo>
                  <a:close/>
                </a:path>
              </a:pathLst>
            </a:custGeom>
            <a:solidFill>
              <a:srgbClr val="FFFFFF">
                <a:alpha val="85000"/>
              </a:srgbClr>
            </a:solidFill>
            <a:ln w="38100" cap="flat" cmpd="sng" algn="ctr">
              <a:solidFill>
                <a:srgbClr val="00206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b"/>
            <a:lstStyle/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endPara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endPara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endPara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endPara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endPara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Phân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công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khổ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Tất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cả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viên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đều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Giải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nghĩa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từ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nhau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. </a:t>
              </a:r>
              <a:endPara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DD6C879-34B5-4FB6-B459-0E2003878A16}"/>
                </a:ext>
              </a:extLst>
            </p:cNvPr>
            <p:cNvSpPr/>
            <p:nvPr/>
          </p:nvSpPr>
          <p:spPr>
            <a:xfrm>
              <a:off x="4206137" y="1124622"/>
              <a:ext cx="2063835" cy="532287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206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000" b="1" kern="0" dirty="0" err="1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Yêu</a:t>
              </a:r>
              <a:r>
                <a:rPr lang="en-US" sz="4000" b="1" kern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Cầu</a:t>
              </a:r>
              <a:endParaRPr lang="en-US" sz="4000" b="1" kern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E6E2A4-E428-4B3E-852A-BAA6088DB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745650" y="1948075"/>
              <a:ext cx="570472" cy="5704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62EAE8-CCA3-4FBE-A9B5-1F815D919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775114" y="2589143"/>
              <a:ext cx="570471" cy="57047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B25018-7245-40AD-9B82-222B7B1D0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710580" y="3159614"/>
              <a:ext cx="570470" cy="57047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B65C39-3A8F-4F8E-8B97-3FA94CCCE588}"/>
              </a:ext>
            </a:extLst>
          </p:cNvPr>
          <p:cNvGrpSpPr/>
          <p:nvPr/>
        </p:nvGrpSpPr>
        <p:grpSpPr>
          <a:xfrm>
            <a:off x="5070779" y="3410805"/>
            <a:ext cx="5741807" cy="2437071"/>
            <a:chOff x="5189220" y="3812803"/>
            <a:chExt cx="5460377" cy="24370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5AE5DB-989C-454E-B049-DCA1192CC593}"/>
                </a:ext>
              </a:extLst>
            </p:cNvPr>
            <p:cNvGrpSpPr/>
            <p:nvPr/>
          </p:nvGrpSpPr>
          <p:grpSpPr>
            <a:xfrm>
              <a:off x="5189220" y="3812803"/>
              <a:ext cx="5445754" cy="2437071"/>
              <a:chOff x="3323320" y="1250854"/>
              <a:chExt cx="5445754" cy="2437071"/>
            </a:xfrm>
          </p:grpSpPr>
          <p:sp>
            <p:nvSpPr>
              <p:cNvPr id="28" name="Rectangle: Rounded Corners 12">
                <a:extLst>
                  <a:ext uri="{FF2B5EF4-FFF2-40B4-BE49-F238E27FC236}">
                    <a16:creationId xmlns:a16="http://schemas.microsoft.com/office/drawing/2014/main" id="{D84503B1-7744-42A0-9BE7-529F3C381EC0}"/>
                  </a:ext>
                </a:extLst>
              </p:cNvPr>
              <p:cNvSpPr/>
              <p:nvPr/>
            </p:nvSpPr>
            <p:spPr>
              <a:xfrm>
                <a:off x="3323320" y="1724299"/>
                <a:ext cx="5445754" cy="1963626"/>
              </a:xfrm>
              <a:custGeom>
                <a:avLst/>
                <a:gdLst>
                  <a:gd name="connsiteX0" fmla="*/ 0 w 5445754"/>
                  <a:gd name="connsiteY0" fmla="*/ 396103 h 1963626"/>
                  <a:gd name="connsiteX1" fmla="*/ 396103 w 5445754"/>
                  <a:gd name="connsiteY1" fmla="*/ 0 h 1963626"/>
                  <a:gd name="connsiteX2" fmla="*/ 1014360 w 5445754"/>
                  <a:gd name="connsiteY2" fmla="*/ 0 h 1963626"/>
                  <a:gd name="connsiteX3" fmla="*/ 1632617 w 5445754"/>
                  <a:gd name="connsiteY3" fmla="*/ 0 h 1963626"/>
                  <a:gd name="connsiteX4" fmla="*/ 2157803 w 5445754"/>
                  <a:gd name="connsiteY4" fmla="*/ 0 h 1963626"/>
                  <a:gd name="connsiteX5" fmla="*/ 2729525 w 5445754"/>
                  <a:gd name="connsiteY5" fmla="*/ 0 h 1963626"/>
                  <a:gd name="connsiteX6" fmla="*/ 3301247 w 5445754"/>
                  <a:gd name="connsiteY6" fmla="*/ 0 h 1963626"/>
                  <a:gd name="connsiteX7" fmla="*/ 4012575 w 5445754"/>
                  <a:gd name="connsiteY7" fmla="*/ 0 h 1963626"/>
                  <a:gd name="connsiteX8" fmla="*/ 5049651 w 5445754"/>
                  <a:gd name="connsiteY8" fmla="*/ 0 h 1963626"/>
                  <a:gd name="connsiteX9" fmla="*/ 5445754 w 5445754"/>
                  <a:gd name="connsiteY9" fmla="*/ 396103 h 1963626"/>
                  <a:gd name="connsiteX10" fmla="*/ 5445754 w 5445754"/>
                  <a:gd name="connsiteY10" fmla="*/ 970099 h 1963626"/>
                  <a:gd name="connsiteX11" fmla="*/ 5445754 w 5445754"/>
                  <a:gd name="connsiteY11" fmla="*/ 1567523 h 1963626"/>
                  <a:gd name="connsiteX12" fmla="*/ 5049651 w 5445754"/>
                  <a:gd name="connsiteY12" fmla="*/ 1963626 h 1963626"/>
                  <a:gd name="connsiteX13" fmla="*/ 4338323 w 5445754"/>
                  <a:gd name="connsiteY13" fmla="*/ 1963626 h 1963626"/>
                  <a:gd name="connsiteX14" fmla="*/ 3673530 w 5445754"/>
                  <a:gd name="connsiteY14" fmla="*/ 1963626 h 1963626"/>
                  <a:gd name="connsiteX15" fmla="*/ 2915667 w 5445754"/>
                  <a:gd name="connsiteY15" fmla="*/ 1963626 h 1963626"/>
                  <a:gd name="connsiteX16" fmla="*/ 2250874 w 5445754"/>
                  <a:gd name="connsiteY16" fmla="*/ 1963626 h 1963626"/>
                  <a:gd name="connsiteX17" fmla="*/ 1586082 w 5445754"/>
                  <a:gd name="connsiteY17" fmla="*/ 1963626 h 1963626"/>
                  <a:gd name="connsiteX18" fmla="*/ 396103 w 5445754"/>
                  <a:gd name="connsiteY18" fmla="*/ 1963626 h 1963626"/>
                  <a:gd name="connsiteX19" fmla="*/ 0 w 5445754"/>
                  <a:gd name="connsiteY19" fmla="*/ 1567523 h 1963626"/>
                  <a:gd name="connsiteX20" fmla="*/ 0 w 5445754"/>
                  <a:gd name="connsiteY20" fmla="*/ 993527 h 1963626"/>
                  <a:gd name="connsiteX21" fmla="*/ 0 w 5445754"/>
                  <a:gd name="connsiteY21" fmla="*/ 396103 h 196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445754" h="1963626" fill="none" extrusionOk="0">
                    <a:moveTo>
                      <a:pt x="0" y="396103"/>
                    </a:moveTo>
                    <a:cubicBezTo>
                      <a:pt x="14917" y="198470"/>
                      <a:pt x="142186" y="32177"/>
                      <a:pt x="396103" y="0"/>
                    </a:cubicBezTo>
                    <a:cubicBezTo>
                      <a:pt x="534279" y="-19845"/>
                      <a:pt x="801978" y="-18245"/>
                      <a:pt x="1014360" y="0"/>
                    </a:cubicBezTo>
                    <a:cubicBezTo>
                      <a:pt x="1226742" y="18245"/>
                      <a:pt x="1376676" y="-3869"/>
                      <a:pt x="1632617" y="0"/>
                    </a:cubicBezTo>
                    <a:cubicBezTo>
                      <a:pt x="1888558" y="3869"/>
                      <a:pt x="2004088" y="473"/>
                      <a:pt x="2157803" y="0"/>
                    </a:cubicBezTo>
                    <a:cubicBezTo>
                      <a:pt x="2311518" y="-473"/>
                      <a:pt x="2451318" y="9934"/>
                      <a:pt x="2729525" y="0"/>
                    </a:cubicBezTo>
                    <a:cubicBezTo>
                      <a:pt x="3007732" y="-9934"/>
                      <a:pt x="3086480" y="870"/>
                      <a:pt x="3301247" y="0"/>
                    </a:cubicBezTo>
                    <a:cubicBezTo>
                      <a:pt x="3516014" y="-870"/>
                      <a:pt x="3815233" y="-35187"/>
                      <a:pt x="4012575" y="0"/>
                    </a:cubicBezTo>
                    <a:cubicBezTo>
                      <a:pt x="4209917" y="35187"/>
                      <a:pt x="4631353" y="-37544"/>
                      <a:pt x="5049651" y="0"/>
                    </a:cubicBezTo>
                    <a:cubicBezTo>
                      <a:pt x="5275524" y="-584"/>
                      <a:pt x="5425162" y="137386"/>
                      <a:pt x="5445754" y="396103"/>
                    </a:cubicBezTo>
                    <a:cubicBezTo>
                      <a:pt x="5453241" y="588062"/>
                      <a:pt x="5459079" y="847733"/>
                      <a:pt x="5445754" y="970099"/>
                    </a:cubicBezTo>
                    <a:cubicBezTo>
                      <a:pt x="5432429" y="1092465"/>
                      <a:pt x="5457498" y="1420661"/>
                      <a:pt x="5445754" y="1567523"/>
                    </a:cubicBezTo>
                    <a:cubicBezTo>
                      <a:pt x="5463716" y="1786438"/>
                      <a:pt x="5283226" y="1989753"/>
                      <a:pt x="5049651" y="1963626"/>
                    </a:cubicBezTo>
                    <a:cubicBezTo>
                      <a:pt x="4832062" y="1941321"/>
                      <a:pt x="4535687" y="1973711"/>
                      <a:pt x="4338323" y="1963626"/>
                    </a:cubicBezTo>
                    <a:cubicBezTo>
                      <a:pt x="4140959" y="1953541"/>
                      <a:pt x="3898171" y="1954452"/>
                      <a:pt x="3673530" y="1963626"/>
                    </a:cubicBezTo>
                    <a:cubicBezTo>
                      <a:pt x="3448889" y="1972800"/>
                      <a:pt x="3127227" y="1926565"/>
                      <a:pt x="2915667" y="1963626"/>
                    </a:cubicBezTo>
                    <a:cubicBezTo>
                      <a:pt x="2704107" y="2000687"/>
                      <a:pt x="2578096" y="1954043"/>
                      <a:pt x="2250874" y="1963626"/>
                    </a:cubicBezTo>
                    <a:cubicBezTo>
                      <a:pt x="1923652" y="1973209"/>
                      <a:pt x="1761142" y="1964249"/>
                      <a:pt x="1586082" y="1963626"/>
                    </a:cubicBezTo>
                    <a:cubicBezTo>
                      <a:pt x="1411022" y="1963003"/>
                      <a:pt x="939232" y="1939074"/>
                      <a:pt x="396103" y="1963626"/>
                    </a:cubicBezTo>
                    <a:cubicBezTo>
                      <a:pt x="176570" y="1972654"/>
                      <a:pt x="-2277" y="1760118"/>
                      <a:pt x="0" y="1567523"/>
                    </a:cubicBezTo>
                    <a:cubicBezTo>
                      <a:pt x="27606" y="1395190"/>
                      <a:pt x="17578" y="1167575"/>
                      <a:pt x="0" y="993527"/>
                    </a:cubicBezTo>
                    <a:cubicBezTo>
                      <a:pt x="-17578" y="819479"/>
                      <a:pt x="5962" y="600177"/>
                      <a:pt x="0" y="396103"/>
                    </a:cubicBezTo>
                    <a:close/>
                  </a:path>
                  <a:path w="5445754" h="1963626" stroke="0" extrusionOk="0">
                    <a:moveTo>
                      <a:pt x="0" y="396103"/>
                    </a:moveTo>
                    <a:cubicBezTo>
                      <a:pt x="393" y="189365"/>
                      <a:pt x="202428" y="44828"/>
                      <a:pt x="396103" y="0"/>
                    </a:cubicBezTo>
                    <a:cubicBezTo>
                      <a:pt x="701241" y="29580"/>
                      <a:pt x="774513" y="-32670"/>
                      <a:pt x="1107431" y="0"/>
                    </a:cubicBezTo>
                    <a:cubicBezTo>
                      <a:pt x="1440349" y="32670"/>
                      <a:pt x="1513198" y="-21624"/>
                      <a:pt x="1679153" y="0"/>
                    </a:cubicBezTo>
                    <a:cubicBezTo>
                      <a:pt x="1845108" y="21624"/>
                      <a:pt x="1997144" y="-27295"/>
                      <a:pt x="2250874" y="0"/>
                    </a:cubicBezTo>
                    <a:cubicBezTo>
                      <a:pt x="2504604" y="27295"/>
                      <a:pt x="2711605" y="7336"/>
                      <a:pt x="2962202" y="0"/>
                    </a:cubicBezTo>
                    <a:cubicBezTo>
                      <a:pt x="3212799" y="-7336"/>
                      <a:pt x="3396565" y="-21926"/>
                      <a:pt x="3580459" y="0"/>
                    </a:cubicBezTo>
                    <a:cubicBezTo>
                      <a:pt x="3764353" y="21926"/>
                      <a:pt x="4140455" y="-10520"/>
                      <a:pt x="4338323" y="0"/>
                    </a:cubicBezTo>
                    <a:cubicBezTo>
                      <a:pt x="4536191" y="10520"/>
                      <a:pt x="4756895" y="-27317"/>
                      <a:pt x="5049651" y="0"/>
                    </a:cubicBezTo>
                    <a:cubicBezTo>
                      <a:pt x="5252462" y="8396"/>
                      <a:pt x="5464440" y="156656"/>
                      <a:pt x="5445754" y="396103"/>
                    </a:cubicBezTo>
                    <a:cubicBezTo>
                      <a:pt x="5418680" y="626552"/>
                      <a:pt x="5435522" y="841290"/>
                      <a:pt x="5445754" y="958385"/>
                    </a:cubicBezTo>
                    <a:cubicBezTo>
                      <a:pt x="5455986" y="1075480"/>
                      <a:pt x="5463851" y="1403102"/>
                      <a:pt x="5445754" y="1567523"/>
                    </a:cubicBezTo>
                    <a:cubicBezTo>
                      <a:pt x="5460854" y="1793718"/>
                      <a:pt x="5266927" y="1954313"/>
                      <a:pt x="5049651" y="1963626"/>
                    </a:cubicBezTo>
                    <a:cubicBezTo>
                      <a:pt x="4893569" y="1952252"/>
                      <a:pt x="4740733" y="1989570"/>
                      <a:pt x="4477929" y="1963626"/>
                    </a:cubicBezTo>
                    <a:cubicBezTo>
                      <a:pt x="4215125" y="1937682"/>
                      <a:pt x="4041768" y="1981816"/>
                      <a:pt x="3766601" y="1963626"/>
                    </a:cubicBezTo>
                    <a:cubicBezTo>
                      <a:pt x="3491434" y="1945436"/>
                      <a:pt x="3175128" y="1986950"/>
                      <a:pt x="3008738" y="1963626"/>
                    </a:cubicBezTo>
                    <a:cubicBezTo>
                      <a:pt x="2842348" y="1940302"/>
                      <a:pt x="2520816" y="1948751"/>
                      <a:pt x="2390481" y="1963626"/>
                    </a:cubicBezTo>
                    <a:cubicBezTo>
                      <a:pt x="2260146" y="1978501"/>
                      <a:pt x="1973823" y="1945581"/>
                      <a:pt x="1772224" y="1963626"/>
                    </a:cubicBezTo>
                    <a:cubicBezTo>
                      <a:pt x="1570625" y="1981671"/>
                      <a:pt x="1247296" y="1971923"/>
                      <a:pt x="1014360" y="1963626"/>
                    </a:cubicBezTo>
                    <a:cubicBezTo>
                      <a:pt x="781424" y="1955329"/>
                      <a:pt x="596949" y="1952585"/>
                      <a:pt x="396103" y="1963626"/>
                    </a:cubicBezTo>
                    <a:cubicBezTo>
                      <a:pt x="223264" y="1951137"/>
                      <a:pt x="13486" y="1793150"/>
                      <a:pt x="0" y="1567523"/>
                    </a:cubicBezTo>
                    <a:cubicBezTo>
                      <a:pt x="-10579" y="1436190"/>
                      <a:pt x="-20792" y="1153264"/>
                      <a:pt x="0" y="1005241"/>
                    </a:cubicBezTo>
                    <a:cubicBezTo>
                      <a:pt x="20792" y="857218"/>
                      <a:pt x="-6695" y="631352"/>
                      <a:pt x="0" y="396103"/>
                    </a:cubicBezTo>
                    <a:close/>
                  </a:path>
                </a:pathLst>
              </a:custGeom>
              <a:solidFill>
                <a:srgbClr val="FFFFFF">
                  <a:alpha val="85000"/>
                </a:srgbClr>
              </a:solidFill>
              <a:ln w="38100" cap="flat" cmpd="sng" algn="ctr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algn="just">
                  <a:lnSpc>
                    <a:spcPct val="110000"/>
                  </a:lnSpc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2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1.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Đọc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đúng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2.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Đọc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 to,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rõ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3.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Đọc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ngắt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nghỉ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đúng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chỗ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EF25123E-3451-4E5E-A5FC-BD609E7072C0}"/>
                  </a:ext>
                </a:extLst>
              </p:cNvPr>
              <p:cNvSpPr/>
              <p:nvPr/>
            </p:nvSpPr>
            <p:spPr>
              <a:xfrm>
                <a:off x="4156061" y="1250854"/>
                <a:ext cx="3933275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 cap="flat" cmpd="sng" algn="ctr">
                <a:solidFill>
                  <a:srgbClr val="00206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3200" b="1" kern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Tiêu</a:t>
                </a:r>
                <a:r>
                  <a:rPr lang="en-US" sz="3200" b="1" kern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chí</a:t>
                </a:r>
                <a:r>
                  <a:rPr lang="en-US" sz="3200" b="1" kern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đánh</a:t>
                </a:r>
                <a:r>
                  <a:rPr lang="en-US" sz="3200" b="1" kern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rPr>
                  <a:t>giá</a:t>
                </a:r>
                <a:endParaRPr lang="en-US" sz="3200" b="1" kern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02E7A4-1CB6-4F33-834C-85B9C9D1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31950" y="4700185"/>
              <a:ext cx="469963" cy="46996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39BDB18-9ED5-492D-9B1A-FB38AAAE4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61001" y="4690660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EFB1562-D970-4DF5-88FE-78AA845CD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0524" y="4690660"/>
              <a:ext cx="469963" cy="46996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ECD1CB-29FD-4359-865E-1E24625B2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0313" y="5170587"/>
              <a:ext cx="469963" cy="4699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84BF236-3D5E-494D-ACF4-DBBBD60C9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5007" y="5170587"/>
              <a:ext cx="469963" cy="46996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CAC6CB8-2B35-4033-BBE1-9ED11C9EC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23580" y="5170587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F0AA226-0A0D-43D5-9DD0-45A9306C6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40062" y="5622721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2933FF2-CE24-4E2B-8E66-7B7763A9B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18138" y="5641771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5DF5868-578E-43CD-A47B-26F0A63EA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9634" y="5622721"/>
              <a:ext cx="469963" cy="469963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F7ECE6D-5ADA-42F3-A55E-58B59D90C572}"/>
              </a:ext>
            </a:extLst>
          </p:cNvPr>
          <p:cNvSpPr txBox="1"/>
          <p:nvPr/>
        </p:nvSpPr>
        <p:spPr>
          <a:xfrm>
            <a:off x="6119193" y="1303221"/>
            <a:ext cx="5930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LUYỆN ĐỌC </a:t>
            </a:r>
            <a:endParaRPr lang="vi-VN" sz="4000" b="1" kern="0" dirty="0">
              <a:ln w="9525">
                <a:solidFill>
                  <a:srgbClr val="B3C3F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EDD26B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 NHÓM</a:t>
            </a:r>
          </a:p>
        </p:txBody>
      </p:sp>
    </p:spTree>
    <p:extLst>
      <p:ext uri="{BB962C8B-B14F-4D97-AF65-F5344CB8AC3E}">
        <p14:creationId xmlns:p14="http://schemas.microsoft.com/office/powerpoint/2010/main" val="210225381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913C5-9677-907B-7D2F-935602B96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2" action="ppaction://hlinksldjump"/>
            <a:extLst>
              <a:ext uri="{FF2B5EF4-FFF2-40B4-BE49-F238E27FC236}">
                <a16:creationId xmlns:a16="http://schemas.microsoft.com/office/drawing/2014/main" id="{0CD50DB2-D8B5-30B1-C973-1C9DE0A2CF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8E5C6310-7F72-FC10-A66D-ABD91A20C4F2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692CF6AC-8688-27C4-0ABC-D0B013A8F04A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B32EAD93-7142-8A59-7D7F-8826271C1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EB3BD41B-02A3-184D-99AC-59736D9E2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FA64C93D-8D14-322D-3EB7-1E1099A9F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CC25B79F-C16F-888E-069E-DC07B879D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852270C-8FDD-4AE3-6A4B-D1271D10D261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F5779A-8A4C-9DCE-6A6B-E65DDD0932A9}"/>
              </a:ext>
            </a:extLst>
          </p:cNvPr>
          <p:cNvSpPr/>
          <p:nvPr/>
        </p:nvSpPr>
        <p:spPr>
          <a:xfrm>
            <a:off x="774542" y="1695607"/>
            <a:ext cx="36940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em mèo trắng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 đi câu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ngồi bờ ao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ra s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hiu gió thổi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quá chừng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ngả lưng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luôn một giấc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thầm chắc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00F5B4-7B3C-6B36-99A9-42A6890042F5}"/>
              </a:ext>
            </a:extLst>
          </p:cNvPr>
          <p:cNvSpPr/>
          <p:nvPr/>
        </p:nvSpPr>
        <p:spPr>
          <a:xfrm>
            <a:off x="4466495" y="1689635"/>
            <a:ext cx="39297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bầy thỏ bạn.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chơi múa lượn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quá là vui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nghĩ: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câu cũng đủ.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 rồi hớn hở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bọn vui chơi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8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E2EC3F-8274-60AC-9247-D5CACEE31401}"/>
              </a:ext>
            </a:extLst>
          </p:cNvPr>
          <p:cNvSpPr/>
          <p:nvPr/>
        </p:nvSpPr>
        <p:spPr>
          <a:xfrm>
            <a:off x="8531835" y="1734660"/>
            <a:ext cx="29835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ông mặt trời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núi đi ngủ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mèo hối hả.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 lều gianh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em, giỏ anh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con cá nhỏ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Hoàng Linh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98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7B669-DAEF-CF9F-6EFC-23A9907F9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28939BFD-67DF-D0FC-08D9-FDFF2766E0CB}"/>
              </a:ext>
            </a:extLst>
          </p:cNvPr>
          <p:cNvGrpSpPr/>
          <p:nvPr/>
        </p:nvGrpSpPr>
        <p:grpSpPr>
          <a:xfrm>
            <a:off x="-637933" y="-267740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9ABBF7E9-1016-AAD1-9049-9B45123FC848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55958291-71EB-8068-101A-DFC9B8C60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6B3D256E-A5D5-52AC-0E17-1B5F73A04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6590F81-5B75-FDAD-6A25-D2B701326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4AC178D-8744-76C9-5E00-450DBD954BEF}"/>
              </a:ext>
            </a:extLst>
          </p:cNvPr>
          <p:cNvSpPr txBox="1"/>
          <p:nvPr/>
        </p:nvSpPr>
        <p:spPr>
          <a:xfrm>
            <a:off x="2729520" y="1578346"/>
            <a:ext cx="7110065" cy="57888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 cái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 lớn.</a:t>
            </a:r>
            <a:endParaRPr lang="pt-BR" sz="28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18A8E2-1F0C-597B-7231-B405F6638748}"/>
              </a:ext>
            </a:extLst>
          </p:cNvPr>
          <p:cNvGrpSpPr/>
          <p:nvPr/>
        </p:nvGrpSpPr>
        <p:grpSpPr>
          <a:xfrm>
            <a:off x="4271818" y="540263"/>
            <a:ext cx="2813901" cy="664590"/>
            <a:chOff x="7876269" y="104148"/>
            <a:chExt cx="3751868" cy="886120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8AB85EC5-7CBD-FF9E-6426-32C946E03D99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1964F4-122A-8FE1-31C5-B506CC0AD64D}"/>
                </a:ext>
              </a:extLst>
            </p:cNvPr>
            <p:cNvSpPr/>
            <p:nvPr/>
          </p:nvSpPr>
          <p:spPr>
            <a:xfrm>
              <a:off x="8069523" y="157503"/>
              <a:ext cx="3338948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3200" b="1" kern="0">
                  <a:solidFill>
                    <a:srgbClr val="FFC000">
                      <a:lumMod val="50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Giải nghĩa từ</a:t>
              </a:r>
              <a:endParaRPr lang="zh-CN" altLang="en-US" sz="3200" b="1" kern="0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E5E1B86-3A64-07B0-222B-310518D4198A}"/>
              </a:ext>
            </a:extLst>
          </p:cNvPr>
          <p:cNvSpPr txBox="1"/>
          <p:nvPr/>
        </p:nvSpPr>
        <p:spPr>
          <a:xfrm>
            <a:off x="2729520" y="2480544"/>
            <a:ext cx="7154420" cy="57888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 hở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mặt tươi tỉnh, lộ rõ vẻ vui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mừng.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45BB1B-F9EE-0F5A-AC31-DDB07A848B8F}"/>
              </a:ext>
            </a:extLst>
          </p:cNvPr>
          <p:cNvSpPr txBox="1"/>
          <p:nvPr/>
        </p:nvSpPr>
        <p:spPr>
          <a:xfrm>
            <a:off x="2729520" y="3493428"/>
            <a:ext cx="715442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hối hả: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 vội vã</a:t>
            </a:r>
            <a:endParaRPr lang="pt-BR" sz="28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3863AC-D748-D041-ACAB-BA508A4BF7A0}"/>
              </a:ext>
            </a:extLst>
          </p:cNvPr>
          <p:cNvSpPr txBox="1"/>
          <p:nvPr/>
        </p:nvSpPr>
        <p:spPr>
          <a:xfrm>
            <a:off x="2729520" y="4426818"/>
            <a:ext cx="7087326" cy="105560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lều tranh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 nhà sơ sài, làm bằng cỏ tre, tranh nứa.</a:t>
            </a:r>
            <a:endParaRPr lang="pt-BR" sz="28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9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229F99DF-8743-94DC-D138-E70797633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10499" r="3017" b="2100"/>
          <a:stretch/>
        </p:blipFill>
        <p:spPr>
          <a:xfrm>
            <a:off x="1151062" y="3429000"/>
            <a:ext cx="2923288" cy="2703698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03666A0C-6148-7AAE-5FD8-63584DB00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52" y="4441236"/>
            <a:ext cx="2127809" cy="15026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971198-2C82-E3CB-C894-67CDE3202967}"/>
              </a:ext>
            </a:extLst>
          </p:cNvPr>
          <p:cNvGrpSpPr/>
          <p:nvPr/>
        </p:nvGrpSpPr>
        <p:grpSpPr>
          <a:xfrm>
            <a:off x="4414066" y="212813"/>
            <a:ext cx="3094474" cy="664590"/>
            <a:chOff x="7876269" y="104148"/>
            <a:chExt cx="3751868" cy="886120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:a16="http://schemas.microsoft.com/office/drawing/2014/main" id="{EAC0B914-E5F8-754D-7986-A05D16342B86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89 h 886120"/>
                <a:gd name="connsiteX1" fmla="*/ 134298 w 3751868"/>
                <a:gd name="connsiteY1" fmla="*/ 0 h 886120"/>
                <a:gd name="connsiteX2" fmla="*/ 865784 w 3751868"/>
                <a:gd name="connsiteY2" fmla="*/ 0 h 886120"/>
                <a:gd name="connsiteX3" fmla="*/ 1492774 w 3751868"/>
                <a:gd name="connsiteY3" fmla="*/ 0 h 886120"/>
                <a:gd name="connsiteX4" fmla="*/ 2119763 w 3751868"/>
                <a:gd name="connsiteY4" fmla="*/ 0 h 886120"/>
                <a:gd name="connsiteX5" fmla="*/ 2816417 w 3751868"/>
                <a:gd name="connsiteY5" fmla="*/ 0 h 886120"/>
                <a:gd name="connsiteX6" fmla="*/ 3617569 w 3751868"/>
                <a:gd name="connsiteY6" fmla="*/ 0 h 886120"/>
                <a:gd name="connsiteX7" fmla="*/ 3751868 w 3751868"/>
                <a:gd name="connsiteY7" fmla="*/ 147689 h 886120"/>
                <a:gd name="connsiteX8" fmla="*/ 3751868 w 3751868"/>
                <a:gd name="connsiteY8" fmla="*/ 738430 h 886120"/>
                <a:gd name="connsiteX9" fmla="*/ 3617569 w 3751868"/>
                <a:gd name="connsiteY9" fmla="*/ 886120 h 886120"/>
                <a:gd name="connsiteX10" fmla="*/ 2955747 w 3751868"/>
                <a:gd name="connsiteY10" fmla="*/ 886120 h 886120"/>
                <a:gd name="connsiteX11" fmla="*/ 2259093 w 3751868"/>
                <a:gd name="connsiteY11" fmla="*/ 886120 h 886120"/>
                <a:gd name="connsiteX12" fmla="*/ 1597272 w 3751868"/>
                <a:gd name="connsiteY12" fmla="*/ 886120 h 886120"/>
                <a:gd name="connsiteX13" fmla="*/ 970284 w 3751868"/>
                <a:gd name="connsiteY13" fmla="*/ 886120 h 886120"/>
                <a:gd name="connsiteX14" fmla="*/ 134298 w 3751868"/>
                <a:gd name="connsiteY14" fmla="*/ 886120 h 886120"/>
                <a:gd name="connsiteX15" fmla="*/ 0 w 3751868"/>
                <a:gd name="connsiteY15" fmla="*/ 738430 h 886120"/>
                <a:gd name="connsiteX16" fmla="*/ 0 w 3751868"/>
                <a:gd name="connsiteY16" fmla="*/ 147689 h 886120"/>
                <a:gd name="connsiteX0" fmla="*/ 0 w 3751868"/>
                <a:gd name="connsiteY0" fmla="*/ 147689 h 886120"/>
                <a:gd name="connsiteX1" fmla="*/ 134298 w 3751868"/>
                <a:gd name="connsiteY1" fmla="*/ 0 h 886120"/>
                <a:gd name="connsiteX2" fmla="*/ 865784 w 3751868"/>
                <a:gd name="connsiteY2" fmla="*/ 0 h 886120"/>
                <a:gd name="connsiteX3" fmla="*/ 1597272 w 3751868"/>
                <a:gd name="connsiteY3" fmla="*/ 0 h 886120"/>
                <a:gd name="connsiteX4" fmla="*/ 2328758 w 3751868"/>
                <a:gd name="connsiteY4" fmla="*/ 0 h 886120"/>
                <a:gd name="connsiteX5" fmla="*/ 3617569 w 3751868"/>
                <a:gd name="connsiteY5" fmla="*/ 0 h 886120"/>
                <a:gd name="connsiteX6" fmla="*/ 3751868 w 3751868"/>
                <a:gd name="connsiteY6" fmla="*/ 147689 h 886120"/>
                <a:gd name="connsiteX7" fmla="*/ 3751868 w 3751868"/>
                <a:gd name="connsiteY7" fmla="*/ 738430 h 886120"/>
                <a:gd name="connsiteX8" fmla="*/ 3617569 w 3751868"/>
                <a:gd name="connsiteY8" fmla="*/ 886120 h 886120"/>
                <a:gd name="connsiteX9" fmla="*/ 2955747 w 3751868"/>
                <a:gd name="connsiteY9" fmla="*/ 886120 h 886120"/>
                <a:gd name="connsiteX10" fmla="*/ 2363592 w 3751868"/>
                <a:gd name="connsiteY10" fmla="*/ 886120 h 886120"/>
                <a:gd name="connsiteX11" fmla="*/ 1632104 w 3751868"/>
                <a:gd name="connsiteY11" fmla="*/ 886120 h 886120"/>
                <a:gd name="connsiteX12" fmla="*/ 1005116 w 3751868"/>
                <a:gd name="connsiteY12" fmla="*/ 886120 h 886120"/>
                <a:gd name="connsiteX13" fmla="*/ 134298 w 3751868"/>
                <a:gd name="connsiteY13" fmla="*/ 886120 h 886120"/>
                <a:gd name="connsiteX14" fmla="*/ 0 w 3751868"/>
                <a:gd name="connsiteY14" fmla="*/ 738430 h 886120"/>
                <a:gd name="connsiteX15" fmla="*/ 0 w 3751868"/>
                <a:gd name="connsiteY15" fmla="*/ 147689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51868" h="886120" fill="none" extrusionOk="0">
                  <a:moveTo>
                    <a:pt x="0" y="147689"/>
                  </a:moveTo>
                  <a:cubicBezTo>
                    <a:pt x="7157" y="75804"/>
                    <a:pt x="69605" y="-7090"/>
                    <a:pt x="134298" y="0"/>
                  </a:cubicBezTo>
                  <a:cubicBezTo>
                    <a:pt x="434862" y="-79509"/>
                    <a:pt x="505606" y="-24904"/>
                    <a:pt x="865784" y="0"/>
                  </a:cubicBezTo>
                  <a:cubicBezTo>
                    <a:pt x="1212866" y="3833"/>
                    <a:pt x="1326153" y="8472"/>
                    <a:pt x="1492774" y="0"/>
                  </a:cubicBezTo>
                  <a:cubicBezTo>
                    <a:pt x="1628585" y="14399"/>
                    <a:pt x="1920359" y="70253"/>
                    <a:pt x="2119763" y="0"/>
                  </a:cubicBezTo>
                  <a:cubicBezTo>
                    <a:pt x="2350774" y="-93905"/>
                    <a:pt x="2572742" y="11251"/>
                    <a:pt x="2816417" y="0"/>
                  </a:cubicBezTo>
                  <a:cubicBezTo>
                    <a:pt x="3076063" y="-10370"/>
                    <a:pt x="3352468" y="18736"/>
                    <a:pt x="3617569" y="0"/>
                  </a:cubicBezTo>
                  <a:cubicBezTo>
                    <a:pt x="3672386" y="10131"/>
                    <a:pt x="3753412" y="62707"/>
                    <a:pt x="3751868" y="147689"/>
                  </a:cubicBezTo>
                  <a:cubicBezTo>
                    <a:pt x="3776317" y="333115"/>
                    <a:pt x="3729600" y="523792"/>
                    <a:pt x="3751868" y="738430"/>
                  </a:cubicBezTo>
                  <a:cubicBezTo>
                    <a:pt x="3747277" y="833663"/>
                    <a:pt x="3713865" y="893871"/>
                    <a:pt x="3617569" y="886120"/>
                  </a:cubicBezTo>
                  <a:cubicBezTo>
                    <a:pt x="3391902" y="874391"/>
                    <a:pt x="3121754" y="844233"/>
                    <a:pt x="2955747" y="886120"/>
                  </a:cubicBezTo>
                  <a:cubicBezTo>
                    <a:pt x="2758145" y="970602"/>
                    <a:pt x="2492200" y="873871"/>
                    <a:pt x="2259093" y="886120"/>
                  </a:cubicBezTo>
                  <a:cubicBezTo>
                    <a:pt x="2025298" y="878000"/>
                    <a:pt x="1930883" y="823901"/>
                    <a:pt x="1597272" y="886120"/>
                  </a:cubicBezTo>
                  <a:cubicBezTo>
                    <a:pt x="1272461" y="997371"/>
                    <a:pt x="1118593" y="814115"/>
                    <a:pt x="970284" y="886120"/>
                  </a:cubicBezTo>
                  <a:cubicBezTo>
                    <a:pt x="871538" y="958368"/>
                    <a:pt x="293251" y="855587"/>
                    <a:pt x="134298" y="886120"/>
                  </a:cubicBezTo>
                  <a:cubicBezTo>
                    <a:pt x="36843" y="867529"/>
                    <a:pt x="5862" y="829301"/>
                    <a:pt x="0" y="738430"/>
                  </a:cubicBezTo>
                  <a:cubicBezTo>
                    <a:pt x="12011" y="526160"/>
                    <a:pt x="57411" y="333010"/>
                    <a:pt x="0" y="147689"/>
                  </a:cubicBezTo>
                  <a:close/>
                </a:path>
                <a:path w="3751868" h="886120" stroke="0" extrusionOk="0">
                  <a:moveTo>
                    <a:pt x="0" y="147689"/>
                  </a:moveTo>
                  <a:cubicBezTo>
                    <a:pt x="-17823" y="54689"/>
                    <a:pt x="68329" y="-16625"/>
                    <a:pt x="134298" y="0"/>
                  </a:cubicBezTo>
                  <a:cubicBezTo>
                    <a:pt x="339297" y="-15047"/>
                    <a:pt x="591485" y="113395"/>
                    <a:pt x="865784" y="0"/>
                  </a:cubicBezTo>
                  <a:cubicBezTo>
                    <a:pt x="1162631" y="-74963"/>
                    <a:pt x="1299632" y="25608"/>
                    <a:pt x="1597272" y="0"/>
                  </a:cubicBezTo>
                  <a:cubicBezTo>
                    <a:pt x="1915159" y="-22705"/>
                    <a:pt x="1962511" y="48268"/>
                    <a:pt x="2328758" y="0"/>
                  </a:cubicBezTo>
                  <a:cubicBezTo>
                    <a:pt x="2619499" y="-38301"/>
                    <a:pt x="3162218" y="140680"/>
                    <a:pt x="3617569" y="0"/>
                  </a:cubicBezTo>
                  <a:cubicBezTo>
                    <a:pt x="3699402" y="-21634"/>
                    <a:pt x="3761572" y="55989"/>
                    <a:pt x="3751868" y="147689"/>
                  </a:cubicBezTo>
                  <a:cubicBezTo>
                    <a:pt x="3812471" y="389794"/>
                    <a:pt x="3729626" y="456695"/>
                    <a:pt x="3751868" y="738430"/>
                  </a:cubicBezTo>
                  <a:cubicBezTo>
                    <a:pt x="3755865" y="842479"/>
                    <a:pt x="3700594" y="874647"/>
                    <a:pt x="3617569" y="886120"/>
                  </a:cubicBezTo>
                  <a:cubicBezTo>
                    <a:pt x="3392279" y="980128"/>
                    <a:pt x="3284812" y="830517"/>
                    <a:pt x="2955747" y="886120"/>
                  </a:cubicBezTo>
                  <a:cubicBezTo>
                    <a:pt x="2648939" y="961119"/>
                    <a:pt x="2645893" y="845885"/>
                    <a:pt x="2363592" y="886120"/>
                  </a:cubicBezTo>
                  <a:cubicBezTo>
                    <a:pt x="2051991" y="903202"/>
                    <a:pt x="1900706" y="817617"/>
                    <a:pt x="1632104" y="886120"/>
                  </a:cubicBezTo>
                  <a:cubicBezTo>
                    <a:pt x="1364613" y="920090"/>
                    <a:pt x="1206545" y="811955"/>
                    <a:pt x="1005116" y="886120"/>
                  </a:cubicBezTo>
                  <a:cubicBezTo>
                    <a:pt x="782281" y="878549"/>
                    <a:pt x="493085" y="833333"/>
                    <a:pt x="134298" y="886120"/>
                  </a:cubicBezTo>
                  <a:cubicBezTo>
                    <a:pt x="78390" y="885610"/>
                    <a:pt x="10278" y="816321"/>
                    <a:pt x="0" y="738430"/>
                  </a:cubicBezTo>
                  <a:cubicBezTo>
                    <a:pt x="-24924" y="467341"/>
                    <a:pt x="1015" y="269946"/>
                    <a:pt x="0" y="147689"/>
                  </a:cubicBezTo>
                  <a:close/>
                </a:path>
                <a:path w="3751868" h="886120" fill="none" stroke="0" extrusionOk="0">
                  <a:moveTo>
                    <a:pt x="0" y="147689"/>
                  </a:moveTo>
                  <a:cubicBezTo>
                    <a:pt x="-10552" y="56930"/>
                    <a:pt x="66995" y="14060"/>
                    <a:pt x="134298" y="0"/>
                  </a:cubicBezTo>
                  <a:cubicBezTo>
                    <a:pt x="462247" y="-79029"/>
                    <a:pt x="536217" y="1957"/>
                    <a:pt x="865784" y="0"/>
                  </a:cubicBezTo>
                  <a:cubicBezTo>
                    <a:pt x="1200911" y="12168"/>
                    <a:pt x="1365648" y="57680"/>
                    <a:pt x="1492774" y="0"/>
                  </a:cubicBezTo>
                  <a:cubicBezTo>
                    <a:pt x="1660228" y="13660"/>
                    <a:pt x="1911490" y="50176"/>
                    <a:pt x="2119763" y="0"/>
                  </a:cubicBezTo>
                  <a:cubicBezTo>
                    <a:pt x="2275783" y="-73061"/>
                    <a:pt x="2509929" y="28356"/>
                    <a:pt x="2816417" y="0"/>
                  </a:cubicBezTo>
                  <a:cubicBezTo>
                    <a:pt x="3134827" y="-35819"/>
                    <a:pt x="3347963" y="-2317"/>
                    <a:pt x="3617569" y="0"/>
                  </a:cubicBezTo>
                  <a:cubicBezTo>
                    <a:pt x="3689063" y="12326"/>
                    <a:pt x="3746277" y="52031"/>
                    <a:pt x="3751868" y="147689"/>
                  </a:cubicBezTo>
                  <a:cubicBezTo>
                    <a:pt x="3791758" y="332579"/>
                    <a:pt x="3740872" y="524466"/>
                    <a:pt x="3751868" y="738430"/>
                  </a:cubicBezTo>
                  <a:cubicBezTo>
                    <a:pt x="3725236" y="845602"/>
                    <a:pt x="3703709" y="882090"/>
                    <a:pt x="3617569" y="886120"/>
                  </a:cubicBezTo>
                  <a:cubicBezTo>
                    <a:pt x="3391806" y="924836"/>
                    <a:pt x="3103020" y="881609"/>
                    <a:pt x="2955747" y="886120"/>
                  </a:cubicBezTo>
                  <a:cubicBezTo>
                    <a:pt x="2823481" y="890409"/>
                    <a:pt x="2520139" y="830971"/>
                    <a:pt x="2259093" y="886120"/>
                  </a:cubicBezTo>
                  <a:cubicBezTo>
                    <a:pt x="2080027" y="906489"/>
                    <a:pt x="1868792" y="818506"/>
                    <a:pt x="1597272" y="886120"/>
                  </a:cubicBezTo>
                  <a:cubicBezTo>
                    <a:pt x="1305957" y="976760"/>
                    <a:pt x="1142579" y="797236"/>
                    <a:pt x="970284" y="886120"/>
                  </a:cubicBezTo>
                  <a:cubicBezTo>
                    <a:pt x="864136" y="932303"/>
                    <a:pt x="307449" y="839569"/>
                    <a:pt x="134298" y="886120"/>
                  </a:cubicBezTo>
                  <a:cubicBezTo>
                    <a:pt x="36769" y="855866"/>
                    <a:pt x="14426" y="810094"/>
                    <a:pt x="0" y="738430"/>
                  </a:cubicBezTo>
                  <a:cubicBezTo>
                    <a:pt x="15058" y="501398"/>
                    <a:pt x="62052" y="322325"/>
                    <a:pt x="0" y="147689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3094474"/>
                        <a:gd name="connsiteY0" fmla="*/ 110767 h 664590"/>
                        <a:gd name="connsiteX1" fmla="*/ 110767 w 3094474"/>
                        <a:gd name="connsiteY1" fmla="*/ 0 h 664590"/>
                        <a:gd name="connsiteX2" fmla="*/ 714084 w 3094474"/>
                        <a:gd name="connsiteY2" fmla="*/ 0 h 664590"/>
                        <a:gd name="connsiteX3" fmla="*/ 1231214 w 3094474"/>
                        <a:gd name="connsiteY3" fmla="*/ 0 h 664590"/>
                        <a:gd name="connsiteX4" fmla="*/ 1748343 w 3094474"/>
                        <a:gd name="connsiteY4" fmla="*/ 0 h 664590"/>
                        <a:gd name="connsiteX5" fmla="*/ 2322931 w 3094474"/>
                        <a:gd name="connsiteY5" fmla="*/ 0 h 664590"/>
                        <a:gd name="connsiteX6" fmla="*/ 2983707 w 3094474"/>
                        <a:gd name="connsiteY6" fmla="*/ 0 h 664590"/>
                        <a:gd name="connsiteX7" fmla="*/ 3094474 w 3094474"/>
                        <a:gd name="connsiteY7" fmla="*/ 110767 h 664590"/>
                        <a:gd name="connsiteX8" fmla="*/ 3094474 w 3094474"/>
                        <a:gd name="connsiteY8" fmla="*/ 553823 h 664590"/>
                        <a:gd name="connsiteX9" fmla="*/ 2983707 w 3094474"/>
                        <a:gd name="connsiteY9" fmla="*/ 664590 h 664590"/>
                        <a:gd name="connsiteX10" fmla="*/ 2437848 w 3094474"/>
                        <a:gd name="connsiteY10" fmla="*/ 664590 h 664590"/>
                        <a:gd name="connsiteX11" fmla="*/ 1863260 w 3094474"/>
                        <a:gd name="connsiteY11" fmla="*/ 664590 h 664590"/>
                        <a:gd name="connsiteX12" fmla="*/ 1317402 w 3094474"/>
                        <a:gd name="connsiteY12" fmla="*/ 664590 h 664590"/>
                        <a:gd name="connsiteX13" fmla="*/ 800273 w 3094474"/>
                        <a:gd name="connsiteY13" fmla="*/ 664590 h 664590"/>
                        <a:gd name="connsiteX14" fmla="*/ 110767 w 3094474"/>
                        <a:gd name="connsiteY14" fmla="*/ 664590 h 664590"/>
                        <a:gd name="connsiteX15" fmla="*/ 0 w 3094474"/>
                        <a:gd name="connsiteY15" fmla="*/ 553823 h 664590"/>
                        <a:gd name="connsiteX16" fmla="*/ 0 w 3094474"/>
                        <a:gd name="connsiteY16" fmla="*/ 110767 h 664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094474" h="664590" fill="none" extrusionOk="0">
                          <a:moveTo>
                            <a:pt x="0" y="110767"/>
                          </a:moveTo>
                          <a:cubicBezTo>
                            <a:pt x="622" y="45203"/>
                            <a:pt x="53545" y="9361"/>
                            <a:pt x="110767" y="0"/>
                          </a:cubicBezTo>
                          <a:cubicBezTo>
                            <a:pt x="364137" y="-56489"/>
                            <a:pt x="424279" y="4109"/>
                            <a:pt x="714084" y="0"/>
                          </a:cubicBezTo>
                          <a:cubicBezTo>
                            <a:pt x="1003889" y="-4109"/>
                            <a:pt x="1120840" y="17284"/>
                            <a:pt x="1231214" y="0"/>
                          </a:cubicBezTo>
                          <a:cubicBezTo>
                            <a:pt x="1341588" y="-17284"/>
                            <a:pt x="1601804" y="44621"/>
                            <a:pt x="1748343" y="0"/>
                          </a:cubicBezTo>
                          <a:cubicBezTo>
                            <a:pt x="1894882" y="-44621"/>
                            <a:pt x="2077234" y="22797"/>
                            <a:pt x="2322931" y="0"/>
                          </a:cubicBezTo>
                          <a:cubicBezTo>
                            <a:pt x="2568628" y="-22797"/>
                            <a:pt x="2743730" y="41202"/>
                            <a:pt x="2983707" y="0"/>
                          </a:cubicBezTo>
                          <a:cubicBezTo>
                            <a:pt x="3030698" y="7021"/>
                            <a:pt x="3102215" y="44598"/>
                            <a:pt x="3094474" y="110767"/>
                          </a:cubicBezTo>
                          <a:cubicBezTo>
                            <a:pt x="3110588" y="280413"/>
                            <a:pt x="3083349" y="398910"/>
                            <a:pt x="3094474" y="553823"/>
                          </a:cubicBezTo>
                          <a:cubicBezTo>
                            <a:pt x="3086558" y="627924"/>
                            <a:pt x="3054933" y="675487"/>
                            <a:pt x="2983707" y="664590"/>
                          </a:cubicBezTo>
                          <a:cubicBezTo>
                            <a:pt x="2791662" y="680491"/>
                            <a:pt x="2565053" y="634298"/>
                            <a:pt x="2437848" y="664590"/>
                          </a:cubicBezTo>
                          <a:cubicBezTo>
                            <a:pt x="2310643" y="694882"/>
                            <a:pt x="2047525" y="656135"/>
                            <a:pt x="1863260" y="664590"/>
                          </a:cubicBezTo>
                          <a:cubicBezTo>
                            <a:pt x="1678995" y="673045"/>
                            <a:pt x="1560152" y="599671"/>
                            <a:pt x="1317402" y="664590"/>
                          </a:cubicBezTo>
                          <a:cubicBezTo>
                            <a:pt x="1074652" y="729509"/>
                            <a:pt x="910179" y="604467"/>
                            <a:pt x="800273" y="664590"/>
                          </a:cubicBezTo>
                          <a:cubicBezTo>
                            <a:pt x="690367" y="724713"/>
                            <a:pt x="250802" y="624490"/>
                            <a:pt x="110767" y="664590"/>
                          </a:cubicBezTo>
                          <a:cubicBezTo>
                            <a:pt x="41044" y="648627"/>
                            <a:pt x="4932" y="618053"/>
                            <a:pt x="0" y="553823"/>
                          </a:cubicBezTo>
                          <a:cubicBezTo>
                            <a:pt x="-22905" y="392430"/>
                            <a:pt x="51946" y="253014"/>
                            <a:pt x="0" y="110767"/>
                          </a:cubicBezTo>
                          <a:close/>
                        </a:path>
                        <a:path w="3094474" h="664590" stroke="0" extrusionOk="0">
                          <a:moveTo>
                            <a:pt x="0" y="110767"/>
                          </a:moveTo>
                          <a:cubicBezTo>
                            <a:pt x="-15779" y="44931"/>
                            <a:pt x="52267" y="2037"/>
                            <a:pt x="110767" y="0"/>
                          </a:cubicBezTo>
                          <a:cubicBezTo>
                            <a:pt x="272834" y="-35696"/>
                            <a:pt x="480116" y="45424"/>
                            <a:pt x="714084" y="0"/>
                          </a:cubicBezTo>
                          <a:cubicBezTo>
                            <a:pt x="948052" y="-45424"/>
                            <a:pt x="1055230" y="6081"/>
                            <a:pt x="1317402" y="0"/>
                          </a:cubicBezTo>
                          <a:cubicBezTo>
                            <a:pt x="1579574" y="-6081"/>
                            <a:pt x="1630023" y="28679"/>
                            <a:pt x="1920719" y="0"/>
                          </a:cubicBezTo>
                          <a:cubicBezTo>
                            <a:pt x="2211415" y="-28679"/>
                            <a:pt x="2652521" y="56446"/>
                            <a:pt x="2983707" y="0"/>
                          </a:cubicBezTo>
                          <a:cubicBezTo>
                            <a:pt x="3038933" y="-1412"/>
                            <a:pt x="3110876" y="45257"/>
                            <a:pt x="3094474" y="110767"/>
                          </a:cubicBezTo>
                          <a:cubicBezTo>
                            <a:pt x="3135697" y="301724"/>
                            <a:pt x="3080766" y="343640"/>
                            <a:pt x="3094474" y="553823"/>
                          </a:cubicBezTo>
                          <a:cubicBezTo>
                            <a:pt x="3102826" y="629110"/>
                            <a:pt x="3042165" y="654676"/>
                            <a:pt x="2983707" y="664590"/>
                          </a:cubicBezTo>
                          <a:cubicBezTo>
                            <a:pt x="2769659" y="728034"/>
                            <a:pt x="2700573" y="609858"/>
                            <a:pt x="2437848" y="664590"/>
                          </a:cubicBezTo>
                          <a:cubicBezTo>
                            <a:pt x="2175123" y="719322"/>
                            <a:pt x="2189265" y="625579"/>
                            <a:pt x="1949449" y="664590"/>
                          </a:cubicBezTo>
                          <a:cubicBezTo>
                            <a:pt x="1709633" y="703601"/>
                            <a:pt x="1560804" y="637809"/>
                            <a:pt x="1346131" y="664590"/>
                          </a:cubicBezTo>
                          <a:cubicBezTo>
                            <a:pt x="1131458" y="691371"/>
                            <a:pt x="1026526" y="627911"/>
                            <a:pt x="829002" y="664590"/>
                          </a:cubicBezTo>
                          <a:cubicBezTo>
                            <a:pt x="631478" y="701269"/>
                            <a:pt x="447941" y="584297"/>
                            <a:pt x="110767" y="664590"/>
                          </a:cubicBezTo>
                          <a:cubicBezTo>
                            <a:pt x="55277" y="672314"/>
                            <a:pt x="11214" y="612493"/>
                            <a:pt x="0" y="553823"/>
                          </a:cubicBezTo>
                          <a:cubicBezTo>
                            <a:pt x="-24763" y="332871"/>
                            <a:pt x="8930" y="203514"/>
                            <a:pt x="0" y="11076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A30714-5D40-0173-1DD7-130E1530B3D8}"/>
                </a:ext>
              </a:extLst>
            </p:cNvPr>
            <p:cNvSpPr/>
            <p:nvPr/>
          </p:nvSpPr>
          <p:spPr>
            <a:xfrm>
              <a:off x="8665966" y="157503"/>
              <a:ext cx="2146065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3200" b="1" kern="0">
                  <a:solidFill>
                    <a:srgbClr val="FFC000">
                      <a:lumMod val="50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BỐ CỤC</a:t>
              </a:r>
              <a:endParaRPr lang="zh-CN" altLang="en-US" sz="3200" b="1" kern="0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0E54ACC-D57B-75A0-9770-C9A2E5D0875F}"/>
              </a:ext>
            </a:extLst>
          </p:cNvPr>
          <p:cNvSpPr txBox="1"/>
          <p:nvPr/>
        </p:nvSpPr>
        <p:spPr>
          <a:xfrm>
            <a:off x="399154" y="1043791"/>
            <a:ext cx="4963385" cy="146423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pt-BR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303D5-9663-CE20-71F7-1FAD044FFB8F}"/>
              </a:ext>
            </a:extLst>
          </p:cNvPr>
          <p:cNvSpPr txBox="1"/>
          <p:nvPr/>
        </p:nvSpPr>
        <p:spPr>
          <a:xfrm>
            <a:off x="515403" y="3717794"/>
            <a:ext cx="4963385" cy="146423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pt-BR" sz="40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6E7DD-9231-9545-E3F6-758368D46B7B}"/>
              </a:ext>
            </a:extLst>
          </p:cNvPr>
          <p:cNvSpPr txBox="1"/>
          <p:nvPr/>
        </p:nvSpPr>
        <p:spPr>
          <a:xfrm>
            <a:off x="6010975" y="1118266"/>
            <a:ext cx="5396226" cy="146423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3+ 4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pt-BR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44E36-CDC5-128A-6996-4335021D27D9}"/>
              </a:ext>
            </a:extLst>
          </p:cNvPr>
          <p:cNvSpPr txBox="1"/>
          <p:nvPr/>
        </p:nvSpPr>
        <p:spPr>
          <a:xfrm>
            <a:off x="5961302" y="3713121"/>
            <a:ext cx="5943483" cy="146423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chuyến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3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F68AC30-D36E-4572-63C6-329581FA6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077" y="766592"/>
            <a:ext cx="8108244" cy="5324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3DEDBE-56F3-7932-2320-403AF891D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614" y="1744192"/>
            <a:ext cx="579170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9699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829919" y="-244846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0D65FFC-6FD1-B868-5C0D-98C42FB26FD4}"/>
              </a:ext>
            </a:extLst>
          </p:cNvPr>
          <p:cNvGrpSpPr/>
          <p:nvPr/>
        </p:nvGrpSpPr>
        <p:grpSpPr>
          <a:xfrm>
            <a:off x="819636" y="542191"/>
            <a:ext cx="10573195" cy="1239212"/>
            <a:chOff x="678665" y="1083907"/>
            <a:chExt cx="10528588" cy="12392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C19D4C-1CA8-39F3-E5A0-E15255073FC6}"/>
                </a:ext>
              </a:extLst>
            </p:cNvPr>
            <p:cNvGrpSpPr/>
            <p:nvPr/>
          </p:nvGrpSpPr>
          <p:grpSpPr>
            <a:xfrm>
              <a:off x="678665" y="1083907"/>
              <a:ext cx="10528588" cy="1239212"/>
              <a:chOff x="-18787" y="3474336"/>
              <a:chExt cx="10591800" cy="1541513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D7228B6-9B6F-8E4D-8114-7C73CCDDD5FE}"/>
                  </a:ext>
                </a:extLst>
              </p:cNvPr>
              <p:cNvSpPr/>
              <p:nvPr/>
            </p:nvSpPr>
            <p:spPr>
              <a:xfrm>
                <a:off x="-18787" y="3474336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CC7C068-A93F-5CB6-845C-1DEFDF30F601}"/>
                  </a:ext>
                </a:extLst>
              </p:cNvPr>
              <p:cNvSpPr/>
              <p:nvPr/>
            </p:nvSpPr>
            <p:spPr>
              <a:xfrm>
                <a:off x="185516" y="3605313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C8DC3C-435E-8EB0-C5B5-1109DBCA1102}"/>
                </a:ext>
              </a:extLst>
            </p:cNvPr>
            <p:cNvSpPr txBox="1"/>
            <p:nvPr/>
          </p:nvSpPr>
          <p:spPr>
            <a:xfrm>
              <a:off x="1297104" y="1364767"/>
              <a:ext cx="9291706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Anh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Ở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</a:p>
            <a:p>
              <a:pPr algn="just"/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90BAE2-7CAF-5389-5092-4037557D15AA}"/>
              </a:ext>
            </a:extLst>
          </p:cNvPr>
          <p:cNvGrpSpPr/>
          <p:nvPr/>
        </p:nvGrpSpPr>
        <p:grpSpPr>
          <a:xfrm>
            <a:off x="1582615" y="2248037"/>
            <a:ext cx="9606269" cy="2361926"/>
            <a:chOff x="5940099" y="889958"/>
            <a:chExt cx="3472815" cy="27678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A57396-3A67-02B1-ABAE-D3D6DB785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5940099" y="889958"/>
              <a:ext cx="3472815" cy="276789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E010D-6143-A5AD-861E-01ECFE2ADF15}"/>
                </a:ext>
              </a:extLst>
            </p:cNvPr>
            <p:cNvSpPr txBox="1"/>
            <p:nvPr/>
          </p:nvSpPr>
          <p:spPr>
            <a:xfrm>
              <a:off x="6481342" y="1490572"/>
              <a:ext cx="2615837" cy="12984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nl-NL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 em mèo trắng đi câu cá.</a:t>
              </a:r>
            </a:p>
            <a:p>
              <a:pPr algn="just"/>
              <a:r>
                <a:rPr lang="nl-NL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Em ngồi ở bờ ao, anh ra sông cái.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Bài thơ &quot;Mèo đi câu cá&quot;">
            <a:extLst>
              <a:ext uri="{FF2B5EF4-FFF2-40B4-BE49-F238E27FC236}">
                <a16:creationId xmlns:a16="http://schemas.microsoft.com/office/drawing/2014/main" id="{BBA2CB44-90DA-54EA-538C-84AFD535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2" y="1675727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áo án mầm non lớp lá đề tài: Mèo đi câu cá được xây dựng rất khoa học">
            <a:extLst>
              <a:ext uri="{FF2B5EF4-FFF2-40B4-BE49-F238E27FC236}">
                <a16:creationId xmlns:a16="http://schemas.microsoft.com/office/drawing/2014/main" id="{681F168E-CE2B-B6C3-618C-1066238B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639" y="4362667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3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2A7D4B-5B75-89B7-9120-7A4865E97A61}"/>
              </a:ext>
            </a:extLst>
          </p:cNvPr>
          <p:cNvGrpSpPr/>
          <p:nvPr/>
        </p:nvGrpSpPr>
        <p:grpSpPr>
          <a:xfrm>
            <a:off x="404446" y="889672"/>
            <a:ext cx="12775500" cy="1973984"/>
            <a:chOff x="985282" y="914400"/>
            <a:chExt cx="11201938" cy="13257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9D5844-666C-6960-1572-41D9F42D29AE}"/>
                </a:ext>
              </a:extLst>
            </p:cNvPr>
            <p:cNvGrpSpPr/>
            <p:nvPr/>
          </p:nvGrpSpPr>
          <p:grpSpPr>
            <a:xfrm>
              <a:off x="985282" y="914400"/>
              <a:ext cx="9532158" cy="828871"/>
              <a:chOff x="289671" y="3263478"/>
              <a:chExt cx="9589388" cy="103107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6D78928-ACE4-D859-39E9-5BC204A14983}"/>
                  </a:ext>
                </a:extLst>
              </p:cNvPr>
              <p:cNvSpPr/>
              <p:nvPr/>
            </p:nvSpPr>
            <p:spPr>
              <a:xfrm>
                <a:off x="289671" y="3263478"/>
                <a:ext cx="9589388" cy="1031071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43C63BD-B18A-3E6B-873C-3FD5A9A3E511}"/>
                  </a:ext>
                </a:extLst>
              </p:cNvPr>
              <p:cNvSpPr/>
              <p:nvPr/>
            </p:nvSpPr>
            <p:spPr>
              <a:xfrm>
                <a:off x="493974" y="3405402"/>
                <a:ext cx="9265393" cy="70364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122251-FC66-EC6D-CF49-4E5875E28BA1}"/>
                </a:ext>
              </a:extLst>
            </p:cNvPr>
            <p:cNvSpPr txBox="1"/>
            <p:nvPr/>
          </p:nvSpPr>
          <p:spPr>
            <a:xfrm>
              <a:off x="1410659" y="1082601"/>
              <a:ext cx="10776561" cy="11575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ngả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lưng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luôn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/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3035E4-136D-77E7-4773-46336F8E0160}"/>
              </a:ext>
            </a:extLst>
          </p:cNvPr>
          <p:cNvGrpSpPr/>
          <p:nvPr/>
        </p:nvGrpSpPr>
        <p:grpSpPr>
          <a:xfrm>
            <a:off x="636058" y="2925410"/>
            <a:ext cx="10503859" cy="1973783"/>
            <a:chOff x="6213567" y="1878655"/>
            <a:chExt cx="4149036" cy="17730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905BB7-412A-1533-1F98-39B704B5A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3567" y="1878655"/>
              <a:ext cx="4149036" cy="17730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737E5E-CAE5-ED9B-5D41-CA450994A5C2}"/>
                </a:ext>
              </a:extLst>
            </p:cNvPr>
            <p:cNvSpPr txBox="1"/>
            <p:nvPr/>
          </p:nvSpPr>
          <p:spPr>
            <a:xfrm>
              <a:off x="6481458" y="2308579"/>
              <a:ext cx="3738744" cy="995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ngả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luôn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quá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just" defTabSz="914462">
                <a:buClrTx/>
                <a:defRPr/>
              </a:pP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yên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trí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37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829919" y="-450994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91C2588-DBF7-FACB-49E0-5B7E671928A6}"/>
              </a:ext>
            </a:extLst>
          </p:cNvPr>
          <p:cNvGrpSpPr/>
          <p:nvPr/>
        </p:nvGrpSpPr>
        <p:grpSpPr>
          <a:xfrm>
            <a:off x="754833" y="715303"/>
            <a:ext cx="11271674" cy="2583444"/>
            <a:chOff x="985282" y="914399"/>
            <a:chExt cx="10528588" cy="36357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EA954E-6805-F8DA-2EA8-AC6C8203AD59}"/>
                </a:ext>
              </a:extLst>
            </p:cNvPr>
            <p:cNvGrpSpPr/>
            <p:nvPr/>
          </p:nvGrpSpPr>
          <p:grpSpPr>
            <a:xfrm>
              <a:off x="985282" y="914399"/>
              <a:ext cx="10528588" cy="1724199"/>
              <a:chOff x="289671" y="3263477"/>
              <a:chExt cx="10591800" cy="214481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36E4F5-520A-2C54-6687-53BB02CE865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214481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222D3F6-EEB4-961C-27AF-8F845259AA2E}"/>
                  </a:ext>
                </a:extLst>
              </p:cNvPr>
              <p:cNvSpPr/>
              <p:nvPr/>
            </p:nvSpPr>
            <p:spPr>
              <a:xfrm>
                <a:off x="493975" y="3485462"/>
                <a:ext cx="10183192" cy="174174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C5986A-A686-4C27-C176-68E5E15F6B4E}"/>
                </a:ext>
              </a:extLst>
            </p:cNvPr>
            <p:cNvSpPr txBox="1"/>
            <p:nvPr/>
          </p:nvSpPr>
          <p:spPr>
            <a:xfrm>
              <a:off x="1603340" y="1040160"/>
              <a:ext cx="9707446" cy="35099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3. Khi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nhìn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bầy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thỏ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95EBB-C578-EF64-A7FD-597DC25A57E9}"/>
              </a:ext>
            </a:extLst>
          </p:cNvPr>
          <p:cNvGrpSpPr/>
          <p:nvPr/>
        </p:nvGrpSpPr>
        <p:grpSpPr>
          <a:xfrm>
            <a:off x="1146629" y="2641600"/>
            <a:ext cx="8940800" cy="2372006"/>
            <a:chOff x="6218299" y="1915233"/>
            <a:chExt cx="4938444" cy="16051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EA0B73-2453-210A-ED29-53043BA1A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8299" y="1915233"/>
              <a:ext cx="4938444" cy="16051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D9B85D-C40C-3A6A-475F-5457F96F1A54}"/>
                </a:ext>
              </a:extLst>
            </p:cNvPr>
            <p:cNvSpPr txBox="1"/>
            <p:nvPr/>
          </p:nvSpPr>
          <p:spPr>
            <a:xfrm>
              <a:off x="6717194" y="2217941"/>
              <a:ext cx="4077100" cy="9996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nl-NL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thấy bầy thỏ vui chơi, mèo em rất muốn tham gia và nghĩ: mèo anh câu cá là đủ rồi, không cần mình phải câu nữa).</a:t>
              </a:r>
              <a:endPara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Bài thơ : Mèo đi câu cá">
            <a:extLst>
              <a:ext uri="{FF2B5EF4-FFF2-40B4-BE49-F238E27FC236}">
                <a16:creationId xmlns:a16="http://schemas.microsoft.com/office/drawing/2014/main" id="{DEE64C25-22E4-5B91-47C7-B416CB7C0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0"/>
          <a:stretch/>
        </p:blipFill>
        <p:spPr bwMode="auto">
          <a:xfrm>
            <a:off x="7941747" y="4595143"/>
            <a:ext cx="4084760" cy="19285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3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5" y="379585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156153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319" y="329889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Học sinh đọc đúng từ ngữ, câu, đoạn và toàn bộ bài thơ “</a:t>
              </a:r>
              <a:r>
                <a:rPr kumimoji="0" lang="en-US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Mèo đi câu cá</a:t>
              </a:r>
              <a:r>
                <a:rPr kumimoji="0" lang="vi-VN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”.</a:t>
              </a:r>
              <a:endPara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1072230" y="1901609"/>
            <a:ext cx="10581054" cy="1913881"/>
            <a:chOff x="1216001" y="1008072"/>
            <a:chExt cx="8655502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1" y="1452953"/>
              <a:ext cx="76972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 trôi chảy toàn bài, ngắt đúng nhịp thơ, nhấn giọng đúng lời của nhân vật để thể hiện cảm xúc</a:t>
              </a:r>
              <a:endPara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008072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97BA9-43E4-4036-83D4-C5E27715FF8A}"/>
              </a:ext>
            </a:extLst>
          </p:cNvPr>
          <p:cNvSpPr txBox="1"/>
          <p:nvPr/>
        </p:nvSpPr>
        <p:spPr>
          <a:xfrm>
            <a:off x="2168810" y="5144039"/>
            <a:ext cx="9773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149A82-082E-93D9-D15A-B166C992C1EE}"/>
              </a:ext>
            </a:extLst>
          </p:cNvPr>
          <p:cNvGrpSpPr/>
          <p:nvPr/>
        </p:nvGrpSpPr>
        <p:grpSpPr>
          <a:xfrm>
            <a:off x="1072230" y="3061995"/>
            <a:ext cx="10144410" cy="1913881"/>
            <a:chOff x="1153377" y="1636558"/>
            <a:chExt cx="8592876" cy="19138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4D21F1-0615-6858-96EB-0C954A4CCF21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127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 nội dung bài: Trong hoạt động tập thể, chúng ta phải tích cực tham gia, không được dựa dẫm vào người khác. Chỉ như thế, công việc mới có kết quả tốt đẹp.</a:t>
              </a:r>
              <a:endParaRPr lang="en-ID" sz="2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Google Shape;1161;p23">
              <a:extLst>
                <a:ext uri="{FF2B5EF4-FFF2-40B4-BE49-F238E27FC236}">
                  <a16:creationId xmlns:a16="http://schemas.microsoft.com/office/drawing/2014/main" id="{A1459D6B-8061-FD67-E32A-40AEFFF0573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8CDA39-82C7-B313-8DA8-82022C62217D}"/>
              </a:ext>
            </a:extLst>
          </p:cNvPr>
          <p:cNvGrpSpPr/>
          <p:nvPr/>
        </p:nvGrpSpPr>
        <p:grpSpPr>
          <a:xfrm>
            <a:off x="1036556" y="4506235"/>
            <a:ext cx="9925611" cy="1913881"/>
            <a:chOff x="1153377" y="1636558"/>
            <a:chExt cx="8592876" cy="19138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B97928-1C6C-D8CB-D82F-B23EA373C142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867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Nói và nghe theo chủ điểm Cùng vui làm việc, tìm ra những điểm lưu ý khi muốn làm việc nhóm hiệu quả.</a:t>
              </a:r>
              <a:endParaRPr lang="en-ID" sz="2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Google Shape;1161;p23">
              <a:extLst>
                <a:ext uri="{FF2B5EF4-FFF2-40B4-BE49-F238E27FC236}">
                  <a16:creationId xmlns:a16="http://schemas.microsoft.com/office/drawing/2014/main" id="{A2F48029-C15B-BCED-F38E-99267ADD00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9026F-415B-013C-84F2-543ED4B1823B}"/>
              </a:ext>
            </a:extLst>
          </p:cNvPr>
          <p:cNvGrpSpPr/>
          <p:nvPr/>
        </p:nvGrpSpPr>
        <p:grpSpPr>
          <a:xfrm>
            <a:off x="1063719" y="491808"/>
            <a:ext cx="10232622" cy="3199809"/>
            <a:chOff x="1196792" y="930529"/>
            <a:chExt cx="10219863" cy="371045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34B42D-C0D1-C355-1A6D-522886304A5B}"/>
                </a:ext>
              </a:extLst>
            </p:cNvPr>
            <p:cNvGrpSpPr/>
            <p:nvPr/>
          </p:nvGrpSpPr>
          <p:grpSpPr>
            <a:xfrm>
              <a:off x="1196792" y="930529"/>
              <a:ext cx="10219863" cy="1675956"/>
              <a:chOff x="502451" y="3283542"/>
              <a:chExt cx="10281221" cy="208479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7F757A3-E799-CC6C-4F6A-72BAE733FF43}"/>
                  </a:ext>
                </a:extLst>
              </p:cNvPr>
              <p:cNvSpPr/>
              <p:nvPr/>
            </p:nvSpPr>
            <p:spPr>
              <a:xfrm>
                <a:off x="502451" y="3283542"/>
                <a:ext cx="10281221" cy="2084799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A50C7CB-C88B-425E-9094-B4C475B506D8}"/>
                  </a:ext>
                </a:extLst>
              </p:cNvPr>
              <p:cNvSpPr/>
              <p:nvPr/>
            </p:nvSpPr>
            <p:spPr>
              <a:xfrm>
                <a:off x="720411" y="3411014"/>
                <a:ext cx="9884593" cy="170091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8BF00C-3F2F-1D1D-5159-52F1632A2F40}"/>
                </a:ext>
              </a:extLst>
            </p:cNvPr>
            <p:cNvSpPr txBox="1"/>
            <p:nvPr/>
          </p:nvSpPr>
          <p:spPr>
            <a:xfrm>
              <a:off x="1761115" y="1071406"/>
              <a:ext cx="9215580" cy="35695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4.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4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lvl="0">
                <a:lnSpc>
                  <a:spcPct val="150000"/>
                </a:lnSpc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8D2BEF-22A3-90C3-E847-3D76EF875976}"/>
              </a:ext>
            </a:extLst>
          </p:cNvPr>
          <p:cNvGrpSpPr/>
          <p:nvPr/>
        </p:nvGrpSpPr>
        <p:grpSpPr>
          <a:xfrm>
            <a:off x="904481" y="2413204"/>
            <a:ext cx="10149712" cy="2685144"/>
            <a:chOff x="6218299" y="1915233"/>
            <a:chExt cx="4938444" cy="16051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44EE01-07F4-CDD8-3365-D3BD77260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8299" y="1915233"/>
              <a:ext cx="4938444" cy="16051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BA4758-E453-70E7-BE05-1AC61F629590}"/>
                </a:ext>
              </a:extLst>
            </p:cNvPr>
            <p:cNvSpPr txBox="1"/>
            <p:nvPr/>
          </p:nvSpPr>
          <p:spPr>
            <a:xfrm>
              <a:off x="6782256" y="2167388"/>
              <a:ext cx="3773658" cy="11038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nl-NL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 đi câu của anh em mèo không đem lại kết quả - chẳng câu được con cá nào. Bởi hai anh em đã dựa dẫm vào nhau. Người nọ tin người kia sẽ câu cá, rốt cuộc không ai làm gì.</a:t>
              </a:r>
              <a:endParaRPr lang="vi-VN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 descr="Lời Bài Thơ Mèo Đi Câu Cá Cho Trẻ Mầm Non Kèm Giáo Án">
            <a:extLst>
              <a:ext uri="{FF2B5EF4-FFF2-40B4-BE49-F238E27FC236}">
                <a16:creationId xmlns:a16="http://schemas.microsoft.com/office/drawing/2014/main" id="{5EC31173-77F1-FFDD-78B7-FF3112F4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3" y="4781439"/>
            <a:ext cx="3085842" cy="1685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2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9026F-415B-013C-84F2-543ED4B1823B}"/>
              </a:ext>
            </a:extLst>
          </p:cNvPr>
          <p:cNvGrpSpPr/>
          <p:nvPr/>
        </p:nvGrpSpPr>
        <p:grpSpPr>
          <a:xfrm>
            <a:off x="633046" y="597321"/>
            <a:ext cx="11043139" cy="2609579"/>
            <a:chOff x="1196792" y="930529"/>
            <a:chExt cx="10219863" cy="28294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34B42D-C0D1-C355-1A6D-522886304A5B}"/>
                </a:ext>
              </a:extLst>
            </p:cNvPr>
            <p:cNvGrpSpPr/>
            <p:nvPr/>
          </p:nvGrpSpPr>
          <p:grpSpPr>
            <a:xfrm>
              <a:off x="1196792" y="930529"/>
              <a:ext cx="10219863" cy="1675956"/>
              <a:chOff x="502451" y="3283542"/>
              <a:chExt cx="10281221" cy="208479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7F757A3-E799-CC6C-4F6A-72BAE733FF43}"/>
                  </a:ext>
                </a:extLst>
              </p:cNvPr>
              <p:cNvSpPr/>
              <p:nvPr/>
            </p:nvSpPr>
            <p:spPr>
              <a:xfrm>
                <a:off x="502451" y="3283542"/>
                <a:ext cx="10281221" cy="2084799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A50C7CB-C88B-425E-9094-B4C475B506D8}"/>
                  </a:ext>
                </a:extLst>
              </p:cNvPr>
              <p:cNvSpPr/>
              <p:nvPr/>
            </p:nvSpPr>
            <p:spPr>
              <a:xfrm>
                <a:off x="720411" y="3411014"/>
                <a:ext cx="9884593" cy="170091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8BF00C-3F2F-1D1D-5159-52F1632A2F40}"/>
                </a:ext>
              </a:extLst>
            </p:cNvPr>
            <p:cNvSpPr txBox="1"/>
            <p:nvPr/>
          </p:nvSpPr>
          <p:spPr>
            <a:xfrm>
              <a:off x="1761115" y="1071405"/>
              <a:ext cx="9215580" cy="26885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5.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gửi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gắm</a:t>
              </a:r>
              <a:r>
                <a:rPr lang="en-US" sz="4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lvl="0">
                <a:lnSpc>
                  <a:spcPct val="150000"/>
                </a:lnSpc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5B79DC0-8A9C-CADB-5E1A-CAA5FE4802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9" b="52009" l="2745" r="48137">
                        <a14:foregroundMark x1="5000" y1="28795" x2="9902" y2="28125"/>
                        <a14:foregroundMark x1="3333" y1="29018" x2="26078" y2="23438"/>
                        <a14:foregroundMark x1="26078" y1="23438" x2="36078" y2="23438"/>
                        <a14:foregroundMark x1="19118" y1="33482" x2="40490" y2="27679"/>
                        <a14:foregroundMark x1="40490" y1="27679" x2="40490" y2="27679"/>
                        <a14:foregroundMark x1="19314" y1="38616" x2="40098" y2="32589"/>
                        <a14:foregroundMark x1="33235" y1="32589" x2="43039" y2="33482"/>
                        <a14:foregroundMark x1="22255" y1="13170" x2="32745" y2="8482"/>
                        <a14:foregroundMark x1="35392" y1="24107" x2="43137" y2="23661"/>
                        <a14:foregroundMark x1="43137" y1="23661" x2="46078" y2="20313"/>
                        <a14:foregroundMark x1="27549" y1="27455" x2="36667" y2="24777"/>
                        <a14:foregroundMark x1="25000" y1="42411" x2="32745" y2="37054"/>
                        <a14:foregroundMark x1="37255" y1="35491" x2="43529" y2="36161"/>
                        <a14:foregroundMark x1="43529" y1="36161" x2="44706" y2="37277"/>
                        <a14:foregroundMark x1="39608" y1="36607" x2="44804" y2="40625"/>
                        <a14:foregroundMark x1="45000" y1="38393" x2="46765" y2="40625"/>
                        <a14:foregroundMark x1="45588" y1="20536" x2="48333" y2="19196"/>
                        <a14:foregroundMark x1="25882" y1="46205" x2="29020" y2="51339"/>
                        <a14:foregroundMark x1="29020" y1="46429" x2="30686" y2="48214"/>
                        <a14:foregroundMark x1="25392" y1="46205" x2="30196" y2="46429"/>
                        <a14:foregroundMark x1="22843" y1="44866" x2="26765" y2="48884"/>
                        <a14:foregroundMark x1="23627" y1="47768" x2="28725" y2="52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2" t="5549" r="47181" b="50778"/>
          <a:stretch/>
        </p:blipFill>
        <p:spPr>
          <a:xfrm>
            <a:off x="917627" y="2131846"/>
            <a:ext cx="4941002" cy="1863638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104FA9-620A-240A-023B-C6C6EC68F3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18" b="96429" l="2745" r="47549">
                        <a14:foregroundMark x1="5098" y1="73438" x2="27647" y2="68527"/>
                        <a14:foregroundMark x1="3235" y1="74330" x2="3725" y2="76339"/>
                        <a14:foregroundMark x1="11176" y1="72098" x2="27647" y2="68304"/>
                        <a14:foregroundMark x1="27647" y1="68304" x2="33039" y2="70536"/>
                        <a14:foregroundMark x1="10294" y1="73438" x2="17157" y2="73438"/>
                        <a14:foregroundMark x1="10098" y1="72991" x2="27059" y2="70536"/>
                        <a14:foregroundMark x1="27059" y1="70536" x2="28039" y2="70536"/>
                        <a14:foregroundMark x1="15392" y1="81920" x2="28922" y2="80134"/>
                        <a14:foregroundMark x1="14902" y1="84821" x2="27059" y2="89063"/>
                        <a14:foregroundMark x1="20588" y1="88393" x2="27451" y2="90625"/>
                        <a14:foregroundMark x1="27451" y1="90625" x2="29216" y2="92411"/>
                        <a14:foregroundMark x1="27059" y1="81920" x2="37745" y2="76339"/>
                        <a14:foregroundMark x1="33627" y1="80804" x2="41765" y2="76339"/>
                        <a14:foregroundMark x1="37353" y1="72768" x2="46471" y2="64955"/>
                        <a14:foregroundMark x1="27941" y1="56250" x2="29216" y2="58705"/>
                        <a14:foregroundMark x1="26275" y1="56696" x2="31667" y2="54241"/>
                        <a14:foregroundMark x1="31667" y1="54241" x2="31667" y2="54241"/>
                        <a14:foregroundMark x1="26569" y1="56250" x2="30588" y2="54688"/>
                        <a14:foregroundMark x1="41667" y1="81250" x2="45588" y2="85268"/>
                        <a14:foregroundMark x1="43627" y1="64955" x2="46471" y2="60491"/>
                        <a14:foregroundMark x1="47157" y1="62500" x2="47647" y2="62054"/>
                        <a14:foregroundMark x1="37157" y1="83259" x2="45196" y2="87054"/>
                        <a14:foregroundMark x1="35490" y1="83482" x2="42451" y2="87277"/>
                        <a14:foregroundMark x1="29118" y1="94420" x2="30784" y2="96429"/>
                        <a14:foregroundMark x1="26275" y1="94420" x2="28922" y2="9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" t="49306" r="48494" b="3317"/>
          <a:stretch/>
        </p:blipFill>
        <p:spPr>
          <a:xfrm>
            <a:off x="1142270" y="3995484"/>
            <a:ext cx="4716359" cy="2021653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23CA09-AD37-11A6-D5ED-FE5CE10199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5" t="7195" r="3865" b="49513"/>
          <a:stretch/>
        </p:blipFill>
        <p:spPr>
          <a:xfrm>
            <a:off x="6333371" y="2283781"/>
            <a:ext cx="4374910" cy="1847392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38ABDA-253B-FA91-FBC5-7EC9CAFC88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8" t="52819" r="4842" b="3889"/>
          <a:stretch/>
        </p:blipFill>
        <p:spPr>
          <a:xfrm>
            <a:off x="6674820" y="4169746"/>
            <a:ext cx="4374910" cy="184739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75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0A84F6-BF8C-A996-7645-BD881E9741E2}"/>
              </a:ext>
            </a:extLst>
          </p:cNvPr>
          <p:cNvGrpSpPr/>
          <p:nvPr/>
        </p:nvGrpSpPr>
        <p:grpSpPr>
          <a:xfrm>
            <a:off x="1935301" y="1229333"/>
            <a:ext cx="9160591" cy="4618227"/>
            <a:chOff x="6199020" y="1914474"/>
            <a:chExt cx="4938444" cy="27678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33273F-CEE9-6BC0-74F4-94D6475E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4421DB-5307-282A-7725-5FC641EB36DD}"/>
                </a:ext>
              </a:extLst>
            </p:cNvPr>
            <p:cNvSpPr txBox="1"/>
            <p:nvPr/>
          </p:nvSpPr>
          <p:spPr>
            <a:xfrm>
              <a:off x="6612900" y="2120104"/>
              <a:ext cx="4366332" cy="18815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62">
                <a:buClrTx/>
                <a:defRPr/>
              </a:pPr>
              <a:r>
                <a:rPr lang="en-US" sz="4400" b="1" u="sng" kern="1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4400" b="1" u="sng" kern="1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dung:</a:t>
              </a:r>
            </a:p>
            <a:p>
              <a:pPr algn="just" defTabSz="914462">
                <a:buClrTx/>
                <a:defRPr/>
              </a:pPr>
              <a:r>
                <a:rPr lang="nl-NL" sz="4000" b="1" kern="1200" dirty="0">
                  <a:solidFill>
                    <a:srgbClr val="70AD47">
                      <a:lumMod val="75000"/>
                    </a:srgb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 hoạt động tập thể, chúng ta phải tích cực tham gia, không được dựa dẫm vào người khác. Chỉ như thế, công việc mới có kết quả tốt đẹp.</a:t>
              </a:r>
              <a:r>
                <a:rPr lang="en-US" sz="4000" b="1" kern="1200" dirty="0">
                  <a:solidFill>
                    <a:srgbClr val="70AD47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pt-BR" sz="4000" b="1" kern="1200" dirty="0">
                <a:solidFill>
                  <a:srgbClr val="70AD4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1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FC8A5-A133-336A-14D5-B46122442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2" action="ppaction://hlinksldjump"/>
            <a:extLst>
              <a:ext uri="{FF2B5EF4-FFF2-40B4-BE49-F238E27FC236}">
                <a16:creationId xmlns:a16="http://schemas.microsoft.com/office/drawing/2014/main" id="{35C7934B-FE1D-2C5F-7D4E-38FE1380AE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AC6B7466-07A9-C3D0-8D38-6E273E084FDE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0A083C53-D7AE-6C8B-FB62-EEBD23BCA5AD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CF1B8166-F14D-2307-5F68-D50BF5743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DBDC8B8A-DA22-199C-512D-ED88FDE30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1217014C-F66B-F8F0-2037-2616493FC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C94F54AA-984F-B6A6-A252-C1217A062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8FCAA1B-5236-6644-1DDA-CB9538C57F8B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75D9D2-54DB-3841-2181-C328611B707E}"/>
              </a:ext>
            </a:extLst>
          </p:cNvPr>
          <p:cNvSpPr/>
          <p:nvPr/>
        </p:nvSpPr>
        <p:spPr>
          <a:xfrm>
            <a:off x="774542" y="1695607"/>
            <a:ext cx="36940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em mèo trắng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 đi câu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ngồi bờ ao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ra s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hiu gió thổi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quá chừng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ngả lưng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luôn một giấc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thầm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C94DC4-3E48-4E86-87DE-15E598C7CA12}"/>
              </a:ext>
            </a:extLst>
          </p:cNvPr>
          <p:cNvSpPr/>
          <p:nvPr/>
        </p:nvSpPr>
        <p:spPr>
          <a:xfrm>
            <a:off x="4466495" y="1689635"/>
            <a:ext cx="39297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bầy thỏ bạn.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chơi múa lượn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quá là vui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nghĩ: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câu cũng đủ.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 rồi hớn hở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bọn vui chơi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8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34FB48-2140-C6DF-2697-E7CAF911536B}"/>
              </a:ext>
            </a:extLst>
          </p:cNvPr>
          <p:cNvSpPr/>
          <p:nvPr/>
        </p:nvSpPr>
        <p:spPr>
          <a:xfrm>
            <a:off x="8531835" y="1734660"/>
            <a:ext cx="29835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ông mặt trời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núi đi ngủ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mèo hối hả.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 lều gianh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em, giỏ anh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con cá nhỏ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Hoàng Linh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5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87C53-772F-B388-5FBD-6D4189384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2" action="ppaction://hlinksldjump"/>
            <a:extLst>
              <a:ext uri="{FF2B5EF4-FFF2-40B4-BE49-F238E27FC236}">
                <a16:creationId xmlns:a16="http://schemas.microsoft.com/office/drawing/2014/main" id="{B2B556CC-720F-EA86-D835-EC0EDF752A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171F6E1F-77AD-D796-4E95-27AEF1F443C6}"/>
              </a:ext>
            </a:extLst>
          </p:cNvPr>
          <p:cNvGrpSpPr/>
          <p:nvPr/>
        </p:nvGrpSpPr>
        <p:grpSpPr>
          <a:xfrm>
            <a:off x="-691331" y="-139429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BA12366F-DA7C-6C89-0DD1-0A3C8F140EF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5397AF24-AF37-C01C-8758-CF12D25D67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2B350B26-CDF5-E103-29BA-10C4A6AB0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207AE1DA-054D-11D1-672B-D42B286C6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BBD46831-56DB-AB8A-354A-882FDB050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3342120-A655-524C-EF3C-4398B69E154A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9117AC-9AAD-A249-9A28-C89B949F7B79}"/>
              </a:ext>
            </a:extLst>
          </p:cNvPr>
          <p:cNvSpPr/>
          <p:nvPr/>
        </p:nvSpPr>
        <p:spPr>
          <a:xfrm>
            <a:off x="774542" y="1695607"/>
            <a:ext cx="36940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em mèo trắng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giỏ đi câu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ngồi bờ ao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ra s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hiu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thổi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chừng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luôn một giấc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44F162-43F7-850A-CC21-4A8278325D49}"/>
              </a:ext>
            </a:extLst>
          </p:cNvPr>
          <p:cNvSpPr/>
          <p:nvPr/>
        </p:nvSpPr>
        <p:spPr>
          <a:xfrm>
            <a:off x="4466495" y="1689635"/>
            <a:ext cx="39297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bầy thỏ bạn.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chơi múa lượn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quá là vui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nghĩ: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câu cũng đủ.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 rồi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hớn hở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bọn vui chơi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8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46E11F-6802-30D4-6DBC-4E785BD21F14}"/>
              </a:ext>
            </a:extLst>
          </p:cNvPr>
          <p:cNvSpPr/>
          <p:nvPr/>
        </p:nvSpPr>
        <p:spPr>
          <a:xfrm>
            <a:off x="8531835" y="1734660"/>
            <a:ext cx="29835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ông mặt trời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núi đi ngủ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mèo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 hả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 lều gianh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em, giỏ anh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con cá nhỏ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Hoàng Linh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0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7064E2-236D-9104-5996-9260EECA8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6009740"/>
            <a:ext cx="228600" cy="171450"/>
          </a:xfrm>
          <a:prstGeom prst="rect">
            <a:avLst/>
          </a:prstGeom>
        </p:spPr>
      </p:pic>
      <p:pic>
        <p:nvPicPr>
          <p:cNvPr id="8" name="图片 41">
            <a:extLst>
              <a:ext uri="{FF2B5EF4-FFF2-40B4-BE49-F238E27FC236}">
                <a16:creationId xmlns:a16="http://schemas.microsoft.com/office/drawing/2014/main" id="{5FFB695D-305E-8D30-2486-02229E8E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29" y="5557794"/>
            <a:ext cx="3003473" cy="140669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C1A11A84-FC3A-B127-D321-37B414DB2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2BE54AE-96E8-8A41-7DEE-2381BE786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40" y="4506658"/>
            <a:ext cx="1790496" cy="1980974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C84AD9B9-D096-D2CB-2EFD-9A77DC764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138" y="5417480"/>
            <a:ext cx="1201460" cy="1341982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D6690AE0-BF72-D270-9E91-7E9827DA6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01" y="6258937"/>
            <a:ext cx="1101646" cy="632092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0E38920E-C9E4-E32D-B908-028831801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96" y="2947045"/>
            <a:ext cx="2264238" cy="2775264"/>
          </a:xfrm>
          <a:prstGeom prst="rect">
            <a:avLst/>
          </a:prstGeom>
        </p:spPr>
      </p:pic>
      <p:pic>
        <p:nvPicPr>
          <p:cNvPr id="16" name="图片 27">
            <a:extLst>
              <a:ext uri="{FF2B5EF4-FFF2-40B4-BE49-F238E27FC236}">
                <a16:creationId xmlns:a16="http://schemas.microsoft.com/office/drawing/2014/main" id="{1C41F402-D16F-913D-7F6C-2A00696F38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55" y="5494507"/>
            <a:ext cx="3873152" cy="1353873"/>
          </a:xfrm>
          <a:prstGeom prst="rect">
            <a:avLst/>
          </a:prstGeom>
        </p:spPr>
      </p:pic>
      <p:pic>
        <p:nvPicPr>
          <p:cNvPr id="21" name="图片 48">
            <a:extLst>
              <a:ext uri="{FF2B5EF4-FFF2-40B4-BE49-F238E27FC236}">
                <a16:creationId xmlns:a16="http://schemas.microsoft.com/office/drawing/2014/main" id="{F2281202-7593-85C2-53ED-D00B3D46D0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2" name="文本框 7">
            <a:extLst>
              <a:ext uri="{FF2B5EF4-FFF2-40B4-BE49-F238E27FC236}">
                <a16:creationId xmlns:a16="http://schemas.microsoft.com/office/drawing/2014/main" id="{7F44869E-BCA3-1B15-F901-C140AD12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006" y="1166214"/>
            <a:ext cx="6104556" cy="23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nl-NL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Nói và nghe: </a:t>
            </a:r>
          </a:p>
          <a:p>
            <a:pPr algn="ctr" defTabSz="685800">
              <a:lnSpc>
                <a:spcPct val="150000"/>
              </a:lnSpc>
            </a:pPr>
            <a:r>
              <a:rPr lang="nl-NL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Cùng vui làm việc</a:t>
            </a:r>
            <a:endParaRPr lang="en-US" sz="6000" b="1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09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277557" y="-948856"/>
            <a:ext cx="12747114" cy="7413082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85" y="357836"/>
              <a:ext cx="11387034" cy="5598298"/>
            </a:xfrm>
            <a:prstGeom prst="rect">
              <a:avLst/>
            </a:prstGeom>
          </p:spPr>
        </p:pic>
      </p:grpSp>
      <p:pic>
        <p:nvPicPr>
          <p:cNvPr id="13" name="图片 44">
            <a:extLst>
              <a:ext uri="{FF2B5EF4-FFF2-40B4-BE49-F238E27FC236}">
                <a16:creationId xmlns:a16="http://schemas.microsoft.com/office/drawing/2014/main" id="{D5004A7E-3915-2BD4-0C6F-384DC87A3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448555" y="3319493"/>
            <a:ext cx="1321220" cy="2897414"/>
          </a:xfrm>
          <a:prstGeom prst="rect">
            <a:avLst/>
          </a:prstGeom>
        </p:spPr>
      </p:pic>
      <p:grpSp>
        <p:nvGrpSpPr>
          <p:cNvPr id="17" name="组合 44">
            <a:extLst>
              <a:ext uri="{FF2B5EF4-FFF2-40B4-BE49-F238E27FC236}">
                <a16:creationId xmlns:a16="http://schemas.microsoft.com/office/drawing/2014/main" id="{2FBCD7EB-D0B3-9D82-E3DE-F3996B205A4A}"/>
              </a:ext>
            </a:extLst>
          </p:cNvPr>
          <p:cNvGrpSpPr/>
          <p:nvPr/>
        </p:nvGrpSpPr>
        <p:grpSpPr>
          <a:xfrm rot="1845734">
            <a:off x="10352034" y="-50637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:a16="http://schemas.microsoft.com/office/drawing/2014/main" id="{8755561A-832C-539C-0117-343216DEBF91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梯形 96">
              <a:extLst>
                <a:ext uri="{FF2B5EF4-FFF2-40B4-BE49-F238E27FC236}">
                  <a16:creationId xmlns:a16="http://schemas.microsoft.com/office/drawing/2014/main" id="{7A75F992-C1C9-65C9-AA2F-A8C2D8BA8218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:a16="http://schemas.microsoft.com/office/drawing/2014/main" id="{174B5A0A-C174-BC20-7560-B7886BE6D5D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DC8528D9-746E-942B-2130-0F0BAB519CC0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5E4E254A-12D7-252A-EAF4-731A6AAF4C29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:a16="http://schemas.microsoft.com/office/drawing/2014/main" id="{3643C63C-2384-47DF-FE78-E8DF1DE735C8}"/>
              </a:ext>
            </a:extLst>
          </p:cNvPr>
          <p:cNvGrpSpPr/>
          <p:nvPr/>
        </p:nvGrpSpPr>
        <p:grpSpPr>
          <a:xfrm rot="2224307">
            <a:off x="11246596" y="4435130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:a16="http://schemas.microsoft.com/office/drawing/2014/main" id="{1D030C2B-E484-AE55-C8C9-188CAD55201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7138CD4-FFC8-CE9B-A2D4-AF2B96CAD827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BEDD7C20-9E1C-201E-068B-D100E79E5783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4B8BDD2-2610-672B-B22F-582872457F41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55BFA21E-1960-D6CB-EFF9-659DC226DA2E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252C0065-6AAE-BDD2-DB34-450B3CE89474}"/>
              </a:ext>
            </a:extLst>
          </p:cNvPr>
          <p:cNvGrpSpPr/>
          <p:nvPr/>
        </p:nvGrpSpPr>
        <p:grpSpPr>
          <a:xfrm>
            <a:off x="10981126" y="5681411"/>
            <a:ext cx="644873" cy="736277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7D0A1332-190D-727C-83CA-49DE60A3491F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:a16="http://schemas.microsoft.com/office/drawing/2014/main" id="{715FC64B-1E2F-5DD0-7F1F-6B34BF603D6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:a16="http://schemas.microsoft.com/office/drawing/2014/main" id="{E67449C5-F011-CB2B-5C50-4142FD113B3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:a16="http://schemas.microsoft.com/office/drawing/2014/main" id="{7ED83651-7ECF-99FA-5854-1B9D5D0D0529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:a16="http://schemas.microsoft.com/office/drawing/2014/main" id="{C62A31B3-1D5D-8703-3207-2BABAD4AC53F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:a16="http://schemas.microsoft.com/office/drawing/2014/main" id="{F270B958-55D4-5B7F-3C57-D96F613C0084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:a16="http://schemas.microsoft.com/office/drawing/2014/main" id="{DD0BFCB6-08FD-17D6-B089-76FD1D6A2947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:a16="http://schemas.microsoft.com/office/drawing/2014/main" id="{F3EDC9C8-E45B-ABEA-7FD9-9041A857ED04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6C6D682E-2247-DF19-FC28-02FDBD106C2C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id="{CBFBF6ED-6E13-5A76-D611-4E78880EE45A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4AB867D3-8C75-600B-B3BF-7042A1D56815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:a16="http://schemas.microsoft.com/office/drawing/2014/main" id="{C41F42F3-A2C2-9FE5-7021-87919A57EEA5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:a16="http://schemas.microsoft.com/office/drawing/2014/main" id="{3B8181E3-3265-FE67-ECC1-97F69E923265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:a16="http://schemas.microsoft.com/office/drawing/2014/main" id="{AD84310F-4B9C-DD7F-CE54-6ED900314BDF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:a16="http://schemas.microsoft.com/office/drawing/2014/main" id="{DEB167BE-1928-D295-5096-B34112DE8FAC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:a16="http://schemas.microsoft.com/office/drawing/2014/main" id="{1EE90402-3DBB-380A-C470-CCB5F31102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C94BD0BC-B25F-EB04-7321-7ED5A0594501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:a16="http://schemas.microsoft.com/office/drawing/2014/main" id="{5B83162F-DEF7-A5EF-0D1A-D495D39CC10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:a16="http://schemas.microsoft.com/office/drawing/2014/main" id="{09EA94C7-82B7-6863-400B-DFDBC738920E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:a16="http://schemas.microsoft.com/office/drawing/2014/main" id="{41E0349F-2400-2610-340D-8C89FFA2A99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:a16="http://schemas.microsoft.com/office/drawing/2014/main" id="{1591346E-195B-6BE1-E66F-A7EC56AE05EF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:a16="http://schemas.microsoft.com/office/drawing/2014/main" id="{3991FE9E-C85D-7CF2-41CD-BB472FAEEB4D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:a16="http://schemas.microsoft.com/office/drawing/2014/main" id="{AD6EBAEA-D553-4046-ABC0-74B1A7FC7F4B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:a16="http://schemas.microsoft.com/office/drawing/2014/main" id="{B05755E4-F160-3CCB-4116-522E309F3CE4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:a16="http://schemas.microsoft.com/office/drawing/2014/main" id="{07E08A67-FF59-BCEB-1A44-758FF40305B8}"/>
              </a:ext>
            </a:extLst>
          </p:cNvPr>
          <p:cNvGrpSpPr/>
          <p:nvPr/>
        </p:nvGrpSpPr>
        <p:grpSpPr>
          <a:xfrm flipH="1">
            <a:off x="5183649" y="-5910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:a16="http://schemas.microsoft.com/office/drawing/2014/main" id="{594BEF12-3ECF-818D-3BA7-AF8F05B975B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:a16="http://schemas.microsoft.com/office/drawing/2014/main" id="{7D6E0023-4FFA-7C12-73DC-A1866FF4906B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:a16="http://schemas.microsoft.com/office/drawing/2014/main" id="{14FC368D-3226-7113-9B7A-7953AD59876A}"/>
              </a:ext>
            </a:extLst>
          </p:cNvPr>
          <p:cNvGrpSpPr/>
          <p:nvPr/>
        </p:nvGrpSpPr>
        <p:grpSpPr>
          <a:xfrm>
            <a:off x="652682" y="3417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2F38C8DE-2E0D-1C31-D791-50D98BE5C7BD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文本框 4">
              <a:extLst>
                <a:ext uri="{FF2B5EF4-FFF2-40B4-BE49-F238E27FC236}">
                  <a16:creationId xmlns:a16="http://schemas.microsoft.com/office/drawing/2014/main" id="{63A51D7E-A05D-6D1A-A8C2-79DE0A398AF4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25400">
                    <a:solidFill>
                      <a:srgbClr val="FF8FA7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01</a:t>
              </a:r>
              <a:endParaRPr kumimoji="0" lang="zh-CN" altLang="en-US" sz="4000" b="1" i="0" u="none" strike="noStrike" kern="1200" cap="none" spc="0" normalizeH="0" baseline="0" noProof="0" dirty="0">
                <a:ln w="25400">
                  <a:solidFill>
                    <a:srgbClr val="FF8FA7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方正超粗黑简体" panose="03000509000000000000" pitchFamily="65" charset="-122"/>
                <a:ea typeface="方正超粗黑简体" panose="03000509000000000000" pitchFamily="65" charset="-122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55474C9-013A-92AD-067F-2EB3017204BC}"/>
              </a:ext>
            </a:extLst>
          </p:cNvPr>
          <p:cNvSpPr txBox="1"/>
          <p:nvPr/>
        </p:nvSpPr>
        <p:spPr>
          <a:xfrm>
            <a:off x="1971301" y="711093"/>
            <a:ext cx="789081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về các hoạt động của các bạn trong tranh. 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E436202-4D16-336C-387B-97138FE4C06E}"/>
              </a:ext>
            </a:extLst>
          </p:cNvPr>
          <p:cNvSpPr txBox="1"/>
          <p:nvPr/>
        </p:nvSpPr>
        <p:spPr>
          <a:xfrm>
            <a:off x="2120912" y="4505771"/>
            <a:ext cx="7250510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đoán xem các bạn cảm thấy thế nào khi làm việc cùng nhau.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2D0CD08-8C61-DD5B-6447-D58C75B6EB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26" y="1371270"/>
            <a:ext cx="8073476" cy="28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693488" y="-961995"/>
            <a:ext cx="14196448" cy="7667204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B4114B-FB15-D1EF-7F27-76107DAA7025}"/>
              </a:ext>
            </a:extLst>
          </p:cNvPr>
          <p:cNvGrpSpPr/>
          <p:nvPr/>
        </p:nvGrpSpPr>
        <p:grpSpPr>
          <a:xfrm>
            <a:off x="672917" y="638629"/>
            <a:ext cx="4298649" cy="4635444"/>
            <a:chOff x="226354" y="3837465"/>
            <a:chExt cx="2736576" cy="3203837"/>
          </a:xfrm>
        </p:grpSpPr>
        <p:pic>
          <p:nvPicPr>
            <p:cNvPr id="18" name="Picture 17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3A72725F-7792-292A-EA07-CA56BFDE4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23"/>
            <a:stretch/>
          </p:blipFill>
          <p:spPr>
            <a:xfrm>
              <a:off x="397043" y="5765673"/>
              <a:ext cx="2565887" cy="127562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6DCCC9-481E-2D2F-9AC0-A66B06C4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54" y="3837465"/>
              <a:ext cx="2736576" cy="192687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31A32A-CAEF-36C1-D148-3755F6EB46DE}"/>
              </a:ext>
            </a:extLst>
          </p:cNvPr>
          <p:cNvGrpSpPr/>
          <p:nvPr/>
        </p:nvGrpSpPr>
        <p:grpSpPr>
          <a:xfrm>
            <a:off x="5190112" y="1947460"/>
            <a:ext cx="6291543" cy="545827"/>
            <a:chOff x="2028094" y="4719477"/>
            <a:chExt cx="5035074" cy="966215"/>
          </a:xfrm>
        </p:grpSpPr>
        <p:sp>
          <p:nvSpPr>
            <p:cNvPr id="21" name="i$liďé">
              <a:extLst>
                <a:ext uri="{FF2B5EF4-FFF2-40B4-BE49-F238E27FC236}">
                  <a16:creationId xmlns:a16="http://schemas.microsoft.com/office/drawing/2014/main" id="{7BD00CBB-328A-813B-8F54-5948A4987A2C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3294D4-99DC-C3E2-F5B7-410856502DC9}"/>
                </a:ext>
              </a:extLst>
            </p:cNvPr>
            <p:cNvSpPr/>
            <p:nvPr/>
          </p:nvSpPr>
          <p:spPr>
            <a:xfrm>
              <a:off x="2100890" y="4747935"/>
              <a:ext cx="4880403" cy="926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 1</a:t>
              </a:r>
              <a:r>
                <a:rPr lang="nl-NL" sz="2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Các bạn đang học nhóm. </a:t>
              </a:r>
              <a:endPara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E8144C-572C-6B49-0C2A-D70B50DB3E19}"/>
              </a:ext>
            </a:extLst>
          </p:cNvPr>
          <p:cNvGrpSpPr/>
          <p:nvPr/>
        </p:nvGrpSpPr>
        <p:grpSpPr>
          <a:xfrm>
            <a:off x="5192561" y="2871607"/>
            <a:ext cx="6291543" cy="545827"/>
            <a:chOff x="2028094" y="4719477"/>
            <a:chExt cx="5035074" cy="966215"/>
          </a:xfrm>
        </p:grpSpPr>
        <p:sp>
          <p:nvSpPr>
            <p:cNvPr id="24" name="i$liďé">
              <a:extLst>
                <a:ext uri="{FF2B5EF4-FFF2-40B4-BE49-F238E27FC236}">
                  <a16:creationId xmlns:a16="http://schemas.microsoft.com/office/drawing/2014/main" id="{37007D5E-3041-94A9-A9F4-862C9C2723EE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8B45F1-59DE-C4E0-7BFA-AE99F8E2F73C}"/>
                </a:ext>
              </a:extLst>
            </p:cNvPr>
            <p:cNvSpPr/>
            <p:nvPr/>
          </p:nvSpPr>
          <p:spPr>
            <a:xfrm>
              <a:off x="2100890" y="4747935"/>
              <a:ext cx="4880403" cy="926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 2</a:t>
              </a:r>
              <a:r>
                <a:rPr lang="nl-NL" sz="2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Hai bạn cùng nhau vẽ tranh. </a:t>
              </a:r>
              <a:endPara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2A2033-DC46-BB07-1ADF-71E9FA094528}"/>
              </a:ext>
            </a:extLst>
          </p:cNvPr>
          <p:cNvGrpSpPr/>
          <p:nvPr/>
        </p:nvGrpSpPr>
        <p:grpSpPr>
          <a:xfrm>
            <a:off x="5190112" y="3774827"/>
            <a:ext cx="6638476" cy="545827"/>
            <a:chOff x="2028094" y="4719477"/>
            <a:chExt cx="5312722" cy="966215"/>
          </a:xfrm>
        </p:grpSpPr>
        <p:sp>
          <p:nvSpPr>
            <p:cNvPr id="27" name="i$liďé">
              <a:extLst>
                <a:ext uri="{FF2B5EF4-FFF2-40B4-BE49-F238E27FC236}">
                  <a16:creationId xmlns:a16="http://schemas.microsoft.com/office/drawing/2014/main" id="{4E3AF01E-1B81-DC59-CDD7-EAF3EE855BB9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A44F68E-F6F0-E583-BD26-9D01190A2E56}"/>
                </a:ext>
              </a:extLst>
            </p:cNvPr>
            <p:cNvSpPr/>
            <p:nvPr/>
          </p:nvSpPr>
          <p:spPr>
            <a:xfrm>
              <a:off x="2100890" y="4747935"/>
              <a:ext cx="5239926" cy="926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 3</a:t>
              </a:r>
              <a:r>
                <a:rPr lang="nl-NL" sz="2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Các bạn đang quét sân trường</a:t>
              </a:r>
              <a:r>
                <a:rPr lang="nl-NL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95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635431" y="-1061285"/>
            <a:ext cx="14196448" cy="7667204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1A37E0-4454-70FB-6E9D-EDD4A71589BC}"/>
              </a:ext>
            </a:extLst>
          </p:cNvPr>
          <p:cNvSpPr txBox="1"/>
          <p:nvPr/>
        </p:nvSpPr>
        <p:spPr>
          <a:xfrm>
            <a:off x="1600200" y="854822"/>
            <a:ext cx="9810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2FED39-6643-8408-C67C-7E643B2D2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FB8E65C-DAB2-A947-3028-05A5F9B0E555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20" name="Picture 19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D2E6E954-78E6-D420-F0D9-2DCF7F4CE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9B3891-D357-8F11-D376-D5A0F005C7C7}"/>
                </a:ext>
              </a:extLst>
            </p:cNvPr>
            <p:cNvSpPr txBox="1"/>
            <p:nvPr/>
          </p:nvSpPr>
          <p:spPr>
            <a:xfrm>
              <a:off x="2376729" y="2006685"/>
              <a:ext cx="1993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C7B2BD-4D1A-0A3C-896D-C463FF48D5C7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23" name="Picture 22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7B01CE1D-3A1A-A7F7-7D2A-E6B0CDE52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8EF655-D00F-56FB-56C3-ECC08228D7A5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9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277557" y="-948856"/>
            <a:ext cx="12747114" cy="7413082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85" y="357836"/>
              <a:ext cx="11387034" cy="5598298"/>
            </a:xfrm>
            <a:prstGeom prst="rect">
              <a:avLst/>
            </a:prstGeom>
          </p:spPr>
        </p:pic>
      </p:grpSp>
      <p:pic>
        <p:nvPicPr>
          <p:cNvPr id="13" name="图片 44">
            <a:extLst>
              <a:ext uri="{FF2B5EF4-FFF2-40B4-BE49-F238E27FC236}">
                <a16:creationId xmlns:a16="http://schemas.microsoft.com/office/drawing/2014/main" id="{D5004A7E-3915-2BD4-0C6F-384DC87A3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448555" y="3319493"/>
            <a:ext cx="1321220" cy="2897414"/>
          </a:xfrm>
          <a:prstGeom prst="rect">
            <a:avLst/>
          </a:prstGeom>
        </p:spPr>
      </p:pic>
      <p:grpSp>
        <p:nvGrpSpPr>
          <p:cNvPr id="17" name="组合 44">
            <a:extLst>
              <a:ext uri="{FF2B5EF4-FFF2-40B4-BE49-F238E27FC236}">
                <a16:creationId xmlns:a16="http://schemas.microsoft.com/office/drawing/2014/main" id="{2FBCD7EB-D0B3-9D82-E3DE-F3996B205A4A}"/>
              </a:ext>
            </a:extLst>
          </p:cNvPr>
          <p:cNvGrpSpPr/>
          <p:nvPr/>
        </p:nvGrpSpPr>
        <p:grpSpPr>
          <a:xfrm rot="1845734">
            <a:off x="10352034" y="-50637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:a16="http://schemas.microsoft.com/office/drawing/2014/main" id="{8755561A-832C-539C-0117-343216DEBF91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梯形 96">
              <a:extLst>
                <a:ext uri="{FF2B5EF4-FFF2-40B4-BE49-F238E27FC236}">
                  <a16:creationId xmlns:a16="http://schemas.microsoft.com/office/drawing/2014/main" id="{7A75F992-C1C9-65C9-AA2F-A8C2D8BA8218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:a16="http://schemas.microsoft.com/office/drawing/2014/main" id="{174B5A0A-C174-BC20-7560-B7886BE6D5D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DC8528D9-746E-942B-2130-0F0BAB519CC0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5E4E254A-12D7-252A-EAF4-731A6AAF4C29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:a16="http://schemas.microsoft.com/office/drawing/2014/main" id="{3643C63C-2384-47DF-FE78-E8DF1DE735C8}"/>
              </a:ext>
            </a:extLst>
          </p:cNvPr>
          <p:cNvGrpSpPr/>
          <p:nvPr/>
        </p:nvGrpSpPr>
        <p:grpSpPr>
          <a:xfrm rot="2224307">
            <a:off x="11246596" y="4435130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:a16="http://schemas.microsoft.com/office/drawing/2014/main" id="{1D030C2B-E484-AE55-C8C9-188CAD55201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7138CD4-FFC8-CE9B-A2D4-AF2B96CAD827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BEDD7C20-9E1C-201E-068B-D100E79E5783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4B8BDD2-2610-672B-B22F-582872457F41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55BFA21E-1960-D6CB-EFF9-659DC226DA2E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252C0065-6AAE-BDD2-DB34-450B3CE89474}"/>
              </a:ext>
            </a:extLst>
          </p:cNvPr>
          <p:cNvGrpSpPr/>
          <p:nvPr/>
        </p:nvGrpSpPr>
        <p:grpSpPr>
          <a:xfrm>
            <a:off x="10981126" y="5681411"/>
            <a:ext cx="644873" cy="736277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7D0A1332-190D-727C-83CA-49DE60A3491F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:a16="http://schemas.microsoft.com/office/drawing/2014/main" id="{715FC64B-1E2F-5DD0-7F1F-6B34BF603D6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:a16="http://schemas.microsoft.com/office/drawing/2014/main" id="{E67449C5-F011-CB2B-5C50-4142FD113B3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:a16="http://schemas.microsoft.com/office/drawing/2014/main" id="{7ED83651-7ECF-99FA-5854-1B9D5D0D0529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:a16="http://schemas.microsoft.com/office/drawing/2014/main" id="{C62A31B3-1D5D-8703-3207-2BABAD4AC53F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:a16="http://schemas.microsoft.com/office/drawing/2014/main" id="{F270B958-55D4-5B7F-3C57-D96F613C0084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:a16="http://schemas.microsoft.com/office/drawing/2014/main" id="{DD0BFCB6-08FD-17D6-B089-76FD1D6A2947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:a16="http://schemas.microsoft.com/office/drawing/2014/main" id="{F3EDC9C8-E45B-ABEA-7FD9-9041A857ED04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6C6D682E-2247-DF19-FC28-02FDBD106C2C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id="{CBFBF6ED-6E13-5A76-D611-4E78880EE45A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4AB867D3-8C75-600B-B3BF-7042A1D56815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:a16="http://schemas.microsoft.com/office/drawing/2014/main" id="{C41F42F3-A2C2-9FE5-7021-87919A57EEA5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:a16="http://schemas.microsoft.com/office/drawing/2014/main" id="{3B8181E3-3265-FE67-ECC1-97F69E923265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:a16="http://schemas.microsoft.com/office/drawing/2014/main" id="{AD84310F-4B9C-DD7F-CE54-6ED900314BDF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:a16="http://schemas.microsoft.com/office/drawing/2014/main" id="{DEB167BE-1928-D295-5096-B34112DE8FAC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:a16="http://schemas.microsoft.com/office/drawing/2014/main" id="{1EE90402-3DBB-380A-C470-CCB5F31102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C94BD0BC-B25F-EB04-7321-7ED5A0594501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:a16="http://schemas.microsoft.com/office/drawing/2014/main" id="{5B83162F-DEF7-A5EF-0D1A-D495D39CC10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:a16="http://schemas.microsoft.com/office/drawing/2014/main" id="{09EA94C7-82B7-6863-400B-DFDBC738920E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:a16="http://schemas.microsoft.com/office/drawing/2014/main" id="{41E0349F-2400-2610-340D-8C89FFA2A99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:a16="http://schemas.microsoft.com/office/drawing/2014/main" id="{1591346E-195B-6BE1-E66F-A7EC56AE05EF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:a16="http://schemas.microsoft.com/office/drawing/2014/main" id="{3991FE9E-C85D-7CF2-41CD-BB472FAEEB4D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:a16="http://schemas.microsoft.com/office/drawing/2014/main" id="{AD6EBAEA-D553-4046-ABC0-74B1A7FC7F4B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:a16="http://schemas.microsoft.com/office/drawing/2014/main" id="{B05755E4-F160-3CCB-4116-522E309F3CE4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:a16="http://schemas.microsoft.com/office/drawing/2014/main" id="{07E08A67-FF59-BCEB-1A44-758FF40305B8}"/>
              </a:ext>
            </a:extLst>
          </p:cNvPr>
          <p:cNvGrpSpPr/>
          <p:nvPr/>
        </p:nvGrpSpPr>
        <p:grpSpPr>
          <a:xfrm flipH="1">
            <a:off x="5183649" y="-5910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:a16="http://schemas.microsoft.com/office/drawing/2014/main" id="{594BEF12-3ECF-818D-3BA7-AF8F05B975B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:a16="http://schemas.microsoft.com/office/drawing/2014/main" id="{7D6E0023-4FFA-7C12-73DC-A1866FF4906B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:a16="http://schemas.microsoft.com/office/drawing/2014/main" id="{14FC368D-3226-7113-9B7A-7953AD59876A}"/>
              </a:ext>
            </a:extLst>
          </p:cNvPr>
          <p:cNvGrpSpPr/>
          <p:nvPr/>
        </p:nvGrpSpPr>
        <p:grpSpPr>
          <a:xfrm>
            <a:off x="652682" y="3417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2F38C8DE-2E0D-1C31-D791-50D98BE5C7BD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文本框 4">
              <a:extLst>
                <a:ext uri="{FF2B5EF4-FFF2-40B4-BE49-F238E27FC236}">
                  <a16:creationId xmlns:a16="http://schemas.microsoft.com/office/drawing/2014/main" id="{63A51D7E-A05D-6D1A-A8C2-79DE0A398AF4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 w="25400">
                    <a:solidFill>
                      <a:srgbClr val="FF8FA7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02</a:t>
              </a:r>
              <a:endParaRPr kumimoji="0" lang="zh-CN" altLang="en-US" sz="4000" b="1" i="0" u="none" strike="noStrike" kern="1200" cap="none" spc="0" normalizeH="0" baseline="0" noProof="0" dirty="0">
                <a:ln w="25400">
                  <a:solidFill>
                    <a:srgbClr val="FF8FA7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方正超粗黑简体" panose="03000509000000000000" pitchFamily="65" charset="-122"/>
                <a:ea typeface="方正超粗黑简体" panose="03000509000000000000" pitchFamily="65" charset="-122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55474C9-013A-92AD-067F-2EB3017204BC}"/>
              </a:ext>
            </a:extLst>
          </p:cNvPr>
          <p:cNvSpPr txBox="1"/>
          <p:nvPr/>
        </p:nvSpPr>
        <p:spPr>
          <a:xfrm>
            <a:off x="1661896" y="698365"/>
            <a:ext cx="9215795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 đổi với bạn: </a:t>
            </a:r>
            <a:r>
              <a:rPr lang="nl-NL" sz="3000" i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 làm việc nhóm hiệu quả, cần lưu ý những gì?</a:t>
            </a:r>
            <a:endParaRPr lang="en-US" sz="3000" i="1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任意多边形 103">
            <a:extLst>
              <a:ext uri="{FF2B5EF4-FFF2-40B4-BE49-F238E27FC236}">
                <a16:creationId xmlns:a16="http://schemas.microsoft.com/office/drawing/2014/main" id="{4BB45D7B-3735-BEE5-6467-EB64647F6C32}"/>
              </a:ext>
            </a:extLst>
          </p:cNvPr>
          <p:cNvSpPr/>
          <p:nvPr/>
        </p:nvSpPr>
        <p:spPr>
          <a:xfrm>
            <a:off x="0" y="6189784"/>
            <a:ext cx="12192000" cy="668216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弧形 10">
            <a:extLst>
              <a:ext uri="{FF2B5EF4-FFF2-40B4-BE49-F238E27FC236}">
                <a16:creationId xmlns:a16="http://schemas.microsoft.com/office/drawing/2014/main" id="{BE0491DF-91CE-93CC-CFDD-D16EB894B773}"/>
              </a:ext>
            </a:extLst>
          </p:cNvPr>
          <p:cNvSpPr/>
          <p:nvPr/>
        </p:nvSpPr>
        <p:spPr>
          <a:xfrm>
            <a:off x="5841150" y="3912577"/>
            <a:ext cx="1462792" cy="2138988"/>
          </a:xfrm>
          <a:prstGeom prst="arc">
            <a:avLst>
              <a:gd name="adj1" fmla="val 10357567"/>
              <a:gd name="adj2" fmla="val 11743747"/>
            </a:avLst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弧形 11">
            <a:extLst>
              <a:ext uri="{FF2B5EF4-FFF2-40B4-BE49-F238E27FC236}">
                <a16:creationId xmlns:a16="http://schemas.microsoft.com/office/drawing/2014/main" id="{95FCBD34-7CF7-B46A-78BE-91B52D9D2BD3}"/>
              </a:ext>
            </a:extLst>
          </p:cNvPr>
          <p:cNvSpPr/>
          <p:nvPr/>
        </p:nvSpPr>
        <p:spPr>
          <a:xfrm rot="421230">
            <a:off x="5818220" y="3928676"/>
            <a:ext cx="1462792" cy="2138988"/>
          </a:xfrm>
          <a:prstGeom prst="arc">
            <a:avLst>
              <a:gd name="adj1" fmla="val 11681061"/>
              <a:gd name="adj2" fmla="val 11999307"/>
            </a:avLst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60">
            <a:extLst>
              <a:ext uri="{FF2B5EF4-FFF2-40B4-BE49-F238E27FC236}">
                <a16:creationId xmlns:a16="http://schemas.microsoft.com/office/drawing/2014/main" id="{A00256DD-F293-D2E3-A768-23EE29A40644}"/>
              </a:ext>
            </a:extLst>
          </p:cNvPr>
          <p:cNvSpPr/>
          <p:nvPr/>
        </p:nvSpPr>
        <p:spPr>
          <a:xfrm>
            <a:off x="4223739" y="5896122"/>
            <a:ext cx="220049" cy="232410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C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102">
            <a:extLst>
              <a:ext uri="{FF2B5EF4-FFF2-40B4-BE49-F238E27FC236}">
                <a16:creationId xmlns:a16="http://schemas.microsoft.com/office/drawing/2014/main" id="{47B228E7-E11A-316D-EA6B-07451A458523}"/>
              </a:ext>
            </a:extLst>
          </p:cNvPr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05">
            <a:extLst>
              <a:ext uri="{FF2B5EF4-FFF2-40B4-BE49-F238E27FC236}">
                <a16:creationId xmlns:a16="http://schemas.microsoft.com/office/drawing/2014/main" id="{EAC010F0-6506-9894-8EC0-40714C1C1651}"/>
              </a:ext>
            </a:extLst>
          </p:cNvPr>
          <p:cNvSpPr/>
          <p:nvPr/>
        </p:nvSpPr>
        <p:spPr>
          <a:xfrm>
            <a:off x="6697309" y="6447107"/>
            <a:ext cx="220049" cy="232410"/>
          </a:xfrm>
          <a:prstGeom prst="ellipse">
            <a:avLst/>
          </a:prstGeom>
          <a:solidFill>
            <a:schemeClr val="bg1">
              <a:alpha val="28000"/>
            </a:schemeClr>
          </a:solidFill>
          <a:ln w="50800"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06">
            <a:extLst>
              <a:ext uri="{FF2B5EF4-FFF2-40B4-BE49-F238E27FC236}">
                <a16:creationId xmlns:a16="http://schemas.microsoft.com/office/drawing/2014/main" id="{E7B5EE7E-4CFE-5346-8B5B-D6B69BEFAE53}"/>
              </a:ext>
            </a:extLst>
          </p:cNvPr>
          <p:cNvSpPr/>
          <p:nvPr/>
        </p:nvSpPr>
        <p:spPr>
          <a:xfrm>
            <a:off x="9041924" y="6177476"/>
            <a:ext cx="355741" cy="375724"/>
          </a:xfrm>
          <a:prstGeom prst="ellipse">
            <a:avLst/>
          </a:prstGeom>
          <a:solidFill>
            <a:schemeClr val="bg1">
              <a:alpha val="20000"/>
            </a:schemeClr>
          </a:solidFill>
          <a:ln w="50800">
            <a:solidFill>
              <a:srgbClr val="22F1F6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07">
            <a:extLst>
              <a:ext uri="{FF2B5EF4-FFF2-40B4-BE49-F238E27FC236}">
                <a16:creationId xmlns:a16="http://schemas.microsoft.com/office/drawing/2014/main" id="{E51C0EA6-017C-05D5-A561-034C4C446E00}"/>
              </a:ext>
            </a:extLst>
          </p:cNvPr>
          <p:cNvSpPr/>
          <p:nvPr/>
        </p:nvSpPr>
        <p:spPr>
          <a:xfrm>
            <a:off x="1515709" y="6037384"/>
            <a:ext cx="141798" cy="149763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D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2" name="组合 66">
            <a:extLst>
              <a:ext uri="{FF2B5EF4-FFF2-40B4-BE49-F238E27FC236}">
                <a16:creationId xmlns:a16="http://schemas.microsoft.com/office/drawing/2014/main" id="{D44EA710-5959-8328-D4C7-3BD5D402A3FB}"/>
              </a:ext>
            </a:extLst>
          </p:cNvPr>
          <p:cNvGrpSpPr/>
          <p:nvPr/>
        </p:nvGrpSpPr>
        <p:grpSpPr>
          <a:xfrm flipH="1">
            <a:off x="10317628" y="-636965"/>
            <a:ext cx="1950088" cy="1223089"/>
            <a:chOff x="594424" y="1153191"/>
            <a:chExt cx="2605976" cy="1634460"/>
          </a:xfrm>
        </p:grpSpPr>
        <p:sp>
          <p:nvSpPr>
            <p:cNvPr id="64" name="任意多边形 67">
              <a:extLst>
                <a:ext uri="{FF2B5EF4-FFF2-40B4-BE49-F238E27FC236}">
                  <a16:creationId xmlns:a16="http://schemas.microsoft.com/office/drawing/2014/main" id="{510040CB-3D05-62B2-1B67-F7C9216E312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任意多边形 68">
              <a:extLst>
                <a:ext uri="{FF2B5EF4-FFF2-40B4-BE49-F238E27FC236}">
                  <a16:creationId xmlns:a16="http://schemas.microsoft.com/office/drawing/2014/main" id="{3ED0F4F6-503D-56C0-3C56-95DCC64F4689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53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A0B35B1-200D-2251-D1F2-A5B7122A729A}"/>
              </a:ext>
            </a:extLst>
          </p:cNvPr>
          <p:cNvGrpSpPr/>
          <p:nvPr/>
        </p:nvGrpSpPr>
        <p:grpSpPr>
          <a:xfrm>
            <a:off x="2568798" y="1850635"/>
            <a:ext cx="6304295" cy="2407020"/>
            <a:chOff x="8599614" y="1959266"/>
            <a:chExt cx="3829418" cy="240702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12AC24B-F789-C80D-6ED0-CEDC6013879A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69" name="ïsḻîdé">
                <a:extLst>
                  <a:ext uri="{FF2B5EF4-FFF2-40B4-BE49-F238E27FC236}">
                    <a16:creationId xmlns:a16="http://schemas.microsoft.com/office/drawing/2014/main" id="{919D933E-563E-3E56-3885-0E4CE4CF37F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455F51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iŝ1iḍe">
                <a:extLst>
                  <a:ext uri="{FF2B5EF4-FFF2-40B4-BE49-F238E27FC236}">
                    <a16:creationId xmlns:a16="http://schemas.microsoft.com/office/drawing/2014/main" id="{4050CF73-2962-261A-7953-98C3B808F779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8" name="Speech Bubble: Rectangle with Corners Rounded 67">
              <a:extLst>
                <a:ext uri="{FF2B5EF4-FFF2-40B4-BE49-F238E27FC236}">
                  <a16:creationId xmlns:a16="http://schemas.microsoft.com/office/drawing/2014/main" id="{56FC81CC-E6F3-AC97-6CB4-8120D17D507C}"/>
                </a:ext>
              </a:extLst>
            </p:cNvPr>
            <p:cNvSpPr/>
            <p:nvPr/>
          </p:nvSpPr>
          <p:spPr>
            <a:xfrm>
              <a:off x="8838628" y="2397800"/>
              <a:ext cx="307988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63A53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 việc nhóm bốn</a:t>
              </a: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63A53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71" name="Picture 70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248D469E-A305-81D8-FC59-2ED22921C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91" y="3776610"/>
            <a:ext cx="3094740" cy="24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 animBg="1"/>
          <p:bldP spid="12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 animBg="1"/>
          <p:bldP spid="12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B340D-10CA-6DC2-6725-C7C5D569E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659" y="1208249"/>
            <a:ext cx="8572682" cy="308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id="{80D44894-0FAB-1F36-1EDF-F45450DF51F2}"/>
              </a:ext>
            </a:extLst>
          </p:cNvPr>
          <p:cNvGrpSpPr/>
          <p:nvPr/>
        </p:nvGrpSpPr>
        <p:grpSpPr>
          <a:xfrm>
            <a:off x="-733281" y="-907563"/>
            <a:ext cx="14196448" cy="7667204"/>
            <a:chOff x="9835" y="-455139"/>
            <a:chExt cx="12341727" cy="6411273"/>
          </a:xfrm>
        </p:grpSpPr>
        <p:grpSp>
          <p:nvGrpSpPr>
            <p:cNvPr id="4" name="组合 7">
              <a:extLst>
                <a:ext uri="{FF2B5EF4-FFF2-40B4-BE49-F238E27FC236}">
                  <a16:creationId xmlns:a16="http://schemas.microsoft.com/office/drawing/2014/main" id="{A0F3DEA6-46EE-42C4-0545-2EA03F3E13EB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6" name="图片 103">
                <a:extLst>
                  <a:ext uri="{FF2B5EF4-FFF2-40B4-BE49-F238E27FC236}">
                    <a16:creationId xmlns:a16="http://schemas.microsoft.com/office/drawing/2014/main" id="{D53F18BC-FA8F-9929-9C56-1377F148D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7" name="图片 100">
                <a:extLst>
                  <a:ext uri="{FF2B5EF4-FFF2-40B4-BE49-F238E27FC236}">
                    <a16:creationId xmlns:a16="http://schemas.microsoft.com/office/drawing/2014/main" id="{953B9A05-7F12-2ECD-928C-1DA537359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5" name="图片 45">
                <a:extLst>
                  <a:ext uri="{FF2B5EF4-FFF2-40B4-BE49-F238E27FC236}">
                    <a16:creationId xmlns:a16="http://schemas.microsoft.com/office/drawing/2014/main" id="{F34D477C-E62C-5FC4-9AB7-7C1021ACB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" name="图片 57">
              <a:extLst>
                <a:ext uri="{FF2B5EF4-FFF2-40B4-BE49-F238E27FC236}">
                  <a16:creationId xmlns:a16="http://schemas.microsoft.com/office/drawing/2014/main" id="{0F6D7825-1B11-CAF3-EA36-15A1605A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FF437D6-A38F-7E34-E1E0-C97AC6AD87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E4D58AD-A5D5-0F1C-E0CE-5F48145F4E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96" y="4411797"/>
            <a:ext cx="2179692" cy="1998777"/>
          </a:xfrm>
          <a:prstGeom prst="rect">
            <a:avLst/>
          </a:prstGeom>
        </p:spPr>
      </p:pic>
      <p:pic>
        <p:nvPicPr>
          <p:cNvPr id="25" name="Picture 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899FFC8-6B72-36BD-A87A-0ED67A35F2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6" y="4239019"/>
            <a:ext cx="1441804" cy="2239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B69A807-50E4-BDEA-AAAE-491B765AB006}"/>
              </a:ext>
            </a:extLst>
          </p:cNvPr>
          <p:cNvSpPr txBox="1"/>
          <p:nvPr/>
        </p:nvSpPr>
        <p:spPr>
          <a:xfrm>
            <a:off x="625748" y="464346"/>
            <a:ext cx="981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A93AAC-F613-AA4A-7949-A5B439CBEDAC}"/>
              </a:ext>
            </a:extLst>
          </p:cNvPr>
          <p:cNvGrpSpPr/>
          <p:nvPr/>
        </p:nvGrpSpPr>
        <p:grpSpPr>
          <a:xfrm>
            <a:off x="1572063" y="1195676"/>
            <a:ext cx="8486337" cy="1815418"/>
            <a:chOff x="2028094" y="4719477"/>
            <a:chExt cx="5035074" cy="1717405"/>
          </a:xfrm>
        </p:grpSpPr>
        <p:sp>
          <p:nvSpPr>
            <p:cNvPr id="28" name="i$liďé">
              <a:extLst>
                <a:ext uri="{FF2B5EF4-FFF2-40B4-BE49-F238E27FC236}">
                  <a16:creationId xmlns:a16="http://schemas.microsoft.com/office/drawing/2014/main" id="{341790A5-E725-9BBC-3BDC-79B32BCB8682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106ABC-E04A-EF1F-B9C7-54BB3244A6D5}"/>
                </a:ext>
              </a:extLst>
            </p:cNvPr>
            <p:cNvSpPr/>
            <p:nvPr/>
          </p:nvSpPr>
          <p:spPr>
            <a:xfrm>
              <a:off x="2100890" y="4747935"/>
              <a:ext cx="4880403" cy="16889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 quả làm việc nhóm sẽ thế nào nếu mỗi người trong nhóm không biết mình phải làm việc gì?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BBCC1D6-B09A-B6CE-5C89-9F35A59334A3}"/>
              </a:ext>
            </a:extLst>
          </p:cNvPr>
          <p:cNvGrpSpPr/>
          <p:nvPr/>
        </p:nvGrpSpPr>
        <p:grpSpPr>
          <a:xfrm>
            <a:off x="1572063" y="2351344"/>
            <a:ext cx="8486337" cy="1021357"/>
            <a:chOff x="2028094" y="4719477"/>
            <a:chExt cx="5035074" cy="966215"/>
          </a:xfrm>
        </p:grpSpPr>
        <p:sp>
          <p:nvSpPr>
            <p:cNvPr id="31" name="i$liďé">
              <a:extLst>
                <a:ext uri="{FF2B5EF4-FFF2-40B4-BE49-F238E27FC236}">
                  <a16:creationId xmlns:a16="http://schemas.microsoft.com/office/drawing/2014/main" id="{DCFBF0AC-046B-C2BB-42FF-FE133980CC77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DD7BEA-5EE5-38C2-63A1-57A0BCDD498F}"/>
                </a:ext>
              </a:extLst>
            </p:cNvPr>
            <p:cNvSpPr/>
            <p:nvPr/>
          </p:nvSpPr>
          <p:spPr>
            <a:xfrm>
              <a:off x="2100890" y="4747935"/>
              <a:ext cx="4880403" cy="90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Nếu mọi người không tích cực làm việc,  không cố gắng làm việc? 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67B5C4-AA8E-3622-6C38-61C80BB19BAB}"/>
              </a:ext>
            </a:extLst>
          </p:cNvPr>
          <p:cNvGrpSpPr/>
          <p:nvPr/>
        </p:nvGrpSpPr>
        <p:grpSpPr>
          <a:xfrm>
            <a:off x="1572063" y="3508775"/>
            <a:ext cx="8486337" cy="1021357"/>
            <a:chOff x="2028094" y="4719477"/>
            <a:chExt cx="5035074" cy="966215"/>
          </a:xfrm>
        </p:grpSpPr>
        <p:sp>
          <p:nvSpPr>
            <p:cNvPr id="34" name="i$liďé">
              <a:extLst>
                <a:ext uri="{FF2B5EF4-FFF2-40B4-BE49-F238E27FC236}">
                  <a16:creationId xmlns:a16="http://schemas.microsoft.com/office/drawing/2014/main" id="{AE518D76-7844-843E-59E7-DBB38C649EA8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5EBE27-D2CB-F7B4-D4FE-93C495DAF79D}"/>
                </a:ext>
              </a:extLst>
            </p:cNvPr>
            <p:cNvSpPr/>
            <p:nvPr/>
          </p:nvSpPr>
          <p:spPr>
            <a:xfrm>
              <a:off x="2100890" y="4747935"/>
              <a:ext cx="4880403" cy="90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Nếu mọi người không tích cực làm việc,  không cố gắng làm việc? 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41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8BE312E9-17CF-124D-ACFD-CCEEFE169F05}"/>
              </a:ext>
            </a:extLst>
          </p:cNvPr>
          <p:cNvGrpSpPr/>
          <p:nvPr/>
        </p:nvGrpSpPr>
        <p:grpSpPr>
          <a:xfrm>
            <a:off x="-635431" y="-1061285"/>
            <a:ext cx="14196448" cy="7667204"/>
            <a:chOff x="9835" y="-455139"/>
            <a:chExt cx="12341727" cy="6411273"/>
          </a:xfrm>
        </p:grpSpPr>
        <p:grpSp>
          <p:nvGrpSpPr>
            <p:cNvPr id="4" name="组合 7">
              <a:extLst>
                <a:ext uri="{FF2B5EF4-FFF2-40B4-BE49-F238E27FC236}">
                  <a16:creationId xmlns:a16="http://schemas.microsoft.com/office/drawing/2014/main" id="{E2D6E21E-EF5B-442A-9BD2-0E50BE7B0A2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6" name="图片 103">
                <a:extLst>
                  <a:ext uri="{FF2B5EF4-FFF2-40B4-BE49-F238E27FC236}">
                    <a16:creationId xmlns:a16="http://schemas.microsoft.com/office/drawing/2014/main" id="{1B1F50DF-D191-F999-9AE8-066E90A9D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7" name="图片 100">
                <a:extLst>
                  <a:ext uri="{FF2B5EF4-FFF2-40B4-BE49-F238E27FC236}">
                    <a16:creationId xmlns:a16="http://schemas.microsoft.com/office/drawing/2014/main" id="{BB61033B-01CA-B969-C76C-8214E1FCE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8" name="图片 45">
                <a:extLst>
                  <a:ext uri="{FF2B5EF4-FFF2-40B4-BE49-F238E27FC236}">
                    <a16:creationId xmlns:a16="http://schemas.microsoft.com/office/drawing/2014/main" id="{7E1713D8-08FF-7134-CD05-3FDDF0BA1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" name="图片 57">
              <a:extLst>
                <a:ext uri="{FF2B5EF4-FFF2-40B4-BE49-F238E27FC236}">
                  <a16:creationId xmlns:a16="http://schemas.microsoft.com/office/drawing/2014/main" id="{206FD475-F00E-25B6-64B4-69CE958B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9" name="组合 4">
            <a:extLst>
              <a:ext uri="{FF2B5EF4-FFF2-40B4-BE49-F238E27FC236}">
                <a16:creationId xmlns:a16="http://schemas.microsoft.com/office/drawing/2014/main" id="{6A9E6D62-3894-6CCB-B386-8048EEAD8A61}"/>
              </a:ext>
            </a:extLst>
          </p:cNvPr>
          <p:cNvGrpSpPr/>
          <p:nvPr/>
        </p:nvGrpSpPr>
        <p:grpSpPr>
          <a:xfrm>
            <a:off x="986973" y="574954"/>
            <a:ext cx="10537370" cy="4867228"/>
            <a:chOff x="1175657" y="2190296"/>
            <a:chExt cx="4412343" cy="2828475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496DAE80-7BBD-B0BC-2807-43F4C0A893A4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57B566E-0EDA-A317-D439-A95BF9F4C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BD497C-D0BC-E998-49F5-6D73883EF112}"/>
              </a:ext>
            </a:extLst>
          </p:cNvPr>
          <p:cNvSpPr txBox="1"/>
          <p:nvPr/>
        </p:nvSpPr>
        <p:spPr>
          <a:xfrm>
            <a:off x="1353893" y="2081246"/>
            <a:ext cx="10170450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i="1"/>
              <a:t>Để làm việc nhóm hiệu quả cần phải có nhóm trưởng bao quát tình hình chung của nhóm; phải có sự phân công phần việc rõ ràng cho từng người trong nhóm; mọi người phải tích cực làm việc, phải nỗ lực trong công việc; nhiệt tình tham gia nhóm tập trung vào công việc không dựa dẫm vào người khác,..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41;p12">
            <a:extLst>
              <a:ext uri="{FF2B5EF4-FFF2-40B4-BE49-F238E27FC236}">
                <a16:creationId xmlns:a16="http://schemas.microsoft.com/office/drawing/2014/main" id="{1617509B-C63A-1B39-6AB4-B618F4BBB7AE}"/>
              </a:ext>
            </a:extLst>
          </p:cNvPr>
          <p:cNvGrpSpPr/>
          <p:nvPr/>
        </p:nvGrpSpPr>
        <p:grpSpPr>
          <a:xfrm>
            <a:off x="8274152" y="3594928"/>
            <a:ext cx="3917848" cy="3263072"/>
            <a:chOff x="-591423" y="1707337"/>
            <a:chExt cx="7679682" cy="5787085"/>
          </a:xfrm>
        </p:grpSpPr>
        <p:pic>
          <p:nvPicPr>
            <p:cNvPr id="38" name="Google Shape;242;p12">
              <a:extLst>
                <a:ext uri="{FF2B5EF4-FFF2-40B4-BE49-F238E27FC236}">
                  <a16:creationId xmlns:a16="http://schemas.microsoft.com/office/drawing/2014/main" id="{F640C41D-15F8-B12D-DCB2-BBC7D545CBD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243;p12">
              <a:extLst>
                <a:ext uri="{FF2B5EF4-FFF2-40B4-BE49-F238E27FC236}">
                  <a16:creationId xmlns:a16="http://schemas.microsoft.com/office/drawing/2014/main" id="{C0688BE4-FC83-03A4-98C4-130F8004EC1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55">
            <a:extLst>
              <a:ext uri="{FF2B5EF4-FFF2-40B4-BE49-F238E27FC236}">
                <a16:creationId xmlns:a16="http://schemas.microsoft.com/office/drawing/2014/main" id="{FC2EC994-AB29-FA51-7F8F-4A6C89DB2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7151"/>
            <a:ext cx="2067950" cy="22645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4A6E1D1-2351-EC03-3634-9B679C47959B}"/>
              </a:ext>
            </a:extLst>
          </p:cNvPr>
          <p:cNvSpPr txBox="1"/>
          <p:nvPr/>
        </p:nvSpPr>
        <p:spPr>
          <a:xfrm>
            <a:off x="2924879" y="2314254"/>
            <a:ext cx="6342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88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4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7A46C5-8F4D-040D-94F0-E4BF4087F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" y="0"/>
            <a:ext cx="11907297" cy="6616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160852-957C-0CA5-D100-BBE847EB2B30}"/>
              </a:ext>
            </a:extLst>
          </p:cNvPr>
          <p:cNvSpPr txBox="1"/>
          <p:nvPr/>
        </p:nvSpPr>
        <p:spPr>
          <a:xfrm>
            <a:off x="2261998" y="3487724"/>
            <a:ext cx="736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E52A4-CA64-77B4-CE6C-C27C7EB830D3}"/>
              </a:ext>
            </a:extLst>
          </p:cNvPr>
          <p:cNvSpPr txBox="1"/>
          <p:nvPr/>
        </p:nvSpPr>
        <p:spPr>
          <a:xfrm>
            <a:off x="2261997" y="3429000"/>
            <a:ext cx="736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 ở các </a:t>
            </a:r>
            <a:r>
              <a:rPr lang="en-US" sz="36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tiếp theo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648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3888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MÈO ĐI CÂU CÁ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969E80BB-6FAE-4F5E-C8DA-BB540D829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4"/>
            <a:ext cx="11942082" cy="6717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142282" y="-280045"/>
            <a:ext cx="12747114" cy="6647241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41E5D17-8D6E-A926-52B8-4924FA4597C6}"/>
              </a:ext>
            </a:extLst>
          </p:cNvPr>
          <p:cNvSpPr/>
          <p:nvPr/>
        </p:nvSpPr>
        <p:spPr>
          <a:xfrm>
            <a:off x="1183251" y="1263472"/>
            <a:ext cx="9825497" cy="728042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một lần em và bạn mải chơi nên quên việc cần làm.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gdung">
            <a:extLst>
              <a:ext uri="{FF2B5EF4-FFF2-40B4-BE49-F238E27FC236}">
                <a16:creationId xmlns:a16="http://schemas.microsoft.com/office/drawing/2014/main" id="{DE4D7532-E476-945B-C0BA-55DED638BC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84" y="3653611"/>
            <a:ext cx="3040743" cy="2076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B9926B-86B8-8571-3490-D4B25C526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7799" y="2753780"/>
            <a:ext cx="3738110" cy="3541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E2A22180-9C0D-2076-808C-4D6543296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237" y="786498"/>
            <a:ext cx="8757527" cy="131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altLang="zh-CN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Bài 13: MÈO ĐI CÂU CÁ</a:t>
            </a:r>
            <a:endParaRPr lang="en-US" altLang="zh-CN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GIÁO ÁN LĨNH VỰC PHÁT TRIỂN THẨM MỸ | MN Việt Hưng">
            <a:extLst>
              <a:ext uri="{FF2B5EF4-FFF2-40B4-BE49-F238E27FC236}">
                <a16:creationId xmlns:a16="http://schemas.microsoft.com/office/drawing/2014/main" id="{ADC17698-9006-568A-9930-02E15925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47" y="3067489"/>
            <a:ext cx="4052653" cy="28595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Ơ: Mèo đi câu cá (Thái Hoàng Linh)">
            <a:extLst>
              <a:ext uri="{FF2B5EF4-FFF2-40B4-BE49-F238E27FC236}">
                <a16:creationId xmlns:a16="http://schemas.microsoft.com/office/drawing/2014/main" id="{B6FD98F6-65B2-B716-29E2-6F631EE72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68570"/>
            <a:ext cx="3035075" cy="22733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>
            <a:extLst>
              <a:ext uri="{FF2B5EF4-FFF2-40B4-BE49-F238E27FC236}">
                <a16:creationId xmlns:a16="http://schemas.microsoft.com/office/drawing/2014/main" id="{538F88EF-1DA6-7073-13B7-94899BF7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951" y="1166214"/>
            <a:ext cx="3132588" cy="289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altLang="zh-CN"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Đọc</a:t>
            </a:r>
            <a:endParaRPr lang="en-US" altLang="zh-CN" sz="13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19">
            <a:extLst>
              <a:ext uri="{FF2B5EF4-FFF2-40B4-BE49-F238E27FC236}">
                <a16:creationId xmlns:a16="http://schemas.microsoft.com/office/drawing/2014/main" id="{229F99DF-8743-94DC-D138-E70797633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10499" r="3017" b="2100"/>
          <a:stretch/>
        </p:blipFill>
        <p:spPr>
          <a:xfrm>
            <a:off x="1151062" y="3429000"/>
            <a:ext cx="2923288" cy="2703698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03666A0C-6148-7AAE-5FD8-63584DB00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52" y="4441236"/>
            <a:ext cx="2127809" cy="15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774542" y="1695607"/>
            <a:ext cx="36940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em mèo trắng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 đi câu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ngồi bờ ao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ra s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hiu gió thổi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quá chừng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ngả lưng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luôn một giấc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thầm chắc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4466495" y="1689635"/>
            <a:ext cx="39297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bầy thỏ bạn.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chơi múa lượn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quá là vui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nghĩ: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câu cũng đủ.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 rồi hớn hở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bọn vui chơi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8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ông mặt trời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núi đi ngủ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mèo hối hả.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 lều gianh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em, giỏ anh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con cá nhỏ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Hoàng Linh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7C4EF-F41D-F0F9-8689-CF7C18A49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2" action="ppaction://hlinksldjump"/>
            <a:extLst>
              <a:ext uri="{FF2B5EF4-FFF2-40B4-BE49-F238E27FC236}">
                <a16:creationId xmlns:a16="http://schemas.microsoft.com/office/drawing/2014/main" id="{A1332290-FF30-7F6E-1B1C-DDA865A998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C94D8D1D-14C6-CFFB-2024-12913A9FFB53}"/>
              </a:ext>
            </a:extLst>
          </p:cNvPr>
          <p:cNvGrpSpPr/>
          <p:nvPr/>
        </p:nvGrpSpPr>
        <p:grpSpPr>
          <a:xfrm>
            <a:off x="-673746" y="-1420586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632952AA-988D-5DD9-9520-5C0DA147FCFA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A70C9524-1E4E-26DD-4538-D7A8620B9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FECF4C48-4BB4-145E-53D1-C1CBC01B1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17C4D2FB-4637-AEE2-8925-E8A2E0226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711DEFAF-175C-8200-28A0-A4F1BA956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9CF66C0-1CF2-BF16-1E94-90CB91FFE99D}"/>
              </a:ext>
            </a:extLst>
          </p:cNvPr>
          <p:cNvSpPr txBox="1"/>
          <p:nvPr/>
        </p:nvSpPr>
        <p:spPr>
          <a:xfrm>
            <a:off x="970304" y="346054"/>
            <a:ext cx="8786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ngắt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nhịp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thơ</a:t>
            </a:r>
            <a:endParaRPr lang="vi-VN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C5FB91-7B78-0291-3BDB-ADAA8ACCBCBD}"/>
              </a:ext>
            </a:extLst>
          </p:cNvPr>
          <p:cNvSpPr/>
          <p:nvPr/>
        </p:nvSpPr>
        <p:spPr>
          <a:xfrm>
            <a:off x="3746344" y="1590097"/>
            <a:ext cx="36940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em mèo trắng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 đi câu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 bờ ao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s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hiu gió thổi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quá chừng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ngả lưng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một giấc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thầm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1946</TotalTime>
  <Words>1525</Words>
  <Application>Microsoft Office PowerPoint</Application>
  <PresentationFormat>Widescreen</PresentationFormat>
  <Paragraphs>124</Paragraphs>
  <Slides>34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#9Slide02 Noi dung dai</vt:lpstr>
      <vt:lpstr>Arial</vt:lpstr>
      <vt:lpstr>Arial-Rounded</vt:lpstr>
      <vt:lpstr>Calibri</vt:lpstr>
      <vt:lpstr>Coiny</vt:lpstr>
      <vt:lpstr>iCiel Cadena</vt:lpstr>
      <vt:lpstr>Times New Roman</vt:lpstr>
      <vt:lpstr>UTM Avo</vt:lpstr>
      <vt:lpstr>方正超粗黑简体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75</cp:revision>
  <dcterms:created xsi:type="dcterms:W3CDTF">2021-11-01T08:16:43Z</dcterms:created>
  <dcterms:modified xsi:type="dcterms:W3CDTF">2024-03-04T02:15:46Z</dcterms:modified>
</cp:coreProperties>
</file>