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63" autoAdjust="0"/>
  </p:normalViewPr>
  <p:slideViewPr>
    <p:cSldViewPr snapToGrid="0">
      <p:cViewPr varScale="1">
        <p:scale>
          <a:sx n="36" d="100"/>
          <a:sy n="36" d="100"/>
        </p:scale>
        <p:origin x="11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2/29/2024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2/29/2024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2/29/2024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29/02/2024</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29/02/2024</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29/02/2024</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29/02/2024</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29/02/2024</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29/02/2024</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29/02/2024</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29/02/2024</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29/02/2024</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29/02/2024</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29/02/2024</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29/02/2024</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29/02/2024</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29/02/2024</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29/02/2024</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29/02/2024</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29/02/2024</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29/02/2024</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29/02/2024</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29/02/2024</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29/02/2024</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29/02/2024</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29/02/2024</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29/02/2024</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29/02/2024</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29/02/2024</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29/02/2024</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29/02/2024</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29/02/2024</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29/02/2024</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29/02/2024</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29/02/2024</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29/02/2024</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29/02/2024</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29/02/2024</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29/02/2024</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29/02/2024</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29/02/2024</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29/02/2024</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2/29/2024</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2/29/2024</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2/29/2024</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2/29/2024</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2/29/2024</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2/29/2024</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2/29/2024</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2/29/2024</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2/29/2024</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2/29/2024</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2/29/2024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emf"/><Relationship Id="rId5" Type="http://schemas.openxmlformats.org/officeDocument/2006/relationships/image" Target="../media/image27.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727789" y="839753"/>
            <a:ext cx="6832517" cy="5514393"/>
          </a:xfrm>
          <a:custGeom>
            <a:avLst/>
            <a:gdLst>
              <a:gd name="connsiteX0" fmla="*/ 0 w 6832517"/>
              <a:gd name="connsiteY0" fmla="*/ 1304154 h 5514393"/>
              <a:gd name="connsiteX1" fmla="*/ 1304154 w 6832517"/>
              <a:gd name="connsiteY1" fmla="*/ 0 h 5514393"/>
              <a:gd name="connsiteX2" fmla="*/ 1949855 w 6832517"/>
              <a:gd name="connsiteY2" fmla="*/ 0 h 5514393"/>
              <a:gd name="connsiteX3" fmla="*/ 2468829 w 6832517"/>
              <a:gd name="connsiteY3" fmla="*/ 0 h 5514393"/>
              <a:gd name="connsiteX4" fmla="*/ 3072287 w 6832517"/>
              <a:gd name="connsiteY4" fmla="*/ 0 h 5514393"/>
              <a:gd name="connsiteX5" fmla="*/ 3633504 w 6832517"/>
              <a:gd name="connsiteY5" fmla="*/ 0 h 5514393"/>
              <a:gd name="connsiteX6" fmla="*/ 4194720 w 6832517"/>
              <a:gd name="connsiteY6" fmla="*/ 0 h 5514393"/>
              <a:gd name="connsiteX7" fmla="*/ 4755936 w 6832517"/>
              <a:gd name="connsiteY7" fmla="*/ 0 h 5514393"/>
              <a:gd name="connsiteX8" fmla="*/ 5528363 w 6832517"/>
              <a:gd name="connsiteY8" fmla="*/ 0 h 5514393"/>
              <a:gd name="connsiteX9" fmla="*/ 6832517 w 6832517"/>
              <a:gd name="connsiteY9" fmla="*/ 1304154 h 5514393"/>
              <a:gd name="connsiteX10" fmla="*/ 6832517 w 6832517"/>
              <a:gd name="connsiteY10" fmla="*/ 1943493 h 5514393"/>
              <a:gd name="connsiteX11" fmla="*/ 6832517 w 6832517"/>
              <a:gd name="connsiteY11" fmla="*/ 2524710 h 5514393"/>
              <a:gd name="connsiteX12" fmla="*/ 6832517 w 6832517"/>
              <a:gd name="connsiteY12" fmla="*/ 3164048 h 5514393"/>
              <a:gd name="connsiteX13" fmla="*/ 6832517 w 6832517"/>
              <a:gd name="connsiteY13" fmla="*/ 3687144 h 5514393"/>
              <a:gd name="connsiteX14" fmla="*/ 6832517 w 6832517"/>
              <a:gd name="connsiteY14" fmla="*/ 4210239 h 5514393"/>
              <a:gd name="connsiteX15" fmla="*/ 5528363 w 6832517"/>
              <a:gd name="connsiteY15" fmla="*/ 5514393 h 5514393"/>
              <a:gd name="connsiteX16" fmla="*/ 5009389 w 6832517"/>
              <a:gd name="connsiteY16" fmla="*/ 5514393 h 5514393"/>
              <a:gd name="connsiteX17" fmla="*/ 4363688 w 6832517"/>
              <a:gd name="connsiteY17" fmla="*/ 5514393 h 5514393"/>
              <a:gd name="connsiteX18" fmla="*/ 3760230 w 6832517"/>
              <a:gd name="connsiteY18" fmla="*/ 5514393 h 5514393"/>
              <a:gd name="connsiteX19" fmla="*/ 3283498 w 6832517"/>
              <a:gd name="connsiteY19" fmla="*/ 5514393 h 5514393"/>
              <a:gd name="connsiteX20" fmla="*/ 2680039 w 6832517"/>
              <a:gd name="connsiteY20" fmla="*/ 5514393 h 5514393"/>
              <a:gd name="connsiteX21" fmla="*/ 2076581 w 6832517"/>
              <a:gd name="connsiteY21" fmla="*/ 5514393 h 5514393"/>
              <a:gd name="connsiteX22" fmla="*/ 1304154 w 6832517"/>
              <a:gd name="connsiteY22" fmla="*/ 5514393 h 5514393"/>
              <a:gd name="connsiteX23" fmla="*/ 0 w 6832517"/>
              <a:gd name="connsiteY23" fmla="*/ 4210239 h 5514393"/>
              <a:gd name="connsiteX24" fmla="*/ 0 w 6832517"/>
              <a:gd name="connsiteY24" fmla="*/ 3570900 h 5514393"/>
              <a:gd name="connsiteX25" fmla="*/ 0 w 6832517"/>
              <a:gd name="connsiteY25" fmla="*/ 2989683 h 5514393"/>
              <a:gd name="connsiteX26" fmla="*/ 0 w 6832517"/>
              <a:gd name="connsiteY26" fmla="*/ 2466588 h 5514393"/>
              <a:gd name="connsiteX27" fmla="*/ 0 w 6832517"/>
              <a:gd name="connsiteY27" fmla="*/ 1914432 h 5514393"/>
              <a:gd name="connsiteX28" fmla="*/ 0 w 6832517"/>
              <a:gd name="connsiteY28" fmla="*/ 1304154 h 551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32517" h="5514393" fill="none" extrusionOk="0">
                <a:moveTo>
                  <a:pt x="0" y="1304154"/>
                </a:moveTo>
                <a:cubicBezTo>
                  <a:pt x="-84132" y="688514"/>
                  <a:pt x="621244" y="-99613"/>
                  <a:pt x="1304154" y="0"/>
                </a:cubicBezTo>
                <a:cubicBezTo>
                  <a:pt x="1588579" y="-7990"/>
                  <a:pt x="1808473" y="2397"/>
                  <a:pt x="1949855" y="0"/>
                </a:cubicBezTo>
                <a:cubicBezTo>
                  <a:pt x="2091237" y="-2397"/>
                  <a:pt x="2286173" y="14551"/>
                  <a:pt x="2468829" y="0"/>
                </a:cubicBezTo>
                <a:cubicBezTo>
                  <a:pt x="2651485" y="-14551"/>
                  <a:pt x="2864514" y="14951"/>
                  <a:pt x="3072287" y="0"/>
                </a:cubicBezTo>
                <a:cubicBezTo>
                  <a:pt x="3280060" y="-14951"/>
                  <a:pt x="3404870" y="9035"/>
                  <a:pt x="3633504" y="0"/>
                </a:cubicBezTo>
                <a:cubicBezTo>
                  <a:pt x="3862138" y="-9035"/>
                  <a:pt x="3930023" y="-22165"/>
                  <a:pt x="4194720" y="0"/>
                </a:cubicBezTo>
                <a:cubicBezTo>
                  <a:pt x="4459417" y="22165"/>
                  <a:pt x="4617913" y="-7401"/>
                  <a:pt x="4755936" y="0"/>
                </a:cubicBezTo>
                <a:cubicBezTo>
                  <a:pt x="4893959" y="7401"/>
                  <a:pt x="5184592" y="16291"/>
                  <a:pt x="5528363" y="0"/>
                </a:cubicBezTo>
                <a:cubicBezTo>
                  <a:pt x="6184175" y="-137354"/>
                  <a:pt x="6901738" y="450825"/>
                  <a:pt x="6832517" y="1304154"/>
                </a:cubicBezTo>
                <a:cubicBezTo>
                  <a:pt x="6814125" y="1462635"/>
                  <a:pt x="6806749" y="1649304"/>
                  <a:pt x="6832517" y="1943493"/>
                </a:cubicBezTo>
                <a:cubicBezTo>
                  <a:pt x="6858285" y="2237682"/>
                  <a:pt x="6857096" y="2327714"/>
                  <a:pt x="6832517" y="2524710"/>
                </a:cubicBezTo>
                <a:cubicBezTo>
                  <a:pt x="6807938" y="2721706"/>
                  <a:pt x="6802155" y="2898604"/>
                  <a:pt x="6832517" y="3164048"/>
                </a:cubicBezTo>
                <a:cubicBezTo>
                  <a:pt x="6862879" y="3429492"/>
                  <a:pt x="6811905" y="3541402"/>
                  <a:pt x="6832517" y="3687144"/>
                </a:cubicBezTo>
                <a:cubicBezTo>
                  <a:pt x="6853129" y="3832886"/>
                  <a:pt x="6824956" y="3993894"/>
                  <a:pt x="6832517" y="4210239"/>
                </a:cubicBezTo>
                <a:cubicBezTo>
                  <a:pt x="6820541" y="4917873"/>
                  <a:pt x="6345564" y="5449527"/>
                  <a:pt x="5528363" y="5514393"/>
                </a:cubicBezTo>
                <a:cubicBezTo>
                  <a:pt x="5306961" y="5527536"/>
                  <a:pt x="5227702" y="5511722"/>
                  <a:pt x="5009389" y="5514393"/>
                </a:cubicBezTo>
                <a:cubicBezTo>
                  <a:pt x="4791076" y="5517064"/>
                  <a:pt x="4614358" y="5515341"/>
                  <a:pt x="4363688" y="5514393"/>
                </a:cubicBezTo>
                <a:cubicBezTo>
                  <a:pt x="4113018" y="5513445"/>
                  <a:pt x="3886781" y="5533356"/>
                  <a:pt x="3760230" y="5514393"/>
                </a:cubicBezTo>
                <a:cubicBezTo>
                  <a:pt x="3633679" y="5495430"/>
                  <a:pt x="3459186" y="5526055"/>
                  <a:pt x="3283498" y="5514393"/>
                </a:cubicBezTo>
                <a:cubicBezTo>
                  <a:pt x="3107810" y="5502731"/>
                  <a:pt x="2972824" y="5509997"/>
                  <a:pt x="2680039" y="5514393"/>
                </a:cubicBezTo>
                <a:cubicBezTo>
                  <a:pt x="2387254" y="5518789"/>
                  <a:pt x="2268148" y="5517660"/>
                  <a:pt x="2076581" y="5514393"/>
                </a:cubicBezTo>
                <a:cubicBezTo>
                  <a:pt x="1885014" y="5511126"/>
                  <a:pt x="1532340" y="5519450"/>
                  <a:pt x="1304154" y="5514393"/>
                </a:cubicBezTo>
                <a:cubicBezTo>
                  <a:pt x="495584" y="5435861"/>
                  <a:pt x="-15700" y="4950338"/>
                  <a:pt x="0" y="4210239"/>
                </a:cubicBezTo>
                <a:cubicBezTo>
                  <a:pt x="-20101" y="4050822"/>
                  <a:pt x="13570" y="3768176"/>
                  <a:pt x="0" y="3570900"/>
                </a:cubicBezTo>
                <a:cubicBezTo>
                  <a:pt x="-13570" y="3373624"/>
                  <a:pt x="4340" y="3159264"/>
                  <a:pt x="0" y="2989683"/>
                </a:cubicBezTo>
                <a:cubicBezTo>
                  <a:pt x="-4340" y="2820102"/>
                  <a:pt x="16569" y="2680622"/>
                  <a:pt x="0" y="2466588"/>
                </a:cubicBezTo>
                <a:cubicBezTo>
                  <a:pt x="-16569" y="2252555"/>
                  <a:pt x="-5158" y="2177480"/>
                  <a:pt x="0" y="1914432"/>
                </a:cubicBezTo>
                <a:cubicBezTo>
                  <a:pt x="5158" y="1651384"/>
                  <a:pt x="5949" y="1497666"/>
                  <a:pt x="0" y="1304154"/>
                </a:cubicBezTo>
                <a:close/>
              </a:path>
              <a:path w="6832517" h="5514393" stroke="0" extrusionOk="0">
                <a:moveTo>
                  <a:pt x="0" y="1304154"/>
                </a:moveTo>
                <a:cubicBezTo>
                  <a:pt x="-98254" y="687013"/>
                  <a:pt x="623939" y="169416"/>
                  <a:pt x="1304154" y="0"/>
                </a:cubicBezTo>
                <a:cubicBezTo>
                  <a:pt x="1454076" y="-10534"/>
                  <a:pt x="1607673" y="-4283"/>
                  <a:pt x="1823128" y="0"/>
                </a:cubicBezTo>
                <a:cubicBezTo>
                  <a:pt x="2038583" y="4283"/>
                  <a:pt x="2189851" y="25066"/>
                  <a:pt x="2384345" y="0"/>
                </a:cubicBezTo>
                <a:cubicBezTo>
                  <a:pt x="2578839" y="-25066"/>
                  <a:pt x="2705798" y="-23240"/>
                  <a:pt x="2861077" y="0"/>
                </a:cubicBezTo>
                <a:cubicBezTo>
                  <a:pt x="3016356" y="23240"/>
                  <a:pt x="3317168" y="-4702"/>
                  <a:pt x="3506777" y="0"/>
                </a:cubicBezTo>
                <a:cubicBezTo>
                  <a:pt x="3696386" y="4702"/>
                  <a:pt x="3826486" y="-18299"/>
                  <a:pt x="3983509" y="0"/>
                </a:cubicBezTo>
                <a:cubicBezTo>
                  <a:pt x="4140532" y="18299"/>
                  <a:pt x="4436479" y="14412"/>
                  <a:pt x="4586968" y="0"/>
                </a:cubicBezTo>
                <a:cubicBezTo>
                  <a:pt x="4737457" y="-14412"/>
                  <a:pt x="5223001" y="-38295"/>
                  <a:pt x="5528363" y="0"/>
                </a:cubicBezTo>
                <a:cubicBezTo>
                  <a:pt x="6195680" y="72066"/>
                  <a:pt x="6803765" y="663856"/>
                  <a:pt x="6832517" y="1304154"/>
                </a:cubicBezTo>
                <a:cubicBezTo>
                  <a:pt x="6852310" y="1509489"/>
                  <a:pt x="6846979" y="1703849"/>
                  <a:pt x="6832517" y="1885371"/>
                </a:cubicBezTo>
                <a:cubicBezTo>
                  <a:pt x="6818055" y="2066893"/>
                  <a:pt x="6831779" y="2247598"/>
                  <a:pt x="6832517" y="2408466"/>
                </a:cubicBezTo>
                <a:cubicBezTo>
                  <a:pt x="6833255" y="2569335"/>
                  <a:pt x="6805555" y="2818707"/>
                  <a:pt x="6832517" y="2960622"/>
                </a:cubicBezTo>
                <a:cubicBezTo>
                  <a:pt x="6859479" y="3102537"/>
                  <a:pt x="6851405" y="3302429"/>
                  <a:pt x="6832517" y="3570900"/>
                </a:cubicBezTo>
                <a:cubicBezTo>
                  <a:pt x="6813629" y="3839371"/>
                  <a:pt x="6841112" y="3996616"/>
                  <a:pt x="6832517" y="4210239"/>
                </a:cubicBezTo>
                <a:cubicBezTo>
                  <a:pt x="6961014" y="4846261"/>
                  <a:pt x="6326580" y="5539119"/>
                  <a:pt x="5528363" y="5514393"/>
                </a:cubicBezTo>
                <a:cubicBezTo>
                  <a:pt x="5382427" y="5532774"/>
                  <a:pt x="5263111" y="5502139"/>
                  <a:pt x="5009389" y="5514393"/>
                </a:cubicBezTo>
                <a:cubicBezTo>
                  <a:pt x="4755667" y="5526647"/>
                  <a:pt x="4606942" y="5528961"/>
                  <a:pt x="4448172" y="5514393"/>
                </a:cubicBezTo>
                <a:cubicBezTo>
                  <a:pt x="4289402" y="5499825"/>
                  <a:pt x="4050439" y="5501679"/>
                  <a:pt x="3802472" y="5514393"/>
                </a:cubicBezTo>
                <a:cubicBezTo>
                  <a:pt x="3554505" y="5527107"/>
                  <a:pt x="3521619" y="5519836"/>
                  <a:pt x="3283498" y="5514393"/>
                </a:cubicBezTo>
                <a:cubicBezTo>
                  <a:pt x="3045377" y="5508950"/>
                  <a:pt x="2762050" y="5528888"/>
                  <a:pt x="2595555" y="5514393"/>
                </a:cubicBezTo>
                <a:cubicBezTo>
                  <a:pt x="2429060" y="5499898"/>
                  <a:pt x="2262389" y="5535163"/>
                  <a:pt x="1992097" y="5514393"/>
                </a:cubicBezTo>
                <a:cubicBezTo>
                  <a:pt x="1721805" y="5493623"/>
                  <a:pt x="1550734" y="5526068"/>
                  <a:pt x="1304154" y="5514393"/>
                </a:cubicBezTo>
                <a:cubicBezTo>
                  <a:pt x="519487" y="5660057"/>
                  <a:pt x="-6922" y="4983807"/>
                  <a:pt x="0" y="4210239"/>
                </a:cubicBezTo>
                <a:cubicBezTo>
                  <a:pt x="-747" y="4034766"/>
                  <a:pt x="2760" y="3883991"/>
                  <a:pt x="0" y="3687144"/>
                </a:cubicBezTo>
                <a:cubicBezTo>
                  <a:pt x="-2760" y="3490298"/>
                  <a:pt x="-17452" y="3254889"/>
                  <a:pt x="0" y="3134988"/>
                </a:cubicBezTo>
                <a:cubicBezTo>
                  <a:pt x="17452" y="3015087"/>
                  <a:pt x="24229" y="2729056"/>
                  <a:pt x="0" y="2611892"/>
                </a:cubicBezTo>
                <a:cubicBezTo>
                  <a:pt x="-24229" y="2494728"/>
                  <a:pt x="-8750" y="2288844"/>
                  <a:pt x="0" y="2117858"/>
                </a:cubicBezTo>
                <a:cubicBezTo>
                  <a:pt x="8750" y="1946872"/>
                  <a:pt x="-31802" y="1621072"/>
                  <a:pt x="0" y="1304154"/>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3312773"/>
                <a:gd name="connsiteY0" fmla="*/ 487322 h 2923873"/>
                <a:gd name="connsiteX1" fmla="*/ 487322 w 3312773"/>
                <a:gd name="connsiteY1" fmla="*/ 0 h 2923873"/>
                <a:gd name="connsiteX2" fmla="*/ 2825451 w 3312773"/>
                <a:gd name="connsiteY2" fmla="*/ 0 h 2923873"/>
                <a:gd name="connsiteX3" fmla="*/ 3312773 w 3312773"/>
                <a:gd name="connsiteY3" fmla="*/ 487322 h 2923873"/>
                <a:gd name="connsiteX4" fmla="*/ 3312773 w 3312773"/>
                <a:gd name="connsiteY4" fmla="*/ 2436551 h 2923873"/>
                <a:gd name="connsiteX5" fmla="*/ 2825451 w 3312773"/>
                <a:gd name="connsiteY5" fmla="*/ 2923873 h 2923873"/>
                <a:gd name="connsiteX6" fmla="*/ 487322 w 3312773"/>
                <a:gd name="connsiteY6" fmla="*/ 2923873 h 2923873"/>
                <a:gd name="connsiteX7" fmla="*/ 0 w 3312773"/>
                <a:gd name="connsiteY7" fmla="*/ 2436551 h 2923873"/>
                <a:gd name="connsiteX8" fmla="*/ 0 w 3312773"/>
                <a:gd name="connsiteY8" fmla="*/ 487322 h 29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773" h="2923873" fill="none" extrusionOk="0">
                  <a:moveTo>
                    <a:pt x="0" y="487322"/>
                  </a:moveTo>
                  <a:cubicBezTo>
                    <a:pt x="1207" y="250844"/>
                    <a:pt x="233539" y="25776"/>
                    <a:pt x="487322" y="0"/>
                  </a:cubicBezTo>
                  <a:cubicBezTo>
                    <a:pt x="959506" y="72427"/>
                    <a:pt x="1885048" y="61419"/>
                    <a:pt x="2825451" y="0"/>
                  </a:cubicBezTo>
                  <a:cubicBezTo>
                    <a:pt x="3089915" y="-32195"/>
                    <a:pt x="3282383" y="208989"/>
                    <a:pt x="3312773" y="487322"/>
                  </a:cubicBezTo>
                  <a:cubicBezTo>
                    <a:pt x="3413649" y="761398"/>
                    <a:pt x="3205460" y="2129249"/>
                    <a:pt x="3312773" y="2436551"/>
                  </a:cubicBezTo>
                  <a:cubicBezTo>
                    <a:pt x="3320803" y="2664936"/>
                    <a:pt x="3072257" y="2898835"/>
                    <a:pt x="2825451" y="2923873"/>
                  </a:cubicBezTo>
                  <a:cubicBezTo>
                    <a:pt x="2152974" y="2953700"/>
                    <a:pt x="1059867" y="2844567"/>
                    <a:pt x="487322" y="2923873"/>
                  </a:cubicBezTo>
                  <a:cubicBezTo>
                    <a:pt x="261366" y="2918991"/>
                    <a:pt x="-17347" y="2709122"/>
                    <a:pt x="0" y="2436551"/>
                  </a:cubicBezTo>
                  <a:cubicBezTo>
                    <a:pt x="50037" y="2138226"/>
                    <a:pt x="770" y="874947"/>
                    <a:pt x="0" y="487322"/>
                  </a:cubicBezTo>
                  <a:close/>
                </a:path>
                <a:path w="3312773" h="2923873" stroke="0" extrusionOk="0">
                  <a:moveTo>
                    <a:pt x="0" y="487322"/>
                  </a:moveTo>
                  <a:cubicBezTo>
                    <a:pt x="20694" y="223822"/>
                    <a:pt x="224590" y="13353"/>
                    <a:pt x="487322" y="0"/>
                  </a:cubicBezTo>
                  <a:cubicBezTo>
                    <a:pt x="913251" y="123000"/>
                    <a:pt x="2179434" y="-96860"/>
                    <a:pt x="2825451" y="0"/>
                  </a:cubicBezTo>
                  <a:cubicBezTo>
                    <a:pt x="3051976" y="-32479"/>
                    <a:pt x="3326410" y="190687"/>
                    <a:pt x="3312773" y="487322"/>
                  </a:cubicBezTo>
                  <a:cubicBezTo>
                    <a:pt x="3315946" y="1457137"/>
                    <a:pt x="3407040" y="2064922"/>
                    <a:pt x="3312773" y="2436551"/>
                  </a:cubicBezTo>
                  <a:cubicBezTo>
                    <a:pt x="3290577" y="2713733"/>
                    <a:pt x="3044272" y="2915638"/>
                    <a:pt x="2825451" y="2923873"/>
                  </a:cubicBezTo>
                  <a:cubicBezTo>
                    <a:pt x="1670715" y="2763166"/>
                    <a:pt x="1548560" y="2963540"/>
                    <a:pt x="487322" y="2923873"/>
                  </a:cubicBezTo>
                  <a:cubicBezTo>
                    <a:pt x="170589" y="2914261"/>
                    <a:pt x="-32782" y="2690841"/>
                    <a:pt x="0" y="2436551"/>
                  </a:cubicBezTo>
                  <a:cubicBezTo>
                    <a:pt x="32216" y="1846545"/>
                    <a:pt x="57206" y="1344612"/>
                    <a:pt x="0" y="48732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3091956" y="365647"/>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a:t>
            </a:r>
            <a:r>
              <a:rPr lang="en-US" sz="3200" dirty="0">
                <a:latin typeface="Calibri" panose="020F0502020204030204" pitchFamily="34" charset="0"/>
                <a:cs typeface="Calibri" panose="020F0502020204030204" pitchFamily="34" charset="0"/>
              </a:rPr>
              <a:t>ẳ</a:t>
            </a:r>
            <a:r>
              <a:rPr lang="vi-VN" sz="3200" dirty="0">
                <a:latin typeface="Calibri" panose="020F0502020204030204" pitchFamily="34" charset="0"/>
                <a:cs typeface="Calibri" panose="020F0502020204030204" pitchFamily="34" charset="0"/>
              </a:rPr>
              <a:t>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a:t>
            </a:r>
            <a:r>
              <a:rPr lang="en-US" sz="3733" b="1" kern="0" dirty="0" err="1">
                <a:solidFill>
                  <a:srgbClr val="002060"/>
                </a:solidFill>
                <a:latin typeface="Calibri" panose="020F0502020204030204" pitchFamily="34" charset="0"/>
                <a:cs typeface="Calibri" panose="020F0502020204030204" pitchFamily="34" charset="0"/>
                <a:sym typeface="Arial"/>
              </a:rPr>
              <a:t>lời</a:t>
            </a:r>
            <a:r>
              <a:rPr lang="en-US" sz="3733" b="1" kern="0" dirty="0">
                <a:solidFill>
                  <a:srgbClr val="002060"/>
                </a:solidFill>
                <a:latin typeface="Calibri" panose="020F0502020204030204" pitchFamily="34" charset="0"/>
                <a:cs typeface="Calibri" panose="020F0502020204030204" pitchFamily="34" charset="0"/>
                <a:sym typeface="Arial"/>
              </a:rPr>
              <a:t> </a:t>
            </a:r>
            <a:r>
              <a:rPr lang="vi-VN" sz="3733" b="1" kern="0" dirty="0">
                <a:solidFill>
                  <a:srgbClr val="002060"/>
                </a:solidFill>
                <a:latin typeface="Calibri" panose="020F0502020204030204" pitchFamily="34" charset="0"/>
                <a:cs typeface="Calibri" panose="020F0502020204030204" pitchFamily="34" charset="0"/>
                <a:sym typeface="Arial"/>
              </a:rPr>
              <a:t>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89301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560</Words>
  <Application>Microsoft Office PowerPoint</Application>
  <PresentationFormat>Widescreen</PresentationFormat>
  <Paragraphs>40</Paragraphs>
  <Slides>18</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2022-11-21T07:56:21Z</dcterms:created>
  <dcterms:modified xsi:type="dcterms:W3CDTF">2024-02-29T07:07:24Z</dcterms:modified>
</cp:coreProperties>
</file>