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8" r:id="rId2"/>
  </p:sldMasterIdLst>
  <p:notesMasterIdLst>
    <p:notesMasterId r:id="rId23"/>
  </p:notesMasterIdLst>
  <p:sldIdLst>
    <p:sldId id="279" r:id="rId3"/>
    <p:sldId id="258" r:id="rId4"/>
    <p:sldId id="278" r:id="rId5"/>
    <p:sldId id="259" r:id="rId6"/>
    <p:sldId id="260" r:id="rId7"/>
    <p:sldId id="261" r:id="rId8"/>
    <p:sldId id="263" r:id="rId9"/>
    <p:sldId id="280" r:id="rId10"/>
    <p:sldId id="281" r:id="rId11"/>
    <p:sldId id="2637" r:id="rId12"/>
    <p:sldId id="262" r:id="rId13"/>
    <p:sldId id="266" r:id="rId14"/>
    <p:sldId id="267" r:id="rId15"/>
    <p:sldId id="271" r:id="rId16"/>
    <p:sldId id="273" r:id="rId17"/>
    <p:sldId id="269" r:id="rId18"/>
    <p:sldId id="275" r:id="rId19"/>
    <p:sldId id="2638" r:id="rId20"/>
    <p:sldId id="276" r:id="rId21"/>
    <p:sldId id="26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26/02/2023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xmlns=""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072B5552-F682-4791-9A8D-87F4693754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5.png"/><Relationship Id="rId3" Type="http://schemas.openxmlformats.org/officeDocument/2006/relationships/notesSlide" Target="../notesSlides/notesSlide1.xml"/><Relationship Id="rId7" Type="http://schemas.openxmlformats.org/officeDocument/2006/relationships/image" Target="../media/image42.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3.pn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xmlns=""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xmlns=""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văn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và</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các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yêu</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xmlns=""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xmlns=""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Lùi</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vào</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ly</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p>
        </p:txBody>
      </p:sp>
      <p:pic>
        <p:nvPicPr>
          <p:cNvPr id="15" name="Picture 14">
            <a:extLst>
              <a:ext uri="{FF2B5EF4-FFF2-40B4-BE49-F238E27FC236}">
                <a16:creationId xmlns:a16="http://schemas.microsoft.com/office/drawing/2014/main" xmlns=""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xmlns=""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xmlns=""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xmlns=""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xmlns=""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xmlns=""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xmlns=""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xmlns=""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xmlns=""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xmlns=""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trí</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3" name="Picture 7">
            <a:extLst>
              <a:ext uri="{FF2B5EF4-FFF2-40B4-BE49-F238E27FC236}">
                <a16:creationId xmlns:a16="http://schemas.microsoft.com/office/drawing/2014/main" xmlns=""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xmlns=""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xmlns=""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27" name="Picture 7">
            <a:extLst>
              <a:ext uri="{FF2B5EF4-FFF2-40B4-BE49-F238E27FC236}">
                <a16:creationId xmlns:a16="http://schemas.microsoft.com/office/drawing/2014/main" xmlns=""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xmlns=""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cầm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viết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giữ</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trang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vở</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xmlns=""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xmlns=""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xmlns=""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xmlns=""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xmlns=""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xmlns=""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xmlns="" id="{84922FE0-4E9A-41CA-A0B9-A29A6CADDB15}"/>
              </a:ext>
            </a:extLst>
          </p:cNvPr>
          <p:cNvSpPr/>
          <p:nvPr/>
        </p:nvSpPr>
        <p:spPr>
          <a:xfrm>
            <a:off x="1164543" y="1729607"/>
            <a:ext cx="404630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Times New Roman" panose="02020603050405020304" pitchFamily="18" charset="0"/>
                <a:ea typeface="微软雅黑"/>
                <a:cs typeface="Times New Roman" panose="02020603050405020304" pitchFamily="18" charset="0"/>
              </a:rPr>
              <a:t>1. Sai không quá 5 lỗi </a:t>
            </a:r>
          </a:p>
        </p:txBody>
      </p:sp>
      <p:sp>
        <p:nvSpPr>
          <p:cNvPr id="30" name="Rectangle 29">
            <a:extLst>
              <a:ext uri="{FF2B5EF4-FFF2-40B4-BE49-F238E27FC236}">
                <a16:creationId xmlns:a16="http://schemas.microsoft.com/office/drawing/2014/main" xmlns="" id="{9125CCDD-9C9D-4331-9AC5-D262A26C38F2}"/>
              </a:ext>
            </a:extLst>
          </p:cNvPr>
          <p:cNvSpPr/>
          <p:nvPr/>
        </p:nvSpPr>
        <p:spPr>
          <a:xfrm>
            <a:off x="1164543" y="2631769"/>
            <a:ext cx="5242141"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2.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Chữ</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viết</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rõ</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ràng</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sạch</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đẹp</a:t>
            </a:r>
            <a:endPar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endParaRPr>
          </a:p>
        </p:txBody>
      </p:sp>
      <p:sp>
        <p:nvSpPr>
          <p:cNvPr id="31" name="Rectangle 30">
            <a:extLst>
              <a:ext uri="{FF2B5EF4-FFF2-40B4-BE49-F238E27FC236}">
                <a16:creationId xmlns:a16="http://schemas.microsoft.com/office/drawing/2014/main" xmlns="" id="{2AFF19A8-94AC-4BF7-BE23-F31EF9AB08B7}"/>
              </a:ext>
            </a:extLst>
          </p:cNvPr>
          <p:cNvSpPr/>
          <p:nvPr/>
        </p:nvSpPr>
        <p:spPr>
          <a:xfrm>
            <a:off x="1164543" y="3603262"/>
            <a:ext cx="5147563" cy="584775"/>
          </a:xfrm>
          <a:prstGeom prst="rect">
            <a:avLst/>
          </a:prstGeom>
          <a:noFill/>
          <a:ln w="28575">
            <a:noFill/>
            <a:prstDash val="dash"/>
          </a:ln>
        </p:spPr>
        <p:txBody>
          <a:bodyPr wrap="none">
            <a:spAutoFit/>
          </a:bodyPr>
          <a:lstStyle/>
          <a:p>
            <a:pPr>
              <a:defRPr/>
            </a:pPr>
            <a:r>
              <a:rPr lang="en-US" sz="3200" b="1" kern="0" dirty="0">
                <a:solidFill>
                  <a:srgbClr val="00B050"/>
                </a:solidFill>
                <a:latin typeface="Times New Roman" panose="02020603050405020304" pitchFamily="18" charset="0"/>
                <a:ea typeface="微软雅黑"/>
                <a:cs typeface="Times New Roman" panose="02020603050405020304" pitchFamily="18" charset="0"/>
              </a:rPr>
              <a:t>3.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Trình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bày</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đúng</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hình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thức</a:t>
            </a:r>
            <a:endParaRPr lang="en-US" sz="3200" b="1" kern="0" dirty="0">
              <a:solidFill>
                <a:srgbClr val="00B050"/>
              </a:solidFill>
              <a:latin typeface="Times New Roman" panose="02020603050405020304" pitchFamily="18" charset="0"/>
              <a:ea typeface="微软雅黑"/>
              <a:cs typeface="Times New Roman" panose="02020603050405020304" pitchFamily="18" charset="0"/>
            </a:endParaRPr>
          </a:p>
        </p:txBody>
      </p:sp>
      <p:pic>
        <p:nvPicPr>
          <p:cNvPr id="32" name="Picture 2">
            <a:extLst>
              <a:ext uri="{FF2B5EF4-FFF2-40B4-BE49-F238E27FC236}">
                <a16:creationId xmlns:a16="http://schemas.microsoft.com/office/drawing/2014/main" xmlns=""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xmlns=""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xmlns=""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xmlns=""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xmlns=""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xmlns=""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xmlns=""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a:t>
            </a:r>
            <a:r>
              <a:rPr lang="vi-VN" sz="4400" b="1" dirty="0">
                <a:solidFill>
                  <a:prstClr val="black"/>
                </a:solidFill>
                <a:latin typeface="Times New Roman" panose="02020603050405020304" pitchFamily="18" charset="0"/>
                <a:cs typeface="Times New Roman" panose="02020603050405020304" pitchFamily="18" charset="0"/>
              </a:rPr>
              <a:t>Chọn iu hoặc ưu thay vào cho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18" name="Picture 6" descr="Ghim trên Cartoons">
            <a:extLst>
              <a:ext uri="{FF2B5EF4-FFF2-40B4-BE49-F238E27FC236}">
                <a16:creationId xmlns:a16="http://schemas.microsoft.com/office/drawing/2014/main" xmlns=""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a:t>
            </a:r>
            <a:r>
              <a:rPr lang="vi-VN" sz="4000" dirty="0">
                <a:latin typeface="Times New Roman" panose="02020603050405020304" pitchFamily="18" charset="0"/>
                <a:cs typeface="Times New Roman" panose="02020603050405020304" pitchFamily="18" charset="0"/>
              </a:rPr>
              <a:t>Gió hiu hiu thổi.</a:t>
            </a:r>
          </a:p>
          <a:p>
            <a:pPr>
              <a:lnSpc>
                <a:spcPct val="150000"/>
              </a:lnSpc>
            </a:pPr>
            <a:r>
              <a:rPr lang="vi-VN" sz="4000" dirty="0">
                <a:latin typeface="Times New Roman" panose="02020603050405020304" pitchFamily="18" charset="0"/>
                <a:cs typeface="Times New Roman" panose="02020603050405020304" pitchFamily="18" charset="0"/>
              </a:rPr>
              <a:t>- Chúng em lưu luyến chia tay cô giáo.</a:t>
            </a:r>
          </a:p>
          <a:p>
            <a:pPr>
              <a:lnSpc>
                <a:spcPct val="150000"/>
              </a:lnSpc>
            </a:pPr>
            <a:r>
              <a:rPr lang="vi-VN" sz="4000" dirty="0">
                <a:latin typeface="Times New Roman" panose="02020603050405020304" pitchFamily="18" charset="0"/>
                <a:cs typeface="Times New Roman" panose="02020603050405020304" pitchFamily="18" charset="0"/>
              </a:rPr>
              <a:t>- Lửa cháy liu riu.</a:t>
            </a:r>
          </a:p>
          <a:p>
            <a:pPr>
              <a:lnSpc>
                <a:spcPct val="150000"/>
              </a:lnSpc>
            </a:pPr>
            <a:r>
              <a:rPr lang="vi-VN" sz="4000" dirty="0">
                <a:latin typeface="Times New Roman" panose="02020603050405020304" pitchFamily="18" charset="0"/>
                <a:cs typeface="Times New Roman" panose="02020603050405020304" pitchFamily="18" charset="0"/>
              </a:rPr>
              <a:t>- Ông em có bộ sưu tập tem thư.</a:t>
            </a:r>
          </a:p>
        </p:txBody>
      </p:sp>
      <p:pic>
        <p:nvPicPr>
          <p:cNvPr id="61" name="Picture 6" descr="Ghim trên Cartoons">
            <a:extLst>
              <a:ext uri="{FF2B5EF4-FFF2-40B4-BE49-F238E27FC236}">
                <a16:creationId xmlns:a16="http://schemas.microsoft.com/office/drawing/2014/main" xmlns=""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xmlns=""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xmlns=""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xmlns=""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xmlns=""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6"/>
              <a:ext cx="9855106" cy="10333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a:t>
              </a:r>
              <a:r>
                <a:rPr kumimoji="0" lang="nl-NL" sz="3600" b="1" i="0" u="none" strike="noStrike" kern="1200" cap="none" spc="0" normalizeH="0" baseline="0" noProof="0" dirty="0">
                  <a:ln>
                    <a:noFill/>
                  </a:ln>
                  <a:solidFill>
                    <a:srgbClr val="333F5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 tiếng phù hợp thay cho ô vuông.</a:t>
              </a:r>
            </a:p>
          </p:txBody>
        </p:sp>
      </p:grpSp>
      <p:pic>
        <p:nvPicPr>
          <p:cNvPr id="18" name="Picture 17">
            <a:extLst>
              <a:ext uri="{FF2B5EF4-FFF2-40B4-BE49-F238E27FC236}">
                <a16:creationId xmlns:a16="http://schemas.microsoft.com/office/drawing/2014/main" xmlns="" id="{BAEFA801-C49F-4993-AB09-FAA4BA2B2139}"/>
              </a:ext>
            </a:extLst>
          </p:cNvPr>
          <p:cNvPicPr>
            <a:picLocks noChangeAspect="1"/>
          </p:cNvPicPr>
          <p:nvPr/>
        </p:nvPicPr>
        <p:blipFill>
          <a:blip r:embed="rId6"/>
          <a:stretch>
            <a:fillRect/>
          </a:stretch>
        </p:blipFill>
        <p:spPr>
          <a:xfrm>
            <a:off x="490537" y="1667411"/>
            <a:ext cx="10560513" cy="3524250"/>
          </a:xfrm>
          <a:prstGeom prst="rect">
            <a:avLst/>
          </a:prstGeom>
        </p:spPr>
      </p:pic>
      <p:sp>
        <p:nvSpPr>
          <p:cNvPr id="19" name="Oval 18">
            <a:extLst>
              <a:ext uri="{FF2B5EF4-FFF2-40B4-BE49-F238E27FC236}">
                <a16:creationId xmlns:a16="http://schemas.microsoft.com/office/drawing/2014/main" xmlns=""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xmlns=""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Times New Roman" panose="02020603050405020304" pitchFamily="18" charset="0"/>
                <a:cs typeface="Times New Roman" panose="02020603050405020304" pitchFamily="18" charset="0"/>
              </a:rPr>
              <a:t>Đặt 2 câu với từ ngữ tìm được ở bài tập 2</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xmlns=""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1938992"/>
          </a:xfrm>
          <a:prstGeom prst="rect">
            <a:avLst/>
          </a:prstGeom>
          <a:noFill/>
        </p:spPr>
        <p:txBody>
          <a:bodyPr wrap="square" rtlCol="0">
            <a:spAutoFit/>
          </a:bodyPr>
          <a:lstStyle/>
          <a:p>
            <a:pPr lvl="0"/>
            <a:r>
              <a:rPr lang="en-US"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M:</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Em đã được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tiêm phòng </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bệnh sởi.</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Mặt trăng hình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lưỡi liềm</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1549"/>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smtClean="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endParaRPr kumimoji="0" lang="en-GB" sz="4000" b="0"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xmlns=""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xmlns=""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xmlns=""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266351"/>
            <a:ext cx="5768523" cy="1067932"/>
            <a:chOff x="3364138" y="66862"/>
            <a:chExt cx="5597073" cy="1067932"/>
          </a:xfrm>
        </p:grpSpPr>
        <p:sp>
          <p:nvSpPr>
            <p:cNvPr id="24" name="矩形: 圆角 23">
              <a:extLst>
                <a:ext uri="{FF2B5EF4-FFF2-40B4-BE49-F238E27FC236}">
                  <a16:creationId xmlns:a16="http://schemas.microsoft.com/office/drawing/2014/main" xmlns=""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181357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a:t>
            </a:r>
            <a:r>
              <a:rPr lang="vi-VN" sz="3200" b="1" dirty="0">
                <a:solidFill>
                  <a:srgbClr val="44546A">
                    <a:lumMod val="75000"/>
                  </a:srgbClr>
                </a:solidFill>
                <a:latin typeface="+mj-lt"/>
                <a:ea typeface="Cambria" panose="02040503050406030204" pitchFamily="18" charset="0"/>
              </a:rPr>
              <a:t>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mj-lt"/>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xmlns=""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3785652"/>
          </a:xfrm>
          <a:prstGeom prst="rect">
            <a:avLst/>
          </a:prstGeom>
        </p:spPr>
        <p:txBody>
          <a:bodyPr wrap="square">
            <a:spAutoFit/>
          </a:bodyPr>
          <a:lstStyle/>
          <a:p>
            <a:pPr lvl="0" indent="361950" algn="just"/>
            <a:r>
              <a:rPr lang="vi-VN" sz="4000" dirty="0">
                <a:solidFill>
                  <a:srgbClr val="000000"/>
                </a:solidFill>
                <a:latin typeface="+mj-lt"/>
                <a:ea typeface="Cambria" panose="02040503050406030204" pitchFamily="18" charset="0"/>
              </a:rPr>
              <a:t>Bẵng đi một vài tuần, chẳng may cậu bé </a:t>
            </a:r>
            <a:r>
              <a:rPr lang="vi-VN" sz="4000">
                <a:solidFill>
                  <a:srgbClr val="000000"/>
                </a:solidFill>
                <a:latin typeface="+mj-lt"/>
                <a:ea typeface="Cambria" panose="02040503050406030204" pitchFamily="18" charset="0"/>
              </a:rPr>
              <a:t>bị </a:t>
            </a:r>
            <a:r>
              <a:rPr lang="vi-VN" sz="4000" smtClean="0">
                <a:solidFill>
                  <a:srgbClr val="000000"/>
                </a:solidFill>
                <a:latin typeface="+mj-lt"/>
                <a:ea typeface="Cambria" panose="02040503050406030204" pitchFamily="18" charset="0"/>
              </a:rPr>
              <a:t>ốm.</a:t>
            </a:r>
            <a:r>
              <a:rPr lang="en-US" sz="400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Lúc đã đỡ, phải ở nhà một mình, buồn quá, cậu bé ra ngồi bên cửa sổ.</a:t>
            </a:r>
            <a:r>
              <a:rPr lang="vi-VN" sz="4000" smtClean="0">
                <a:solidFill>
                  <a:srgbClr val="000000"/>
                </a:solidFill>
                <a:latin typeface="+mj-lt"/>
                <a:ea typeface="Cambria" panose="02040503050406030204" pitchFamily="18" charset="0"/>
              </a:rPr>
              <a:t> </a:t>
            </a:r>
            <a:r>
              <a:rPr lang="vi-VN" sz="4000" dirty="0">
                <a:solidFill>
                  <a:srgbClr val="000000"/>
                </a:solidFill>
                <a:latin typeface="+mj-lt"/>
                <a:ea typeface="Cambria" panose="02040503050406030204" pitchFamily="18" charset="0"/>
              </a:rPr>
              <a:t>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xmlns="" id="{551F7072-9E9F-4252-BD1E-99F49D9F727A}"/>
              </a:ext>
            </a:extLst>
          </p:cNvPr>
          <p:cNvPicPr>
            <a:picLocks noChangeAspect="1"/>
          </p:cNvPicPr>
          <p:nvPr/>
        </p:nvPicPr>
        <p:blipFill>
          <a:blip r:embed="rId4"/>
          <a:stretch>
            <a:fillRect/>
          </a:stretch>
        </p:blipFill>
        <p:spPr>
          <a:xfrm>
            <a:off x="3851517" y="-48058"/>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buồn</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giũ</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71</TotalTime>
  <Words>327</Words>
  <Application>Microsoft Office PowerPoint</Application>
  <PresentationFormat>Widescreen</PresentationFormat>
  <Paragraphs>34</Paragraphs>
  <Slides>20</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微软雅黑</vt:lpstr>
      <vt:lpstr>Arial</vt:lpstr>
      <vt:lpstr>Arial-Rounded</vt:lpstr>
      <vt:lpstr>Calibri</vt:lpstr>
      <vt:lpstr>Cambria</vt:lpstr>
      <vt:lpstr>Gloria Hallelujah</vt:lpstr>
      <vt:lpstr>HP001 4 hàng</vt:lpstr>
      <vt:lpstr>Times New Roman</vt:lpstr>
      <vt:lpstr>字魂59号-创粗黑</vt:lpstr>
      <vt:lpstr>字魂70号-灵悦黑体</vt:lpstr>
      <vt:lpstr>等线</vt:lpstr>
      <vt:lpstr>等线 Light</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23</cp:revision>
  <dcterms:created xsi:type="dcterms:W3CDTF">2022-11-20T11:27:54Z</dcterms:created>
  <dcterms:modified xsi:type="dcterms:W3CDTF">2023-02-26T09:46:54Z</dcterms:modified>
</cp:coreProperties>
</file>