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36"/>
  </p:notesMasterIdLst>
  <p:sldIdLst>
    <p:sldId id="3787" r:id="rId4"/>
    <p:sldId id="257" r:id="rId5"/>
    <p:sldId id="500" r:id="rId6"/>
    <p:sldId id="502" r:id="rId7"/>
    <p:sldId id="3792" r:id="rId8"/>
    <p:sldId id="3825" r:id="rId9"/>
    <p:sldId id="3930" r:id="rId10"/>
    <p:sldId id="3943" r:id="rId11"/>
    <p:sldId id="3931" r:id="rId12"/>
    <p:sldId id="3932" r:id="rId13"/>
    <p:sldId id="3826" r:id="rId14"/>
    <p:sldId id="3892" r:id="rId15"/>
    <p:sldId id="3933" r:id="rId16"/>
    <p:sldId id="3893" r:id="rId17"/>
    <p:sldId id="3822" r:id="rId18"/>
    <p:sldId id="3895" r:id="rId19"/>
    <p:sldId id="3899" r:id="rId20"/>
    <p:sldId id="3900" r:id="rId21"/>
    <p:sldId id="3901" r:id="rId22"/>
    <p:sldId id="3902" r:id="rId23"/>
    <p:sldId id="3920" r:id="rId24"/>
    <p:sldId id="3904" r:id="rId25"/>
    <p:sldId id="3823" r:id="rId26"/>
    <p:sldId id="3906" r:id="rId27"/>
    <p:sldId id="3935" r:id="rId28"/>
    <p:sldId id="3936" r:id="rId29"/>
    <p:sldId id="3937" r:id="rId30"/>
    <p:sldId id="3938" r:id="rId31"/>
    <p:sldId id="3939" r:id="rId32"/>
    <p:sldId id="3940" r:id="rId33"/>
    <p:sldId id="3941" r:id="rId34"/>
    <p:sldId id="3929"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590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878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006296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28887244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8743783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10553987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09895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38536733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3747240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7259609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0586538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2549513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82115145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14049978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37761985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95360630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595469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343815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1494663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32727378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57857879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41445786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41224839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5288968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25119572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6464600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5106029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94265796"/>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340832618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4248858714"/>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957112896"/>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4213007825"/>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目录页">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09799E67-365D-9A94-7D51-467A24775790}"/>
              </a:ext>
            </a:extLst>
          </p:cNvPr>
          <p:cNvGrpSpPr/>
          <p:nvPr userDrawn="1"/>
        </p:nvGrpSpPr>
        <p:grpSpPr>
          <a:xfrm>
            <a:off x="0" y="0"/>
            <a:ext cx="12194300" cy="6858000"/>
            <a:chOff x="0" y="0"/>
            <a:chExt cx="12194300" cy="6858000"/>
          </a:xfrm>
        </p:grpSpPr>
        <p:pic>
          <p:nvPicPr>
            <p:cNvPr id="4" name="图片 3">
              <a:extLst>
                <a:ext uri="{FF2B5EF4-FFF2-40B4-BE49-F238E27FC236}">
                  <a16:creationId xmlns:a16="http://schemas.microsoft.com/office/drawing/2014/main" id="{D9A021DF-3AF2-D036-9FB1-8065A45A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081"/>
            <a:stretch/>
          </p:blipFill>
          <p:spPr>
            <a:xfrm>
              <a:off x="6900" y="0"/>
              <a:ext cx="12187400" cy="5515429"/>
            </a:xfrm>
            <a:prstGeom prst="rect">
              <a:avLst/>
            </a:prstGeom>
          </p:spPr>
        </p:pic>
        <p:pic>
          <p:nvPicPr>
            <p:cNvPr id="5" name="图片 4">
              <a:extLst>
                <a:ext uri="{FF2B5EF4-FFF2-40B4-BE49-F238E27FC236}">
                  <a16:creationId xmlns:a16="http://schemas.microsoft.com/office/drawing/2014/main" id="{45F52890-5E34-0949-3E5D-D000D3A882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537" b="46081"/>
            <a:stretch/>
          </p:blipFill>
          <p:spPr>
            <a:xfrm>
              <a:off x="0" y="5080000"/>
              <a:ext cx="12187400" cy="1778000"/>
            </a:xfrm>
            <a:prstGeom prst="rect">
              <a:avLst/>
            </a:prstGeom>
          </p:spPr>
        </p:pic>
      </p:grpSp>
      <p:pic>
        <p:nvPicPr>
          <p:cNvPr id="8" name="图片 7">
            <a:extLst>
              <a:ext uri="{FF2B5EF4-FFF2-40B4-BE49-F238E27FC236}">
                <a16:creationId xmlns:a16="http://schemas.microsoft.com/office/drawing/2014/main" id="{9C9A91A3-25F8-4650-1596-1DD1677D67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0" y="3573339"/>
            <a:ext cx="12192000" cy="3284661"/>
          </a:xfrm>
          <a:prstGeom prst="rect">
            <a:avLst/>
          </a:prstGeom>
        </p:spPr>
      </p:pic>
    </p:spTree>
    <p:extLst>
      <p:ext uri="{BB962C8B-B14F-4D97-AF65-F5344CB8AC3E}">
        <p14:creationId xmlns:p14="http://schemas.microsoft.com/office/powerpoint/2010/main" val="338143148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8473099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24442454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61758-6C56-45B2-9432-AA8527A6644F}"/>
              </a:ext>
            </a:extLst>
          </p:cNvPr>
          <p:cNvSpPr>
            <a:spLocks noGrp="1"/>
          </p:cNvSpPr>
          <p:nvPr>
            <p:ph type="dt" sz="half" idx="10"/>
          </p:nvPr>
        </p:nvSpPr>
        <p:spPr/>
        <p:txBody>
          <a:bodyPr/>
          <a:lstStyle/>
          <a:p>
            <a:fld id="{2691D5E3-63CB-4F81-B7E5-A09DFA003C16}" type="datetimeFigureOut">
              <a:rPr lang="en-US" smtClean="0"/>
              <a:t>2/28/2024</a:t>
            </a:fld>
            <a:endParaRPr lang="en-US"/>
          </a:p>
        </p:txBody>
      </p:sp>
      <p:sp>
        <p:nvSpPr>
          <p:cNvPr id="5" name="Footer Placeholder 4">
            <a:extLst>
              <a:ext uri="{FF2B5EF4-FFF2-40B4-BE49-F238E27FC236}">
                <a16:creationId xmlns:a16="http://schemas.microsoft.com/office/drawing/2014/main"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6E60E-FC37-4268-B44F-6A7C32B49517}"/>
              </a:ext>
            </a:extLst>
          </p:cNvPr>
          <p:cNvSpPr>
            <a:spLocks noGrp="1"/>
          </p:cNvSpPr>
          <p:nvPr>
            <p:ph type="dt" sz="half" idx="10"/>
          </p:nvPr>
        </p:nvSpPr>
        <p:spPr/>
        <p:txBody>
          <a:bodyPr/>
          <a:lstStyle/>
          <a:p>
            <a:fld id="{2691D5E3-63CB-4F81-B7E5-A09DFA003C16}" type="datetimeFigureOut">
              <a:rPr lang="en-US" smtClean="0"/>
              <a:t>2/28/2024</a:t>
            </a:fld>
            <a:endParaRPr lang="en-US"/>
          </a:p>
        </p:txBody>
      </p:sp>
      <p:sp>
        <p:nvSpPr>
          <p:cNvPr id="5" name="Footer Placeholder 4">
            <a:extLst>
              <a:ext uri="{FF2B5EF4-FFF2-40B4-BE49-F238E27FC236}">
                <a16:creationId xmlns:a16="http://schemas.microsoft.com/office/drawing/2014/main"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72F4-136B-4C31-96A0-E3A661074FF7}"/>
              </a:ext>
            </a:extLst>
          </p:cNvPr>
          <p:cNvSpPr>
            <a:spLocks noGrp="1"/>
          </p:cNvSpPr>
          <p:nvPr>
            <p:ph type="dt" sz="half" idx="10"/>
          </p:nvPr>
        </p:nvSpPr>
        <p:spPr/>
        <p:txBody>
          <a:bodyPr/>
          <a:lstStyle/>
          <a:p>
            <a:fld id="{2691D5E3-63CB-4F81-B7E5-A09DFA003C16}" type="datetimeFigureOut">
              <a:rPr lang="en-US" smtClean="0"/>
              <a:t>2/28/2024</a:t>
            </a:fld>
            <a:endParaRPr lang="en-US"/>
          </a:p>
        </p:txBody>
      </p:sp>
      <p:sp>
        <p:nvSpPr>
          <p:cNvPr id="5" name="Footer Placeholder 4">
            <a:extLst>
              <a:ext uri="{FF2B5EF4-FFF2-40B4-BE49-F238E27FC236}">
                <a16:creationId xmlns:a16="http://schemas.microsoft.com/office/drawing/2014/main"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38813-9F12-425F-8ADC-D0B1E722E007}"/>
              </a:ext>
            </a:extLst>
          </p:cNvPr>
          <p:cNvSpPr>
            <a:spLocks noGrp="1"/>
          </p:cNvSpPr>
          <p:nvPr>
            <p:ph type="dt" sz="half" idx="10"/>
          </p:nvPr>
        </p:nvSpPr>
        <p:spPr/>
        <p:txBody>
          <a:bodyPr/>
          <a:lstStyle/>
          <a:p>
            <a:fld id="{2691D5E3-63CB-4F81-B7E5-A09DFA003C16}" type="datetimeFigureOut">
              <a:rPr lang="en-US" smtClean="0"/>
              <a:t>2/28/2024</a:t>
            </a:fld>
            <a:endParaRPr lang="en-US"/>
          </a:p>
        </p:txBody>
      </p:sp>
      <p:sp>
        <p:nvSpPr>
          <p:cNvPr id="6" name="Footer Placeholder 5">
            <a:extLst>
              <a:ext uri="{FF2B5EF4-FFF2-40B4-BE49-F238E27FC236}">
                <a16:creationId xmlns:a16="http://schemas.microsoft.com/office/drawing/2014/main"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DD09F-908C-4E40-B3C3-DFB86BCA5F13}"/>
              </a:ext>
            </a:extLst>
          </p:cNvPr>
          <p:cNvSpPr>
            <a:spLocks noGrp="1"/>
          </p:cNvSpPr>
          <p:nvPr>
            <p:ph type="dt" sz="half" idx="10"/>
          </p:nvPr>
        </p:nvSpPr>
        <p:spPr/>
        <p:txBody>
          <a:bodyPr/>
          <a:lstStyle/>
          <a:p>
            <a:fld id="{2691D5E3-63CB-4F81-B7E5-A09DFA003C16}" type="datetimeFigureOut">
              <a:rPr lang="en-US" smtClean="0"/>
              <a:t>2/28/2024</a:t>
            </a:fld>
            <a:endParaRPr lang="en-US"/>
          </a:p>
        </p:txBody>
      </p:sp>
      <p:sp>
        <p:nvSpPr>
          <p:cNvPr id="8" name="Footer Placeholder 7">
            <a:extLst>
              <a:ext uri="{FF2B5EF4-FFF2-40B4-BE49-F238E27FC236}">
                <a16:creationId xmlns:a16="http://schemas.microsoft.com/office/drawing/2014/main"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DB7AB-7810-4BFC-BA5C-C04DB29E77BC}"/>
              </a:ext>
            </a:extLst>
          </p:cNvPr>
          <p:cNvSpPr>
            <a:spLocks noGrp="1"/>
          </p:cNvSpPr>
          <p:nvPr>
            <p:ph type="dt" sz="half" idx="10"/>
          </p:nvPr>
        </p:nvSpPr>
        <p:spPr/>
        <p:txBody>
          <a:bodyPr/>
          <a:lstStyle/>
          <a:p>
            <a:fld id="{2691D5E3-63CB-4F81-B7E5-A09DFA003C16}" type="datetimeFigureOut">
              <a:rPr lang="en-US" smtClean="0"/>
              <a:t>2/28/2024</a:t>
            </a:fld>
            <a:endParaRPr lang="en-US"/>
          </a:p>
        </p:txBody>
      </p:sp>
      <p:sp>
        <p:nvSpPr>
          <p:cNvPr id="4" name="Footer Placeholder 3">
            <a:extLst>
              <a:ext uri="{FF2B5EF4-FFF2-40B4-BE49-F238E27FC236}">
                <a16:creationId xmlns:a16="http://schemas.microsoft.com/office/drawing/2014/main"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2/28/2024</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2/28/2024</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5773247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2/28/2024</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8589783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838F4-A18B-4796-8647-396F66CF0EC3}"/>
              </a:ext>
            </a:extLst>
          </p:cNvPr>
          <p:cNvSpPr>
            <a:spLocks noGrp="1"/>
          </p:cNvSpPr>
          <p:nvPr>
            <p:ph type="dt" sz="half" idx="10"/>
          </p:nvPr>
        </p:nvSpPr>
        <p:spPr/>
        <p:txBody>
          <a:bodyPr/>
          <a:lstStyle/>
          <a:p>
            <a:fld id="{2691D5E3-63CB-4F81-B7E5-A09DFA003C16}" type="datetimeFigureOut">
              <a:rPr lang="en-US" smtClean="0"/>
              <a:t>2/28/2024</a:t>
            </a:fld>
            <a:endParaRPr lang="en-US"/>
          </a:p>
        </p:txBody>
      </p:sp>
      <p:sp>
        <p:nvSpPr>
          <p:cNvPr id="6" name="Footer Placeholder 5">
            <a:extLst>
              <a:ext uri="{FF2B5EF4-FFF2-40B4-BE49-F238E27FC236}">
                <a16:creationId xmlns:a16="http://schemas.microsoft.com/office/drawing/2014/main"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72813458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0FFF4-A088-4C19-9F5D-37E2E27E924C}"/>
              </a:ext>
            </a:extLst>
          </p:cNvPr>
          <p:cNvSpPr>
            <a:spLocks noGrp="1"/>
          </p:cNvSpPr>
          <p:nvPr>
            <p:ph type="dt" sz="half" idx="10"/>
          </p:nvPr>
        </p:nvSpPr>
        <p:spPr/>
        <p:txBody>
          <a:bodyPr/>
          <a:lstStyle/>
          <a:p>
            <a:fld id="{2691D5E3-63CB-4F81-B7E5-A09DFA003C16}" type="datetimeFigureOut">
              <a:rPr lang="en-US" smtClean="0"/>
              <a:t>2/28/2024</a:t>
            </a:fld>
            <a:endParaRPr lang="en-US"/>
          </a:p>
        </p:txBody>
      </p:sp>
      <p:sp>
        <p:nvSpPr>
          <p:cNvPr id="6" name="Footer Placeholder 5">
            <a:extLst>
              <a:ext uri="{FF2B5EF4-FFF2-40B4-BE49-F238E27FC236}">
                <a16:creationId xmlns:a16="http://schemas.microsoft.com/office/drawing/2014/main"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53418-9BDA-4015-9655-CFB6B026D62A}"/>
              </a:ext>
            </a:extLst>
          </p:cNvPr>
          <p:cNvSpPr>
            <a:spLocks noGrp="1"/>
          </p:cNvSpPr>
          <p:nvPr>
            <p:ph type="dt" sz="half" idx="10"/>
          </p:nvPr>
        </p:nvSpPr>
        <p:spPr/>
        <p:txBody>
          <a:bodyPr/>
          <a:lstStyle/>
          <a:p>
            <a:fld id="{2691D5E3-63CB-4F81-B7E5-A09DFA003C16}" type="datetimeFigureOut">
              <a:rPr lang="en-US" smtClean="0"/>
              <a:t>2/28/2024</a:t>
            </a:fld>
            <a:endParaRPr lang="en-US"/>
          </a:p>
        </p:txBody>
      </p:sp>
      <p:sp>
        <p:nvSpPr>
          <p:cNvPr id="5" name="Footer Placeholder 4">
            <a:extLst>
              <a:ext uri="{FF2B5EF4-FFF2-40B4-BE49-F238E27FC236}">
                <a16:creationId xmlns:a16="http://schemas.microsoft.com/office/drawing/2014/main"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D54C8-583F-4111-A663-BAABA01D555D}"/>
              </a:ext>
            </a:extLst>
          </p:cNvPr>
          <p:cNvSpPr>
            <a:spLocks noGrp="1"/>
          </p:cNvSpPr>
          <p:nvPr>
            <p:ph type="dt" sz="half" idx="10"/>
          </p:nvPr>
        </p:nvSpPr>
        <p:spPr/>
        <p:txBody>
          <a:bodyPr/>
          <a:lstStyle/>
          <a:p>
            <a:fld id="{2691D5E3-63CB-4F81-B7E5-A09DFA003C16}" type="datetimeFigureOut">
              <a:rPr lang="en-US" smtClean="0"/>
              <a:t>2/28/2024</a:t>
            </a:fld>
            <a:endParaRPr lang="en-US"/>
          </a:p>
        </p:txBody>
      </p:sp>
      <p:sp>
        <p:nvSpPr>
          <p:cNvPr id="5" name="Footer Placeholder 4">
            <a:extLst>
              <a:ext uri="{FF2B5EF4-FFF2-40B4-BE49-F238E27FC236}">
                <a16:creationId xmlns:a16="http://schemas.microsoft.com/office/drawing/2014/main"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2/28/2024</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2/28/2024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2/28/2024</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a16="http://schemas.microsoft.com/office/drawing/2014/main" id="{9BB6E487-4C09-4B06-A3C0-8F618C8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3FB3AA9E-C068-4752-8CD4-34E246128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A49A4B86-EC0E-4440-A0B6-F6EFB0104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2/28/2024</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2/28/2024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2/28/2024</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07607657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2/28/2024</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2/28/2024</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2/28/2024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0692214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2.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image" Target="../media/image2.jpeg"/><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theme" Target="../theme/theme3.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221E460-FED9-4BC9-9659-E1B3DC500F85}"/>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85900" y="533400"/>
            <a:ext cx="1200149" cy="1200149"/>
          </a:xfrm>
          <a:prstGeom prst="rect">
            <a:avLst/>
          </a:prstGeom>
        </p:spPr>
      </p:pic>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769" r:id="rId2"/>
    <p:sldLayoutId id="2147483761" r:id="rId3"/>
    <p:sldLayoutId id="2147483760" r:id="rId4"/>
    <p:sldLayoutId id="2147483752" r:id="rId5"/>
    <p:sldLayoutId id="2147483744" r:id="rId6"/>
    <p:sldLayoutId id="2147483742" r:id="rId7"/>
    <p:sldLayoutId id="2147483740" r:id="rId8"/>
    <p:sldLayoutId id="2147483733" r:id="rId9"/>
    <p:sldLayoutId id="2147483662" r:id="rId10"/>
    <p:sldLayoutId id="2147483763" r:id="rId11"/>
    <p:sldLayoutId id="2147483762" r:id="rId12"/>
    <p:sldLayoutId id="2147483758" r:id="rId13"/>
    <p:sldLayoutId id="2147483757" r:id="rId14"/>
    <p:sldLayoutId id="2147483756" r:id="rId15"/>
    <p:sldLayoutId id="2147483755" r:id="rId16"/>
    <p:sldLayoutId id="2147483754" r:id="rId17"/>
    <p:sldLayoutId id="2147483753" r:id="rId18"/>
    <p:sldLayoutId id="2147483751" r:id="rId19"/>
    <p:sldLayoutId id="2147483750" r:id="rId20"/>
    <p:sldLayoutId id="2147483749" r:id="rId21"/>
    <p:sldLayoutId id="2147483748" r:id="rId22"/>
    <p:sldLayoutId id="2147483747" r:id="rId23"/>
    <p:sldLayoutId id="2147483746" r:id="rId24"/>
    <p:sldLayoutId id="2147483745" r:id="rId25"/>
    <p:sldLayoutId id="2147483743" r:id="rId26"/>
    <p:sldLayoutId id="2147483738" r:id="rId27"/>
    <p:sldLayoutId id="2147483737" r:id="rId28"/>
    <p:sldLayoutId id="2147483736" r:id="rId29"/>
    <p:sldLayoutId id="2147483735" r:id="rId30"/>
    <p:sldLayoutId id="2147483734" r:id="rId31"/>
    <p:sldLayoutId id="2147483663" r:id="rId32"/>
    <p:sldLayoutId id="2147483664" r:id="rId33"/>
    <p:sldLayoutId id="2147483665" r:id="rId34"/>
    <p:sldLayoutId id="2147483666" r:id="rId35"/>
    <p:sldLayoutId id="2147483667" r:id="rId36"/>
    <p:sldLayoutId id="2147483759" r:id="rId37"/>
    <p:sldLayoutId id="2147483668" r:id="rId38"/>
    <p:sldLayoutId id="2147483669" r:id="rId39"/>
    <p:sldLayoutId id="2147483670" r:id="rId40"/>
    <p:sldLayoutId id="2147483671" r:id="rId41"/>
    <p:sldLayoutId id="2147483739" r:id="rId42"/>
    <p:sldLayoutId id="2147483768" r:id="rId43"/>
    <p:sldLayoutId id="2147483767" r:id="rId44"/>
    <p:sldLayoutId id="2147483766" r:id="rId45"/>
    <p:sldLayoutId id="2147483765" r:id="rId46"/>
    <p:sldLayoutId id="2147483764" r:id="rId47"/>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2/28/2024</a:t>
            </a:fld>
            <a:endParaRPr lang="en-US"/>
          </a:p>
        </p:txBody>
      </p:sp>
      <p:sp>
        <p:nvSpPr>
          <p:cNvPr id="5" name="Footer Placeholder 4">
            <a:extLst>
              <a:ext uri="{FF2B5EF4-FFF2-40B4-BE49-F238E27FC236}">
                <a16:creationId xmlns:a16="http://schemas.microsoft.com/office/drawing/2014/main"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a16="http://schemas.microsoft.com/office/drawing/2014/main" id="{70A0BAB9-D594-4AC5-BFCF-9926A79BDFA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0D532F2-25DA-44CE-AF3B-BB48B7E487A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E32C94E-D375-4359-B5D5-6839B51E716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41" r:id="rId8"/>
    <p:sldLayoutId id="2147483732"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g"/><Relationship Id="rId7" Type="http://schemas.openxmlformats.org/officeDocument/2006/relationships/image" Target="../media/image11.emf"/><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emf"/><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44.png"/><Relationship Id="rId5" Type="http://schemas.openxmlformats.org/officeDocument/2006/relationships/image" Target="../media/image10.emf"/><Relationship Id="rId10" Type="http://schemas.openxmlformats.org/officeDocument/2006/relationships/image" Target="../media/image38.png"/><Relationship Id="rId4" Type="http://schemas.openxmlformats.org/officeDocument/2006/relationships/image" Target="../media/image30.emf"/><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10.emf"/><Relationship Id="rId12"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0.emf"/><Relationship Id="rId11" Type="http://schemas.openxmlformats.org/officeDocument/2006/relationships/image" Target="../media/image51.emf"/><Relationship Id="rId5" Type="http://schemas.openxmlformats.org/officeDocument/2006/relationships/image" Target="../media/image29.emf"/><Relationship Id="rId10" Type="http://schemas.openxmlformats.org/officeDocument/2006/relationships/image" Target="../media/image33.emf"/><Relationship Id="rId4" Type="http://schemas.openxmlformats.org/officeDocument/2006/relationships/image" Target="../media/image50.png"/><Relationship Id="rId9" Type="http://schemas.openxmlformats.org/officeDocument/2006/relationships/image" Target="../media/image32.emf"/><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38.png"/><Relationship Id="rId5" Type="http://schemas.openxmlformats.org/officeDocument/2006/relationships/image" Target="../media/image10.emf"/><Relationship Id="rId10" Type="http://schemas.openxmlformats.org/officeDocument/2006/relationships/image" Target="../media/image37.png"/><Relationship Id="rId4" Type="http://schemas.openxmlformats.org/officeDocument/2006/relationships/image" Target="../media/image30.emf"/><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10.emf"/><Relationship Id="rId12"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0.emf"/><Relationship Id="rId11" Type="http://schemas.openxmlformats.org/officeDocument/2006/relationships/image" Target="../media/image51.emf"/><Relationship Id="rId5" Type="http://schemas.openxmlformats.org/officeDocument/2006/relationships/image" Target="../media/image29.emf"/><Relationship Id="rId10" Type="http://schemas.openxmlformats.org/officeDocument/2006/relationships/image" Target="../media/image33.emf"/><Relationship Id="rId4" Type="http://schemas.openxmlformats.org/officeDocument/2006/relationships/image" Target="../media/image50.png"/><Relationship Id="rId9" Type="http://schemas.openxmlformats.org/officeDocument/2006/relationships/image" Target="../media/image32.emf"/><Relationship Id="rId14" Type="http://schemas.openxmlformats.org/officeDocument/2006/relationships/image" Target="../media/image54.emf"/></Relationships>
</file>

<file path=ppt/slides/_rels/slide15.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9.png"/><Relationship Id="rId10" Type="http://schemas.openxmlformats.org/officeDocument/2006/relationships/image" Target="../media/image11.emf"/><Relationship Id="rId4" Type="http://schemas.openxmlformats.org/officeDocument/2006/relationships/image" Target="../media/image8.png"/><Relationship Id="rId9" Type="http://schemas.openxmlformats.org/officeDocument/2006/relationships/image" Target="../media/image31.emf"/><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7.png"/><Relationship Id="rId3" Type="http://schemas.openxmlformats.org/officeDocument/2006/relationships/tags" Target="../tags/tag4.xml"/><Relationship Id="rId7" Type="http://schemas.openxmlformats.org/officeDocument/2006/relationships/image" Target="../media/image29.emf"/><Relationship Id="rId12" Type="http://schemas.openxmlformats.org/officeDocument/2006/relationships/image" Target="../media/image33.emf"/><Relationship Id="rId17" Type="http://schemas.openxmlformats.org/officeDocument/2006/relationships/image" Target="../media/image58.png"/><Relationship Id="rId2" Type="http://schemas.openxmlformats.org/officeDocument/2006/relationships/tags" Target="../tags/tag3.xml"/><Relationship Id="rId16" Type="http://schemas.openxmlformats.org/officeDocument/2006/relationships/image" Target="../media/image57.jpg"/><Relationship Id="rId1" Type="http://schemas.openxmlformats.org/officeDocument/2006/relationships/tags" Target="../tags/tag2.xml"/><Relationship Id="rId6" Type="http://schemas.openxmlformats.org/officeDocument/2006/relationships/notesSlide" Target="../notesSlides/notesSlide14.xml"/><Relationship Id="rId11" Type="http://schemas.openxmlformats.org/officeDocument/2006/relationships/image" Target="../media/image32.emf"/><Relationship Id="rId5" Type="http://schemas.openxmlformats.org/officeDocument/2006/relationships/slideLayout" Target="../slideLayouts/slideLayout10.xml"/><Relationship Id="rId15" Type="http://schemas.openxmlformats.org/officeDocument/2006/relationships/image" Target="../media/image56.png"/><Relationship Id="rId10" Type="http://schemas.openxmlformats.org/officeDocument/2006/relationships/image" Target="../media/image11.emf"/><Relationship Id="rId4" Type="http://schemas.openxmlformats.org/officeDocument/2006/relationships/tags" Target="../tags/tag5.xml"/><Relationship Id="rId9" Type="http://schemas.openxmlformats.org/officeDocument/2006/relationships/image" Target="../media/image10.emf"/><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59.png"/><Relationship Id="rId4" Type="http://schemas.openxmlformats.org/officeDocument/2006/relationships/image" Target="../media/image30.emf"/><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60.png"/><Relationship Id="rId4" Type="http://schemas.openxmlformats.org/officeDocument/2006/relationships/image" Target="../media/image30.emf"/><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30.emf"/><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20.emf"/></Relationships>
</file>

<file path=ppt/slides/_rels/slide2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30.emf"/><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audio" Target="../media/audio1.wav"/><Relationship Id="rId7"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image" Target="../media/image10.emf"/><Relationship Id="rId5" Type="http://schemas.openxmlformats.org/officeDocument/2006/relationships/image" Target="../media/image30.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9.png"/><Relationship Id="rId10" Type="http://schemas.openxmlformats.org/officeDocument/2006/relationships/image" Target="../media/image11.emf"/><Relationship Id="rId4" Type="http://schemas.openxmlformats.org/officeDocument/2006/relationships/image" Target="../media/image8.png"/><Relationship Id="rId9" Type="http://schemas.openxmlformats.org/officeDocument/2006/relationships/image" Target="../media/image31.emf"/><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28.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37.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38.png"/><Relationship Id="rId5" Type="http://schemas.openxmlformats.org/officeDocument/2006/relationships/image" Target="../media/image10.emf"/><Relationship Id="rId10" Type="http://schemas.openxmlformats.org/officeDocument/2006/relationships/image" Target="../media/image37.png"/><Relationship Id="rId4" Type="http://schemas.openxmlformats.org/officeDocument/2006/relationships/image" Target="../media/image30.emf"/><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2.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42.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42.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6.png"/><Relationship Id="rId1" Type="http://schemas.openxmlformats.org/officeDocument/2006/relationships/slideLayout" Target="../slideLayouts/slideLayout42.xml"/><Relationship Id="rId5" Type="http://schemas.openxmlformats.org/officeDocument/2006/relationships/image" Target="../media/image74.png"/><Relationship Id="rId4" Type="http://schemas.openxmlformats.org/officeDocument/2006/relationships/image" Target="../media/image77.emf"/></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0.png"/><Relationship Id="rId3" Type="http://schemas.openxmlformats.org/officeDocument/2006/relationships/slideLayout" Target="../slideLayouts/slideLayout1.xml"/><Relationship Id="rId7" Type="http://schemas.openxmlformats.org/officeDocument/2006/relationships/image" Target="../media/image50.png"/><Relationship Id="rId12" Type="http://schemas.openxmlformats.org/officeDocument/2006/relationships/image" Target="../media/image34.png"/><Relationship Id="rId2" Type="http://schemas.openxmlformats.org/officeDocument/2006/relationships/audio" Target="../media/media1.mp3"/><Relationship Id="rId16" Type="http://schemas.openxmlformats.org/officeDocument/2006/relationships/image" Target="../media/image82.png"/><Relationship Id="rId1" Type="http://schemas.microsoft.com/office/2007/relationships/media" Target="../media/media1.mp3"/><Relationship Id="rId6" Type="http://schemas.openxmlformats.org/officeDocument/2006/relationships/image" Target="../media/image49.png"/><Relationship Id="rId11" Type="http://schemas.openxmlformats.org/officeDocument/2006/relationships/image" Target="../media/image15.png"/><Relationship Id="rId5" Type="http://schemas.openxmlformats.org/officeDocument/2006/relationships/image" Target="../media/image28.png"/><Relationship Id="rId15" Type="http://schemas.openxmlformats.org/officeDocument/2006/relationships/image" Target="../media/image81.png"/><Relationship Id="rId10" Type="http://schemas.openxmlformats.org/officeDocument/2006/relationships/image" Target="../media/image14.png"/><Relationship Id="rId4" Type="http://schemas.openxmlformats.org/officeDocument/2006/relationships/notesSlide" Target="../notesSlides/notesSlide24.xml"/><Relationship Id="rId9" Type="http://schemas.openxmlformats.org/officeDocument/2006/relationships/image" Target="../media/image9.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6.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9.png"/><Relationship Id="rId10" Type="http://schemas.openxmlformats.org/officeDocument/2006/relationships/image" Target="../media/image11.emf"/><Relationship Id="rId4" Type="http://schemas.openxmlformats.org/officeDocument/2006/relationships/image" Target="../media/image8.png"/><Relationship Id="rId9" Type="http://schemas.openxmlformats.org/officeDocument/2006/relationships/image" Target="../media/image31.emf"/><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38.png"/><Relationship Id="rId5" Type="http://schemas.openxmlformats.org/officeDocument/2006/relationships/image" Target="../media/image10.emf"/><Relationship Id="rId10" Type="http://schemas.openxmlformats.org/officeDocument/2006/relationships/image" Target="../media/image37.png"/><Relationship Id="rId4" Type="http://schemas.openxmlformats.org/officeDocument/2006/relationships/image" Target="../media/image30.emf"/><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42.emf"/></Relationships>
</file>

<file path=ppt/slides/_rels/slide8.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44.png"/><Relationship Id="rId5" Type="http://schemas.openxmlformats.org/officeDocument/2006/relationships/image" Target="../media/image10.emf"/><Relationship Id="rId10" Type="http://schemas.openxmlformats.org/officeDocument/2006/relationships/image" Target="../media/image38.png"/><Relationship Id="rId4" Type="http://schemas.openxmlformats.org/officeDocument/2006/relationships/image" Target="../media/image30.emf"/><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1.emf"/><Relationship Id="rId11" Type="http://schemas.openxmlformats.org/officeDocument/2006/relationships/image" Target="../media/image44.png"/><Relationship Id="rId5" Type="http://schemas.openxmlformats.org/officeDocument/2006/relationships/image" Target="../media/image10.emf"/><Relationship Id="rId10" Type="http://schemas.openxmlformats.org/officeDocument/2006/relationships/image" Target="../media/image38.png"/><Relationship Id="rId4" Type="http://schemas.openxmlformats.org/officeDocument/2006/relationships/image" Target="../media/image30.emf"/><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11929" y="2221483"/>
            <a:ext cx="2844898" cy="622185"/>
          </a:xfrm>
          <a:prstGeom prst="rect">
            <a:avLst/>
          </a:prstGeom>
        </p:spPr>
      </p:pic>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pic>
        <p:nvPicPr>
          <p:cNvPr id="39" name="Picture 38">
            <a:extLst>
              <a:ext uri="{FF2B5EF4-FFF2-40B4-BE49-F238E27FC236}">
                <a16:creationId xmlns:a16="http://schemas.microsoft.com/office/drawing/2014/main" id="{1845AF0D-F1A6-47B1-8D10-9C0BEA133E86}"/>
              </a:ext>
            </a:extLst>
          </p:cNvPr>
          <p:cNvPicPr>
            <a:picLocks noChangeAspect="1"/>
          </p:cNvPicPr>
          <p:nvPr/>
        </p:nvPicPr>
        <p:blipFill>
          <a:blip r:embed="rId14"/>
          <a:stretch>
            <a:fillRect/>
          </a:stretch>
        </p:blipFill>
        <p:spPr>
          <a:xfrm>
            <a:off x="5191013" y="2920159"/>
            <a:ext cx="1245866" cy="533943"/>
          </a:xfrm>
          <a:prstGeom prst="rect">
            <a:avLst/>
          </a:prstGeom>
        </p:spPr>
      </p:pic>
      <p:pic>
        <p:nvPicPr>
          <p:cNvPr id="8" name="Picture 7">
            <a:extLst>
              <a:ext uri="{FF2B5EF4-FFF2-40B4-BE49-F238E27FC236}">
                <a16:creationId xmlns:a16="http://schemas.microsoft.com/office/drawing/2014/main" id="{69DFA701-5848-4CFE-A250-A2CC1C7B7A42}"/>
              </a:ext>
            </a:extLst>
          </p:cNvPr>
          <p:cNvPicPr>
            <a:picLocks noChangeAspect="1"/>
          </p:cNvPicPr>
          <p:nvPr/>
        </p:nvPicPr>
        <p:blipFill>
          <a:blip r:embed="rId15"/>
          <a:stretch>
            <a:fillRect/>
          </a:stretch>
        </p:blipFill>
        <p:spPr>
          <a:xfrm>
            <a:off x="2423774" y="3357570"/>
            <a:ext cx="7004911"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80">
                                          <p:stCondLst>
                                            <p:cond delay="0"/>
                                          </p:stCondLst>
                                        </p:cTn>
                                        <p:tgtEl>
                                          <p:spTgt spid="64"/>
                                        </p:tgtEl>
                                      </p:cBhvr>
                                    </p:animEffect>
                                    <p:anim calcmode="lin" valueType="num">
                                      <p:cBhvr>
                                        <p:cTn id="47"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2" dur="26">
                                          <p:stCondLst>
                                            <p:cond delay="650"/>
                                          </p:stCondLst>
                                        </p:cTn>
                                        <p:tgtEl>
                                          <p:spTgt spid="64"/>
                                        </p:tgtEl>
                                      </p:cBhvr>
                                      <p:to x="100000" y="60000"/>
                                    </p:animScale>
                                    <p:animScale>
                                      <p:cBhvr>
                                        <p:cTn id="53" dur="166" decel="50000">
                                          <p:stCondLst>
                                            <p:cond delay="676"/>
                                          </p:stCondLst>
                                        </p:cTn>
                                        <p:tgtEl>
                                          <p:spTgt spid="64"/>
                                        </p:tgtEl>
                                      </p:cBhvr>
                                      <p:to x="100000" y="100000"/>
                                    </p:animScale>
                                    <p:animScale>
                                      <p:cBhvr>
                                        <p:cTn id="54" dur="26">
                                          <p:stCondLst>
                                            <p:cond delay="1312"/>
                                          </p:stCondLst>
                                        </p:cTn>
                                        <p:tgtEl>
                                          <p:spTgt spid="64"/>
                                        </p:tgtEl>
                                      </p:cBhvr>
                                      <p:to x="100000" y="80000"/>
                                    </p:animScale>
                                    <p:animScale>
                                      <p:cBhvr>
                                        <p:cTn id="55" dur="166" decel="50000">
                                          <p:stCondLst>
                                            <p:cond delay="1338"/>
                                          </p:stCondLst>
                                        </p:cTn>
                                        <p:tgtEl>
                                          <p:spTgt spid="64"/>
                                        </p:tgtEl>
                                      </p:cBhvr>
                                      <p:to x="100000" y="100000"/>
                                    </p:animScale>
                                    <p:animScale>
                                      <p:cBhvr>
                                        <p:cTn id="56" dur="26">
                                          <p:stCondLst>
                                            <p:cond delay="1642"/>
                                          </p:stCondLst>
                                        </p:cTn>
                                        <p:tgtEl>
                                          <p:spTgt spid="64"/>
                                        </p:tgtEl>
                                      </p:cBhvr>
                                      <p:to x="100000" y="90000"/>
                                    </p:animScale>
                                    <p:animScale>
                                      <p:cBhvr>
                                        <p:cTn id="57" dur="166" decel="50000">
                                          <p:stCondLst>
                                            <p:cond delay="1668"/>
                                          </p:stCondLst>
                                        </p:cTn>
                                        <p:tgtEl>
                                          <p:spTgt spid="64"/>
                                        </p:tgtEl>
                                      </p:cBhvr>
                                      <p:to x="100000" y="100000"/>
                                    </p:animScale>
                                    <p:animScale>
                                      <p:cBhvr>
                                        <p:cTn id="58" dur="26">
                                          <p:stCondLst>
                                            <p:cond delay="1808"/>
                                          </p:stCondLst>
                                        </p:cTn>
                                        <p:tgtEl>
                                          <p:spTgt spid="64"/>
                                        </p:tgtEl>
                                      </p:cBhvr>
                                      <p:to x="100000" y="95000"/>
                                    </p:animScale>
                                    <p:animScale>
                                      <p:cBhvr>
                                        <p:cTn id="59" dur="166" decel="50000">
                                          <p:stCondLst>
                                            <p:cond delay="1834"/>
                                          </p:stCondLst>
                                        </p:cTn>
                                        <p:tgtEl>
                                          <p:spTgt spid="64"/>
                                        </p:tgtEl>
                                      </p:cBhvr>
                                      <p:to x="100000" y="100000"/>
                                    </p:animScale>
                                  </p:childTnLst>
                                </p:cTn>
                              </p:par>
                              <p:par>
                                <p:cTn id="60" presetID="42" presetClass="entr" presetSubtype="0" fill="hold"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1000"/>
                                        <p:tgtEl>
                                          <p:spTgt spid="72"/>
                                        </p:tgtEl>
                                      </p:cBhvr>
                                    </p:animEffect>
                                    <p:anim calcmode="lin" valueType="num">
                                      <p:cBhvr>
                                        <p:cTn id="63" dur="1000" fill="hold"/>
                                        <p:tgtEl>
                                          <p:spTgt spid="72"/>
                                        </p:tgtEl>
                                        <p:attrNameLst>
                                          <p:attrName>ppt_x</p:attrName>
                                        </p:attrNameLst>
                                      </p:cBhvr>
                                      <p:tavLst>
                                        <p:tav tm="0">
                                          <p:val>
                                            <p:strVal val="#ppt_x"/>
                                          </p:val>
                                        </p:tav>
                                        <p:tav tm="100000">
                                          <p:val>
                                            <p:strVal val="#ppt_x"/>
                                          </p:val>
                                        </p:tav>
                                      </p:tavLst>
                                    </p:anim>
                                    <p:anim calcmode="lin" valueType="num">
                                      <p:cBhvr>
                                        <p:cTn id="64" dur="1000" fill="hold"/>
                                        <p:tgtEl>
                                          <p:spTgt spid="72"/>
                                        </p:tgtEl>
                                        <p:attrNameLst>
                                          <p:attrName>ppt_y</p:attrName>
                                        </p:attrNameLst>
                                      </p:cBhvr>
                                      <p:tavLst>
                                        <p:tav tm="0">
                                          <p:val>
                                            <p:strVal val="#ppt_y+.1"/>
                                          </p:val>
                                        </p:tav>
                                        <p:tav tm="100000">
                                          <p:val>
                                            <p:strVal val="#ppt_y"/>
                                          </p:val>
                                        </p:tav>
                                      </p:tavLst>
                                    </p:anim>
                                  </p:childTnLst>
                                </p:cTn>
                              </p:par>
                              <p:par>
                                <p:cTn id="65" presetID="9"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dissolve">
                                      <p:cBhvr>
                                        <p:cTn id="67" dur="1000"/>
                                        <p:tgtEl>
                                          <p:spTgt spid="73"/>
                                        </p:tgtEl>
                                      </p:cBhvr>
                                    </p:animEffect>
                                  </p:childTnLst>
                                </p:cTn>
                              </p:par>
                              <p:par>
                                <p:cTn id="68" presetID="22" presetClass="entr" presetSubtype="4"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down)">
                                      <p:cBhvr>
                                        <p:cTn id="70" dur="500"/>
                                        <p:tgtEl>
                                          <p:spTgt spid="45"/>
                                        </p:tgtEl>
                                      </p:cBhvr>
                                    </p:animEffect>
                                  </p:childTnLst>
                                </p:cTn>
                              </p:par>
                              <p:par>
                                <p:cTn id="71" presetID="22" presetClass="entr" presetSubtype="4"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down)">
                                      <p:cBhvr>
                                        <p:cTn id="73" dur="500"/>
                                        <p:tgtEl>
                                          <p:spTgt spid="46"/>
                                        </p:tgtEl>
                                      </p:cBhvr>
                                    </p:animEffect>
                                  </p:childTnLst>
                                </p:cTn>
                              </p:par>
                              <p:par>
                                <p:cTn id="74" presetID="22" presetClass="entr" presetSubtype="4"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wipe(down)">
                                      <p:cBhvr>
                                        <p:cTn id="76" dur="500"/>
                                        <p:tgtEl>
                                          <p:spTgt spid="56"/>
                                        </p:tgtEl>
                                      </p:cBhvr>
                                    </p:animEffect>
                                  </p:childTnLst>
                                </p:cTn>
                              </p:par>
                              <p:par>
                                <p:cTn id="77" presetID="22" presetClass="entr" presetSubtype="4"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00"/>
                                        <p:tgtEl>
                                          <p:spTgt spid="34"/>
                                        </p:tgtEl>
                                      </p:cBhvr>
                                    </p:animEffect>
                                  </p:childTnLst>
                                </p:cTn>
                              </p:par>
                              <p:par>
                                <p:cTn id="80" presetID="22" presetClass="entr" presetSubtype="4"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500"/>
                                        <p:tgtEl>
                                          <p:spTgt spid="31"/>
                                        </p:tgtEl>
                                      </p:cBhvr>
                                    </p:animEffect>
                                  </p:childTnLst>
                                </p:cTn>
                              </p:par>
                              <p:par>
                                <p:cTn id="83" presetID="22" presetClass="entr" presetSubtype="4"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down)">
                                      <p:cBhvr>
                                        <p:cTn id="85" dur="500"/>
                                        <p:tgtEl>
                                          <p:spTgt spid="6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down)">
                                      <p:cBhvr>
                                        <p:cTn id="88" dur="500"/>
                                        <p:tgtEl>
                                          <p:spTgt spid="5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barn(inVertical)">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barn(inVertical)">
                                      <p:cBhvr>
                                        <p:cTn id="9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en-US" sz="4000" dirty="0">
                <a:solidFill>
                  <a:srgbClr val="002060"/>
                </a:solidFill>
                <a:latin typeface="+mj-lt"/>
                <a:ea typeface="Arial-Rounded" panose="020B0500000000000000" pitchFamily="34" charset="0"/>
                <a:cs typeface="Arial-Rounded" panose="020B0500000000000000" pitchFamily="34" charset="0"/>
              </a:rPr>
              <a:t>- </a:t>
            </a:r>
            <a:r>
              <a:rPr lang="vi-VN" sz="4000" dirty="0">
                <a:solidFill>
                  <a:srgbClr val="002060"/>
                </a:solidFill>
                <a:latin typeface="+mj-lt"/>
                <a:ea typeface="Arial-Rounded" panose="020B0500000000000000" pitchFamily="34" charset="0"/>
                <a:cs typeface="Arial-Rounded" panose="020B0500000000000000" pitchFamily="34" charset="0"/>
              </a:rPr>
              <a:t>Cậu thật là sướng, chẳng phải làm việc nặng nhọc. Còn tớ thì việc gì cũng phải làm. Từ việc xúc cơm, cầm bút, rồi quét nhà,… đều đến tớ cả.</a:t>
            </a:r>
          </a:p>
        </p:txBody>
      </p:sp>
    </p:spTree>
    <p:extLst>
      <p:ext uri="{BB962C8B-B14F-4D97-AF65-F5344CB8AC3E}">
        <p14:creationId xmlns:p14="http://schemas.microsoft.com/office/powerpoint/2010/main" val="19710736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141" y="0"/>
            <a:ext cx="4220216" cy="600710"/>
            <a:chOff x="-238" y="48"/>
            <a:chExt cx="8890"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174625" y="3343275"/>
            <a:ext cx="320675" cy="642620"/>
          </a:xfrm>
          <a:prstGeom prst="rect">
            <a:avLst/>
          </a:prstGeom>
        </p:spPr>
      </p:pic>
      <p:pic>
        <p:nvPicPr>
          <p:cNvPr id="17" name="图片 4"/>
          <p:cNvPicPr>
            <a:picLocks noChangeAspect="1"/>
          </p:cNvPicPr>
          <p:nvPr/>
        </p:nvPicPr>
        <p:blipFill>
          <a:blip r:embed="rId9"/>
          <a:srcRect r="35556"/>
          <a:stretch>
            <a:fillRect/>
          </a:stretch>
        </p:blipFill>
        <p:spPr>
          <a:xfrm>
            <a:off x="90170" y="4828539"/>
            <a:ext cx="355600" cy="713740"/>
          </a:xfrm>
          <a:prstGeom prst="rect">
            <a:avLst/>
          </a:prstGeom>
        </p:spPr>
      </p:pic>
      <p:sp>
        <p:nvSpPr>
          <p:cNvPr id="16" name="Rounded Rectangle 15"/>
          <p:cNvSpPr/>
          <p:nvPr/>
        </p:nvSpPr>
        <p:spPr>
          <a:xfrm>
            <a:off x="662386" y="2537582"/>
            <a:ext cx="11377214" cy="729494"/>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67143" y="3326617"/>
            <a:ext cx="11440673" cy="1647086"/>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2386" y="1099185"/>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91820" y="4973703"/>
            <a:ext cx="11447780" cy="1542836"/>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3492340" y="34989"/>
            <a:ext cx="5615517" cy="1605915"/>
            <a:chOff x="170" y="-418"/>
            <a:chExt cx="7370"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228589" y="144449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2210" y="3304492"/>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75542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a:t>
            </a:r>
            <a:r>
              <a:rPr kumimoji="0" lang="en-US" sz="23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a:t>
            </a:r>
            <a:r>
              <a:rPr kumimoji="0" lang="vi-VN" sz="23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1669088301"/>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74083" y="175260"/>
            <a:ext cx="5471160" cy="1090930"/>
            <a:chOff x="170" y="-418"/>
            <a:chExt cx="8616"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316" y="-418"/>
              <a:ext cx="1489" cy="1713"/>
            </a:xfrm>
            <a:prstGeom prst="rect">
              <a:avLst/>
            </a:prstGeom>
          </p:spPr>
        </p:pic>
        <p:sp>
          <p:nvSpPr>
            <p:cNvPr id="55" name="矩形 4"/>
            <p:cNvSpPr/>
            <p:nvPr/>
          </p:nvSpPr>
          <p:spPr>
            <a:xfrm>
              <a:off x="1213" y="286"/>
              <a:ext cx="7573"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367335" y="1473941"/>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pic>
        <p:nvPicPr>
          <p:cNvPr id="1026" name="Picture 2">
            <a:extLst>
              <a:ext uri="{FF2B5EF4-FFF2-40B4-BE49-F238E27FC236}">
                <a16:creationId xmlns:a16="http://schemas.microsoft.com/office/drawing/2014/main" id="{233C43D3-1BA7-4835-99BC-91445C83CF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6" grpId="0"/>
      <p:bldP spid="3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639125" y="2129066"/>
            <a:ext cx="10689275" cy="441200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35355" y="197534"/>
            <a:ext cx="101619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264176" y="320177"/>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4" name="Picture 3">
            <a:extLst>
              <a:ext uri="{FF2B5EF4-FFF2-40B4-BE49-F238E27FC236}">
                <a16:creationId xmlns:a16="http://schemas.microsoft.com/office/drawing/2014/main" id="{20B9A72C-6AA6-4418-B508-B8FAA1ADACF5}"/>
              </a:ext>
            </a:extLst>
          </p:cNvPr>
          <p:cNvPicPr>
            <a:picLocks noChangeAspect="1"/>
          </p:cNvPicPr>
          <p:nvPr/>
        </p:nvPicPr>
        <p:blipFill>
          <a:blip r:embed="rId10"/>
          <a:stretch>
            <a:fillRect/>
          </a:stretch>
        </p:blipFill>
        <p:spPr>
          <a:xfrm>
            <a:off x="4291965" y="1451906"/>
            <a:ext cx="5819775" cy="2514600"/>
          </a:xfrm>
          <a:prstGeom prst="rect">
            <a:avLst/>
          </a:prstGeom>
        </p:spPr>
      </p:pic>
      <p:sp>
        <p:nvSpPr>
          <p:cNvPr id="6" name="TextBox 5">
            <a:extLst>
              <a:ext uri="{FF2B5EF4-FFF2-40B4-BE49-F238E27FC236}">
                <a16:creationId xmlns:a16="http://schemas.microsoft.com/office/drawing/2014/main" id="{258F943D-5FB3-43E1-B6E7-BBAD41F8FB91}"/>
              </a:ext>
            </a:extLst>
          </p:cNvPr>
          <p:cNvSpPr txBox="1"/>
          <p:nvPr/>
        </p:nvSpPr>
        <p:spPr>
          <a:xfrm>
            <a:off x="121920" y="4241452"/>
            <a:ext cx="11773551" cy="2169825"/>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thư</a:t>
            </a:r>
            <a:r>
              <a:rPr lang="en-US" sz="2700" b="1" dirty="0">
                <a:latin typeface="Arial-Rounded" panose="020B0500000000000000" pitchFamily="34" charset="0"/>
                <a:ea typeface="Arial-Rounded" panose="020B0500000000000000" pitchFamily="34" charset="0"/>
                <a:cs typeface="Arial-Rounded" panose="020B0500000000000000" pitchFamily="34" charset="0"/>
              </a:rPr>
              <a:t>ờ</a:t>
            </a:r>
            <a:r>
              <a:rPr lang="vi-VN" sz="2700" b="1" dirty="0">
                <a:latin typeface="Arial-Rounded" panose="020B0500000000000000" pitchFamily="34" charset="0"/>
                <a:ea typeface="Arial-Rounded" panose="020B0500000000000000" pitchFamily="34" charset="0"/>
                <a:cs typeface="Arial-Rounded" panose="020B0500000000000000" pitchFamily="34" charset="0"/>
              </a:rPr>
              <a:t>ng 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24" name="文本框 14">
            <a:extLst>
              <a:ext uri="{FF2B5EF4-FFF2-40B4-BE49-F238E27FC236}">
                <a16:creationId xmlns:a16="http://schemas.microsoft.com/office/drawing/2014/main" id="{E4D04AFE-933F-4863-BDEB-13097FDE3929}"/>
              </a:ext>
            </a:extLst>
          </p:cNvPr>
          <p:cNvSpPr txBox="1"/>
          <p:nvPr/>
        </p:nvSpPr>
        <p:spPr>
          <a:xfrm>
            <a:off x="1418079" y="1334135"/>
            <a:ext cx="1051496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văn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nào</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thể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hiện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suy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nghĩ</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và</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hành</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của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một</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mình</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3" name="TextBox 2">
            <a:extLst>
              <a:ext uri="{FF2B5EF4-FFF2-40B4-BE49-F238E27FC236}">
                <a16:creationId xmlns:a16="http://schemas.microsoft.com/office/drawing/2014/main" id="{902FE6F3-7481-4DCC-BDDB-C0AA49A6E61E}"/>
              </a:ext>
            </a:extLst>
          </p:cNvPr>
          <p:cNvSpPr txBox="1"/>
          <p:nvPr/>
        </p:nvSpPr>
        <p:spPr>
          <a:xfrm>
            <a:off x="1581150" y="3038475"/>
            <a:ext cx="9937340"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917575" y="170369"/>
            <a:ext cx="10490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22364" y="31608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31" name="TextBox 30">
            <a:extLst>
              <a:ext uri="{FF2B5EF4-FFF2-40B4-BE49-F238E27FC236}">
                <a16:creationId xmlns:a16="http://schemas.microsoft.com/office/drawing/2014/main" id="{DEF776B6-13AA-4C85-8C2A-6AC3EE9901CD}"/>
              </a:ext>
            </a:extLst>
          </p:cNvPr>
          <p:cNvSpPr txBox="1"/>
          <p:nvPr/>
        </p:nvSpPr>
        <p:spPr>
          <a:xfrm>
            <a:off x="588963" y="1352918"/>
            <a:ext cx="11058524" cy="5162182"/>
          </a:xfrm>
          <a:prstGeom prst="rect">
            <a:avLst/>
          </a:prstGeom>
          <a:no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69670" y="55245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23875" y="456382"/>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p>
        </p:txBody>
      </p:sp>
      <p:sp>
        <p:nvSpPr>
          <p:cNvPr id="31" name="文本框 14">
            <a:extLst>
              <a:ext uri="{FF2B5EF4-FFF2-40B4-BE49-F238E27FC236}">
                <a16:creationId xmlns:a16="http://schemas.microsoft.com/office/drawing/2014/main" id="{42935B5E-0CC5-42F3-A27C-7FBF370DD48A}"/>
              </a:ext>
            </a:extLst>
          </p:cNvPr>
          <p:cNvSpPr txBox="1"/>
          <p:nvPr/>
        </p:nvSpPr>
        <p:spPr>
          <a:xfrm>
            <a:off x="209550" y="1814322"/>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id="{F2E9866F-83B3-401A-9E54-3E952CBEA7C7}"/>
              </a:ext>
            </a:extLst>
          </p:cNvPr>
          <p:cNvSpPr/>
          <p:nvPr/>
        </p:nvSpPr>
        <p:spPr>
          <a:xfrm>
            <a:off x="207433" y="1943486"/>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4310860"/>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Qua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cuộc xích mích nhỏ giữa tay trái và tay phải, hai tay nhận ra được tầm quan trọng của nhau.</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Khuyên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ta: Trong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để</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cùng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tạo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nên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kết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quả</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tốt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đẹp</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ài</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1048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3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3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diễn</a:t>
            </a:r>
            <a:r>
              <a:rPr lang="en-US" sz="33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3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cảm</a:t>
            </a:r>
            <a:endParaRPr kumimoji="0" lang="en-US" sz="33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TextBox 4"/>
          <p:cNvSpPr txBox="1"/>
          <p:nvPr/>
        </p:nvSpPr>
        <p:spPr>
          <a:xfrm>
            <a:off x="7007860" y="1756882"/>
            <a:ext cx="5012690" cy="2844946"/>
          </a:xfrm>
          <a:prstGeom prst="rect">
            <a:avLst/>
          </a:prstGeom>
          <a:noFill/>
        </p:spPr>
        <p:txBody>
          <a:bodyPr wrap="square" rtlCol="0">
            <a:spAutoFit/>
          </a:bodyPr>
          <a:lstStyle/>
          <a:p>
            <a:pPr lvl="0">
              <a:lnSpc>
                <a:spcPct val="110000"/>
              </a:lnSpc>
            </a:pPr>
            <a:r>
              <a:rPr lang="en-US" sz="33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lang="vi-VN" sz="33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hấn giọng ở những từ ngữ giàu sức gợi tả, gợi cảm: </a:t>
            </a:r>
            <a:r>
              <a:rPr lang="vi-VN" sz="33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lẳng lặng, không sao cầm được, loay hoay, hết chịu nổi, hối hận lắm…</a:t>
            </a:r>
            <a:endParaRPr kumimoji="0" lang="en-US" sz="330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600375" y="127873"/>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121920" y="566617"/>
            <a:ext cx="11696700" cy="561692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t>
            </a:r>
            <a:r>
              <a:rPr lang="en-US" sz="2400" dirty="0">
                <a:solidFill>
                  <a:prstClr val="black"/>
                </a:solidFill>
                <a:latin typeface="+mj-lt"/>
                <a:ea typeface="Arial-Rounded" panose="020B0500000000000000" pitchFamily="34" charset="0"/>
                <a:cs typeface="Arial-Rounded" panose="020B0500000000000000" pitchFamily="34" charset="0"/>
              </a:rPr>
              <a:t>á</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a:t>
            </a:r>
            <a:r>
              <a:rPr lang="en-US" sz="2400" dirty="0">
                <a:solidFill>
                  <a:prstClr val="black"/>
                </a:solidFill>
                <a:latin typeface="+mj-lt"/>
                <a:ea typeface="Arial-Rounded" panose="020B0500000000000000" pitchFamily="34" charset="0"/>
                <a:cs typeface="Arial-Rounded" panose="020B0500000000000000" pitchFamily="34" charset="0"/>
              </a:rPr>
              <a:t>à</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extLst>
      <p:ext uri="{BB962C8B-B14F-4D97-AF65-F5344CB8AC3E}">
        <p14:creationId xmlns:p14="http://schemas.microsoft.com/office/powerpoint/2010/main" val="3329987877"/>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0">
            <a:extLst>
              <a:ext uri="{FF2B5EF4-FFF2-40B4-BE49-F238E27FC236}">
                <a16:creationId xmlns:a16="http://schemas.microsoft.com/office/drawing/2014/main" id="{6904CE70-BD27-89FD-D2A3-D6F0728C6744}"/>
              </a:ext>
            </a:extLst>
          </p:cNvPr>
          <p:cNvSpPr/>
          <p:nvPr/>
        </p:nvSpPr>
        <p:spPr>
          <a:xfrm>
            <a:off x="438150" y="438151"/>
            <a:ext cx="11296650" cy="5924550"/>
          </a:xfrm>
          <a:custGeom>
            <a:avLst/>
            <a:gdLst>
              <a:gd name="connsiteX0" fmla="*/ 0 w 11296650"/>
              <a:gd name="connsiteY0" fmla="*/ 621782 h 5924550"/>
              <a:gd name="connsiteX1" fmla="*/ 621782 w 11296650"/>
              <a:gd name="connsiteY1" fmla="*/ 0 h 5924550"/>
              <a:gd name="connsiteX2" fmla="*/ 10674868 w 11296650"/>
              <a:gd name="connsiteY2" fmla="*/ 0 h 5924550"/>
              <a:gd name="connsiteX3" fmla="*/ 11296650 w 11296650"/>
              <a:gd name="connsiteY3" fmla="*/ 621782 h 5924550"/>
              <a:gd name="connsiteX4" fmla="*/ 11296650 w 11296650"/>
              <a:gd name="connsiteY4" fmla="*/ 5302768 h 5924550"/>
              <a:gd name="connsiteX5" fmla="*/ 10674868 w 11296650"/>
              <a:gd name="connsiteY5" fmla="*/ 5924550 h 5924550"/>
              <a:gd name="connsiteX6" fmla="*/ 621782 w 11296650"/>
              <a:gd name="connsiteY6" fmla="*/ 5924550 h 5924550"/>
              <a:gd name="connsiteX7" fmla="*/ 0 w 11296650"/>
              <a:gd name="connsiteY7" fmla="*/ 5302768 h 5924550"/>
              <a:gd name="connsiteX8" fmla="*/ 0 w 11296650"/>
              <a:gd name="connsiteY8" fmla="*/ 621782 h 59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650" h="5924550" fill="none" extrusionOk="0">
                <a:moveTo>
                  <a:pt x="0" y="621782"/>
                </a:moveTo>
                <a:cubicBezTo>
                  <a:pt x="2149" y="336554"/>
                  <a:pt x="286280" y="13257"/>
                  <a:pt x="621782" y="0"/>
                </a:cubicBezTo>
                <a:cubicBezTo>
                  <a:pt x="2369920" y="72427"/>
                  <a:pt x="7323846" y="61419"/>
                  <a:pt x="10674868" y="0"/>
                </a:cubicBezTo>
                <a:cubicBezTo>
                  <a:pt x="11015773" y="-17181"/>
                  <a:pt x="11273402" y="271349"/>
                  <a:pt x="11296650" y="621782"/>
                </a:cubicBezTo>
                <a:cubicBezTo>
                  <a:pt x="11397526" y="2139074"/>
                  <a:pt x="11189337" y="4320714"/>
                  <a:pt x="11296650" y="5302768"/>
                </a:cubicBezTo>
                <a:cubicBezTo>
                  <a:pt x="11299465" y="5631882"/>
                  <a:pt x="11014379" y="5920189"/>
                  <a:pt x="10674868" y="5924550"/>
                </a:cubicBezTo>
                <a:cubicBezTo>
                  <a:pt x="6088388" y="5954377"/>
                  <a:pt x="2547186" y="5845244"/>
                  <a:pt x="621782" y="5924550"/>
                </a:cubicBezTo>
                <a:cubicBezTo>
                  <a:pt x="291941" y="5923017"/>
                  <a:pt x="-58592" y="5657755"/>
                  <a:pt x="0" y="5302768"/>
                </a:cubicBezTo>
                <a:cubicBezTo>
                  <a:pt x="50037" y="3669182"/>
                  <a:pt x="770" y="2789686"/>
                  <a:pt x="0" y="621782"/>
                </a:cubicBezTo>
                <a:close/>
              </a:path>
              <a:path w="11296650" h="5924550" stroke="0" extrusionOk="0">
                <a:moveTo>
                  <a:pt x="0" y="621782"/>
                </a:moveTo>
                <a:cubicBezTo>
                  <a:pt x="44937" y="290630"/>
                  <a:pt x="287332" y="18650"/>
                  <a:pt x="621782" y="0"/>
                </a:cubicBezTo>
                <a:cubicBezTo>
                  <a:pt x="5188922" y="123000"/>
                  <a:pt x="9460941" y="-96860"/>
                  <a:pt x="10674868" y="0"/>
                </a:cubicBezTo>
                <a:cubicBezTo>
                  <a:pt x="10977388" y="-31157"/>
                  <a:pt x="11304173" y="263215"/>
                  <a:pt x="11296650" y="621782"/>
                </a:cubicBezTo>
                <a:cubicBezTo>
                  <a:pt x="11299823" y="1549474"/>
                  <a:pt x="11390917" y="3277695"/>
                  <a:pt x="11296650" y="5302768"/>
                </a:cubicBezTo>
                <a:cubicBezTo>
                  <a:pt x="11279140" y="5652513"/>
                  <a:pt x="10988126" y="5919617"/>
                  <a:pt x="10674868" y="5924550"/>
                </a:cubicBezTo>
                <a:cubicBezTo>
                  <a:pt x="5707989" y="5763843"/>
                  <a:pt x="4692808" y="5964217"/>
                  <a:pt x="621782" y="5924550"/>
                </a:cubicBezTo>
                <a:cubicBezTo>
                  <a:pt x="227345" y="5914242"/>
                  <a:pt x="-17641" y="5638177"/>
                  <a:pt x="0" y="5302768"/>
                </a:cubicBezTo>
                <a:cubicBezTo>
                  <a:pt x="32216" y="3375213"/>
                  <a:pt x="57206" y="1644003"/>
                  <a:pt x="0" y="621782"/>
                </a:cubicBezTo>
                <a:close/>
              </a:path>
            </a:pathLst>
          </a:custGeom>
          <a:solidFill>
            <a:sysClr val="window" lastClr="FFFFFF">
              <a:alpha val="76000"/>
            </a:sysClr>
          </a:solidFill>
          <a:ln w="38100" cap="flat" cmpd="sng" algn="ctr">
            <a:solidFill>
              <a:srgbClr val="002060"/>
            </a:solidFill>
            <a:prstDash val="dash"/>
            <a:miter lim="800000"/>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a:effectLst/>
        </p:spPr>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libri"/>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图片 3" descr="5">
            <a:extLst>
              <a:ext uri="{FF2B5EF4-FFF2-40B4-BE49-F238E27FC236}">
                <a16:creationId xmlns:a16="http://schemas.microsoft.com/office/drawing/2014/main" id="{8281C1AF-3C12-432F-9231-0E124F1C8EE5}"/>
              </a:ext>
            </a:extLst>
          </p:cNvPr>
          <p:cNvPicPr>
            <a:picLocks noChangeAspect="1"/>
          </p:cNvPicPr>
          <p:nvPr/>
        </p:nvPicPr>
        <p:blipFill>
          <a:blip r:embed="rId2"/>
          <a:srcRect l="45652" t="46499" r="34238" b="11787"/>
          <a:stretch>
            <a:fillRect/>
          </a:stretch>
        </p:blipFill>
        <p:spPr>
          <a:xfrm flipH="1">
            <a:off x="10070146" y="5214319"/>
            <a:ext cx="1241795" cy="1448965"/>
          </a:xfrm>
          <a:prstGeom prst="rect">
            <a:avLst/>
          </a:prstGeom>
        </p:spPr>
      </p:pic>
      <p:pic>
        <p:nvPicPr>
          <p:cNvPr id="10" name="图片 6" descr="6">
            <a:extLst>
              <a:ext uri="{FF2B5EF4-FFF2-40B4-BE49-F238E27FC236}">
                <a16:creationId xmlns:a16="http://schemas.microsoft.com/office/drawing/2014/main" id="{F2696F45-9911-460F-BA09-28468136F019}"/>
              </a:ext>
            </a:extLst>
          </p:cNvPr>
          <p:cNvPicPr>
            <a:picLocks noChangeAspect="1"/>
          </p:cNvPicPr>
          <p:nvPr/>
        </p:nvPicPr>
        <p:blipFill>
          <a:blip r:embed="rId3"/>
          <a:srcRect l="77807" t="45705"/>
          <a:stretch>
            <a:fillRect/>
          </a:stretch>
        </p:blipFill>
        <p:spPr>
          <a:xfrm>
            <a:off x="10511057" y="-61677"/>
            <a:ext cx="1948180" cy="2680970"/>
          </a:xfrm>
          <a:prstGeom prst="rect">
            <a:avLst/>
          </a:prstGeom>
        </p:spPr>
      </p:pic>
      <p:pic>
        <p:nvPicPr>
          <p:cNvPr id="11" name="Picture 10" descr="A picture containing metalware, accessory, chain&#10;&#10;Description automatically generated">
            <a:extLst>
              <a:ext uri="{FF2B5EF4-FFF2-40B4-BE49-F238E27FC236}">
                <a16:creationId xmlns:a16="http://schemas.microsoft.com/office/drawing/2014/main" id="{CF388BE4-39C2-4F72-ADAE-D1A96267979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89976" l="6208" r="92608">
                        <a14:foregroundMark x1="10251" y1="58407" x2="14640" y2="52708"/>
                        <a14:foregroundMark x1="14640" y1="52708" x2="24487" y2="55780"/>
                        <a14:foregroundMark x1="24487" y1="55780" x2="19203" y2="58529"/>
                        <a14:foregroundMark x1="19203" y1="58529" x2="15507" y2="55335"/>
                        <a14:foregroundMark x1="76379" y1="58407" x2="81634" y2="58529"/>
                        <a14:foregroundMark x1="78805" y1="54850" x2="92694" y2="59175"/>
                        <a14:foregroundMark x1="81750" y1="52264" x2="91048" y2="60226"/>
                        <a14:foregroundMark x1="91048" y1="60226" x2="91048" y2="60226"/>
                        <a14:foregroundMark x1="25036" y1="66653" x2="27000" y2="74939"/>
                        <a14:foregroundMark x1="27000" y1="74939" x2="27000" y2="74939"/>
                        <a14:foregroundMark x1="9385" y1="54729" x2="9269" y2="59458"/>
                        <a14:foregroundMark x1="9038" y1="55497" x2="9154" y2="72474"/>
                        <a14:foregroundMark x1="9154" y1="72474" x2="9154" y2="72474"/>
                        <a14:foregroundMark x1="7508" y1="68513" x2="7508" y2="75869"/>
                        <a14:foregroundMark x1="7508" y1="75869" x2="7508" y2="75869"/>
                        <a14:foregroundMark x1="6208" y1="68027" x2="8172" y2="75869"/>
                        <a14:foregroundMark x1="8172" y1="75869" x2="8172" y2="75869"/>
                      </a14:backgroundRemoval>
                    </a14:imgEffect>
                  </a14:imgLayer>
                </a14:imgProps>
              </a:ext>
              <a:ext uri="{28A0092B-C50C-407E-A947-70E740481C1C}">
                <a14:useLocalDpi xmlns:a14="http://schemas.microsoft.com/office/drawing/2010/main" val="0"/>
              </a:ext>
            </a:extLst>
          </a:blip>
          <a:stretch>
            <a:fillRect/>
          </a:stretch>
        </p:blipFill>
        <p:spPr>
          <a:xfrm>
            <a:off x="43547" y="-641897"/>
            <a:ext cx="12085856" cy="8317417"/>
          </a:xfrm>
          <a:prstGeom prst="rect">
            <a:avLst/>
          </a:prstGeom>
        </p:spPr>
      </p:pic>
      <p:pic>
        <p:nvPicPr>
          <p:cNvPr id="3" name="Picture 2">
            <a:extLst>
              <a:ext uri="{FF2B5EF4-FFF2-40B4-BE49-F238E27FC236}">
                <a16:creationId xmlns:a16="http://schemas.microsoft.com/office/drawing/2014/main" id="{44154A78-1F17-4B32-A255-A0818A7706E8}"/>
              </a:ext>
            </a:extLst>
          </p:cNvPr>
          <p:cNvPicPr>
            <a:picLocks noChangeAspect="1"/>
          </p:cNvPicPr>
          <p:nvPr/>
        </p:nvPicPr>
        <p:blipFill>
          <a:blip r:embed="rId6"/>
          <a:stretch>
            <a:fillRect/>
          </a:stretch>
        </p:blipFill>
        <p:spPr>
          <a:xfrm>
            <a:off x="-387172" y="1559432"/>
            <a:ext cx="12579172" cy="2342068"/>
          </a:xfrm>
          <a:prstGeom prst="rect">
            <a:avLst/>
          </a:prstGeom>
        </p:spPr>
      </p:pic>
    </p:spTree>
    <p:extLst>
      <p:ext uri="{BB962C8B-B14F-4D97-AF65-F5344CB8AC3E}">
        <p14:creationId xmlns:p14="http://schemas.microsoft.com/office/powerpoint/2010/main" val="203161023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71B1D05-857D-4CA5-9217-BBD31968D02A}"/>
              </a:ext>
            </a:extLst>
          </p:cNvPr>
          <p:cNvGrpSpPr/>
          <p:nvPr/>
        </p:nvGrpSpPr>
        <p:grpSpPr>
          <a:xfrm>
            <a:off x="440012" y="666750"/>
            <a:ext cx="6453543" cy="1485718"/>
            <a:chOff x="621963" y="152400"/>
            <a:chExt cx="6540838" cy="1964422"/>
          </a:xfrm>
        </p:grpSpPr>
        <p:grpSp>
          <p:nvGrpSpPr>
            <p:cNvPr id="12" name="Group 11">
              <a:extLst>
                <a:ext uri="{FF2B5EF4-FFF2-40B4-BE49-F238E27FC236}">
                  <a16:creationId xmlns:a16="http://schemas.microsoft.com/office/drawing/2014/main" id="{1607F6D6-9A3B-4DEA-BD4F-0BE0737FDBEC}"/>
                </a:ext>
              </a:extLst>
            </p:cNvPr>
            <p:cNvGrpSpPr/>
            <p:nvPr/>
          </p:nvGrpSpPr>
          <p:grpSpPr>
            <a:xfrm>
              <a:off x="1071130" y="152400"/>
              <a:ext cx="6091671" cy="1964422"/>
              <a:chOff x="1071130" y="152400"/>
              <a:chExt cx="6091671" cy="1964422"/>
            </a:xfrm>
          </p:grpSpPr>
          <p:grpSp>
            <p:nvGrpSpPr>
              <p:cNvPr id="14" name="Group 13">
                <a:extLst>
                  <a:ext uri="{FF2B5EF4-FFF2-40B4-BE49-F238E27FC236}">
                    <a16:creationId xmlns:a16="http://schemas.microsoft.com/office/drawing/2014/main"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a16="http://schemas.microsoft.com/office/drawing/2014/main"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B65EEF0E-524C-47A9-AEC2-9CEB81ED1D6F}"/>
                  </a:ext>
                </a:extLst>
              </p:cNvPr>
              <p:cNvSpPr txBox="1"/>
              <p:nvPr/>
            </p:nvSpPr>
            <p:spPr>
              <a:xfrm>
                <a:off x="1940537" y="307799"/>
                <a:ext cx="4763140" cy="179055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4400" b="0" i="0" u="none" strike="noStrike" kern="1200" cap="none" spc="0" normalizeH="0" baseline="0" noProof="0" dirty="0">
                    <a:ln>
                      <a:noFill/>
                    </a:ln>
                    <a:solidFill>
                      <a:prstClr val="black"/>
                    </a:solidFill>
                    <a:effectLst/>
                    <a:uLnTx/>
                    <a:uFillTx/>
                    <a:latin typeface="Calibri"/>
                    <a:ea typeface="+mn-ea"/>
                    <a:cs typeface="+mn-cs"/>
                  </a:rPr>
                  <a:t> </a:t>
                </a:r>
                <a:r>
                  <a:rPr kumimoji="0" lang="en-US" sz="4400" b="0" i="0" u="none" strike="noStrike" kern="1200" cap="none" spc="0" normalizeH="0" baseline="0" noProof="0" dirty="0" err="1">
                    <a:ln>
                      <a:noFill/>
                    </a:ln>
                    <a:solidFill>
                      <a:srgbClr val="70AD47"/>
                    </a:solidFill>
                    <a:effectLst/>
                    <a:uLnTx/>
                    <a:uFillTx/>
                    <a:latin typeface="Calibri"/>
                    <a:ea typeface="+mn-ea"/>
                    <a:cs typeface="+mn-cs"/>
                  </a:rPr>
                  <a:t>việc</a:t>
                </a:r>
                <a:r>
                  <a:rPr kumimoji="0" lang="en-US" sz="4400" b="0" i="0" u="none" strike="noStrike" kern="1200" cap="none" spc="0" normalizeH="0" baseline="0" noProof="0" dirty="0">
                    <a:ln>
                      <a:noFill/>
                    </a:ln>
                    <a:solidFill>
                      <a:srgbClr val="70AD47"/>
                    </a:solidFill>
                    <a:effectLst/>
                    <a:uLnTx/>
                    <a:uFillTx/>
                    <a:latin typeface="Calibri"/>
                    <a:ea typeface="+mn-ea"/>
                    <a:cs typeface="+mn-cs"/>
                  </a:rPr>
                  <a:t> </a:t>
                </a:r>
                <a:r>
                  <a:rPr kumimoji="0" lang="en-US" sz="4400" b="0" i="0" u="none" strike="noStrike" kern="1200" cap="none" spc="0" normalizeH="0" baseline="0" noProof="0" dirty="0" err="1">
                    <a:ln>
                      <a:noFill/>
                    </a:ln>
                    <a:solidFill>
                      <a:srgbClr val="70AD47"/>
                    </a:solidFill>
                    <a:effectLst/>
                    <a:uLnTx/>
                    <a:uFillTx/>
                    <a:latin typeface="Calibri"/>
                    <a:ea typeface="+mn-ea"/>
                    <a:cs typeface="+mn-cs"/>
                  </a:rPr>
                  <a:t>làm</a:t>
                </a:r>
                <a:r>
                  <a:rPr kumimoji="0" lang="en-US" sz="4400" b="0" i="0" u="none" strike="noStrike" kern="1200" cap="none" spc="0" normalizeH="0" baseline="0" noProof="0" dirty="0">
                    <a:ln>
                      <a:noFill/>
                    </a:ln>
                    <a:solidFill>
                      <a:srgbClr val="70AD47"/>
                    </a:solidFill>
                    <a:effectLst/>
                    <a:uLnTx/>
                    <a:uFillTx/>
                    <a:latin typeface="Calibri"/>
                    <a:ea typeface="+mn-ea"/>
                    <a:cs typeface="+mn-cs"/>
                  </a:rPr>
                  <a:t> </a:t>
                </a:r>
                <a:r>
                  <a:rPr kumimoji="0" lang="en-US" sz="4400" b="0" i="0" u="none" strike="noStrike" kern="1200" cap="none" spc="0" normalizeH="0" baseline="0" noProof="0" dirty="0" err="1">
                    <a:ln>
                      <a:noFill/>
                    </a:ln>
                    <a:solidFill>
                      <a:srgbClr val="70AD47"/>
                    </a:solidFill>
                    <a:effectLst/>
                    <a:uLnTx/>
                    <a:uFillTx/>
                    <a:latin typeface="Calibri"/>
                    <a:ea typeface="+mn-ea"/>
                    <a:cs typeface="+mn-cs"/>
                  </a:rPr>
                  <a:t>tốt</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3" name="Graphic 12">
              <a:extLst>
                <a:ext uri="{FF2B5EF4-FFF2-40B4-BE49-F238E27FC236}">
                  <a16:creationId xmlns:a16="http://schemas.microsoft.com/office/drawing/2014/main" id="{164016AD-E53E-4BBE-BB32-631B82A534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963" y="625602"/>
              <a:ext cx="1188404" cy="1169835"/>
            </a:xfrm>
            <a:prstGeom prst="rect">
              <a:avLst/>
            </a:prstGeom>
          </p:spPr>
        </p:pic>
      </p:grpSp>
      <p:grpSp>
        <p:nvGrpSpPr>
          <p:cNvPr id="18" name="Group 17">
            <a:extLst>
              <a:ext uri="{FF2B5EF4-FFF2-40B4-BE49-F238E27FC236}">
                <a16:creationId xmlns:a16="http://schemas.microsoft.com/office/drawing/2014/main" id="{3592955B-484B-41FC-A5C4-F70797529C3F}"/>
              </a:ext>
            </a:extLst>
          </p:cNvPr>
          <p:cNvGrpSpPr/>
          <p:nvPr/>
        </p:nvGrpSpPr>
        <p:grpSpPr>
          <a:xfrm>
            <a:off x="4282667" y="5031074"/>
            <a:ext cx="7079264" cy="1655476"/>
            <a:chOff x="4464618" y="4516724"/>
            <a:chExt cx="7175024" cy="2188876"/>
          </a:xfrm>
        </p:grpSpPr>
        <p:grpSp>
          <p:nvGrpSpPr>
            <p:cNvPr id="19" name="Group 18">
              <a:extLst>
                <a:ext uri="{FF2B5EF4-FFF2-40B4-BE49-F238E27FC236}">
                  <a16:creationId xmlns:a16="http://schemas.microsoft.com/office/drawing/2014/main" id="{99AF337C-E6D8-4D5B-8BE7-49C0184651C4}"/>
                </a:ext>
              </a:extLst>
            </p:cNvPr>
            <p:cNvGrpSpPr/>
            <p:nvPr/>
          </p:nvGrpSpPr>
          <p:grpSpPr>
            <a:xfrm>
              <a:off x="5375917" y="4516724"/>
              <a:ext cx="6263725" cy="2188876"/>
              <a:chOff x="868700" y="152400"/>
              <a:chExt cx="6263725" cy="2188876"/>
            </a:xfrm>
          </p:grpSpPr>
          <p:grpSp>
            <p:nvGrpSpPr>
              <p:cNvPr id="21" name="Group 20">
                <a:extLst>
                  <a:ext uri="{FF2B5EF4-FFF2-40B4-BE49-F238E27FC236}">
                    <a16:creationId xmlns:a16="http://schemas.microsoft.com/office/drawing/2014/main" id="{93E1C65B-D9AB-4944-AFC9-B0D84835761B}"/>
                  </a:ext>
                </a:extLst>
              </p:cNvPr>
              <p:cNvGrpSpPr/>
              <p:nvPr/>
            </p:nvGrpSpPr>
            <p:grpSpPr>
              <a:xfrm>
                <a:off x="868700" y="152400"/>
                <a:ext cx="6263725" cy="2188876"/>
                <a:chOff x="1891342" y="483352"/>
                <a:chExt cx="9189297" cy="6284611"/>
              </a:xfrm>
            </p:grpSpPr>
            <p:sp>
              <p:nvSpPr>
                <p:cNvPr id="23" name="Rectangle: Rounded Corners 22">
                  <a:extLst>
                    <a:ext uri="{FF2B5EF4-FFF2-40B4-BE49-F238E27FC236}">
                      <a16:creationId xmlns:a16="http://schemas.microsoft.com/office/drawing/2014/main" id="{483A3470-7634-4449-BD4C-B05E1072F900}"/>
                    </a:ext>
                  </a:extLst>
                </p:cNvPr>
                <p:cNvSpPr/>
                <p:nvPr/>
              </p:nvSpPr>
              <p:spPr>
                <a:xfrm>
                  <a:off x="1891342" y="483352"/>
                  <a:ext cx="9189297" cy="6284611"/>
                </a:xfrm>
                <a:custGeom>
                  <a:avLst/>
                  <a:gdLst>
                    <a:gd name="connsiteX0" fmla="*/ 0 w 9189297"/>
                    <a:gd name="connsiteY0" fmla="*/ 1047456 h 6284611"/>
                    <a:gd name="connsiteX1" fmla="*/ 1047456 w 9189297"/>
                    <a:gd name="connsiteY1" fmla="*/ 0 h 6284611"/>
                    <a:gd name="connsiteX2" fmla="*/ 8141841 w 9189297"/>
                    <a:gd name="connsiteY2" fmla="*/ 0 h 6284611"/>
                    <a:gd name="connsiteX3" fmla="*/ 9189297 w 9189297"/>
                    <a:gd name="connsiteY3" fmla="*/ 1047456 h 6284611"/>
                    <a:gd name="connsiteX4" fmla="*/ 9189297 w 9189297"/>
                    <a:gd name="connsiteY4" fmla="*/ 5237155 h 6284611"/>
                    <a:gd name="connsiteX5" fmla="*/ 8141841 w 9189297"/>
                    <a:gd name="connsiteY5" fmla="*/ 6284611 h 6284611"/>
                    <a:gd name="connsiteX6" fmla="*/ 1047456 w 9189297"/>
                    <a:gd name="connsiteY6" fmla="*/ 6284611 h 6284611"/>
                    <a:gd name="connsiteX7" fmla="*/ 0 w 9189297"/>
                    <a:gd name="connsiteY7" fmla="*/ 5237155 h 6284611"/>
                    <a:gd name="connsiteX8" fmla="*/ 0 w 9189297"/>
                    <a:gd name="connsiteY8" fmla="*/ 1047456 h 628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6284611" fill="none" extrusionOk="0">
                      <a:moveTo>
                        <a:pt x="0" y="1047456"/>
                      </a:moveTo>
                      <a:cubicBezTo>
                        <a:pt x="-37684" y="526077"/>
                        <a:pt x="526063" y="42624"/>
                        <a:pt x="1047456" y="0"/>
                      </a:cubicBezTo>
                      <a:cubicBezTo>
                        <a:pt x="1979112" y="33873"/>
                        <a:pt x="5580679" y="-109113"/>
                        <a:pt x="8141841" y="0"/>
                      </a:cubicBezTo>
                      <a:cubicBezTo>
                        <a:pt x="8734754" y="13314"/>
                        <a:pt x="9176606" y="463948"/>
                        <a:pt x="9189297" y="1047456"/>
                      </a:cubicBezTo>
                      <a:cubicBezTo>
                        <a:pt x="9323485" y="1565608"/>
                        <a:pt x="9224700" y="3368263"/>
                        <a:pt x="9189297" y="5237155"/>
                      </a:cubicBezTo>
                      <a:cubicBezTo>
                        <a:pt x="9252209" y="5843338"/>
                        <a:pt x="8665321" y="6373835"/>
                        <a:pt x="8141841" y="6284611"/>
                      </a:cubicBezTo>
                      <a:cubicBezTo>
                        <a:pt x="5092427" y="6208396"/>
                        <a:pt x="4412290" y="6283479"/>
                        <a:pt x="1047456" y="6284611"/>
                      </a:cubicBezTo>
                      <a:cubicBezTo>
                        <a:pt x="538947" y="6270572"/>
                        <a:pt x="8686" y="5888259"/>
                        <a:pt x="0" y="5237155"/>
                      </a:cubicBezTo>
                      <a:cubicBezTo>
                        <a:pt x="-69462" y="4646443"/>
                        <a:pt x="136418" y="1920597"/>
                        <a:pt x="0" y="1047456"/>
                      </a:cubicBezTo>
                      <a:close/>
                    </a:path>
                    <a:path w="9189297" h="6284611" stroke="0" extrusionOk="0">
                      <a:moveTo>
                        <a:pt x="0" y="1047456"/>
                      </a:moveTo>
                      <a:cubicBezTo>
                        <a:pt x="65677" y="545109"/>
                        <a:pt x="460954" y="5122"/>
                        <a:pt x="1047456" y="0"/>
                      </a:cubicBezTo>
                      <a:cubicBezTo>
                        <a:pt x="2627733" y="-261"/>
                        <a:pt x="6778799" y="149202"/>
                        <a:pt x="8141841" y="0"/>
                      </a:cubicBezTo>
                      <a:cubicBezTo>
                        <a:pt x="8624355" y="63204"/>
                        <a:pt x="9129376" y="398936"/>
                        <a:pt x="9189297" y="1047456"/>
                      </a:cubicBezTo>
                      <a:cubicBezTo>
                        <a:pt x="9206141" y="2046782"/>
                        <a:pt x="9241523" y="3719163"/>
                        <a:pt x="9189297" y="5237155"/>
                      </a:cubicBezTo>
                      <a:cubicBezTo>
                        <a:pt x="9180679" y="5770145"/>
                        <a:pt x="8722303" y="6270397"/>
                        <a:pt x="8141841" y="6284611"/>
                      </a:cubicBezTo>
                      <a:cubicBezTo>
                        <a:pt x="6375014" y="6350773"/>
                        <a:pt x="4203900" y="6198368"/>
                        <a:pt x="1047456" y="6284611"/>
                      </a:cubicBezTo>
                      <a:cubicBezTo>
                        <a:pt x="396363" y="6343149"/>
                        <a:pt x="-38612" y="5810167"/>
                        <a:pt x="0" y="5237155"/>
                      </a:cubicBezTo>
                      <a:cubicBezTo>
                        <a:pt x="-139529" y="3701200"/>
                        <a:pt x="152978" y="1664988"/>
                        <a:pt x="0" y="1047456"/>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Rounded Corners 23">
                  <a:extLst>
                    <a:ext uri="{FF2B5EF4-FFF2-40B4-BE49-F238E27FC236}">
                      <a16:creationId xmlns:a16="http://schemas.microsoft.com/office/drawing/2014/main" id="{FABC234C-0993-4448-992D-4F24ACA7EFFD}"/>
                    </a:ext>
                  </a:extLst>
                </p:cNvPr>
                <p:cNvSpPr/>
                <p:nvPr/>
              </p:nvSpPr>
              <p:spPr>
                <a:xfrm>
                  <a:off x="2051912" y="635750"/>
                  <a:ext cx="8804527" cy="5914320"/>
                </a:xfrm>
                <a:custGeom>
                  <a:avLst/>
                  <a:gdLst>
                    <a:gd name="connsiteX0" fmla="*/ 0 w 8804527"/>
                    <a:gd name="connsiteY0" fmla="*/ 985740 h 5914320"/>
                    <a:gd name="connsiteX1" fmla="*/ 985740 w 8804527"/>
                    <a:gd name="connsiteY1" fmla="*/ 0 h 5914320"/>
                    <a:gd name="connsiteX2" fmla="*/ 7818787 w 8804527"/>
                    <a:gd name="connsiteY2" fmla="*/ 0 h 5914320"/>
                    <a:gd name="connsiteX3" fmla="*/ 8804527 w 8804527"/>
                    <a:gd name="connsiteY3" fmla="*/ 985740 h 5914320"/>
                    <a:gd name="connsiteX4" fmla="*/ 8804527 w 8804527"/>
                    <a:gd name="connsiteY4" fmla="*/ 4928580 h 5914320"/>
                    <a:gd name="connsiteX5" fmla="*/ 7818787 w 8804527"/>
                    <a:gd name="connsiteY5" fmla="*/ 5914320 h 5914320"/>
                    <a:gd name="connsiteX6" fmla="*/ 985740 w 8804527"/>
                    <a:gd name="connsiteY6" fmla="*/ 5914320 h 5914320"/>
                    <a:gd name="connsiteX7" fmla="*/ 0 w 8804527"/>
                    <a:gd name="connsiteY7" fmla="*/ 4928580 h 5914320"/>
                    <a:gd name="connsiteX8" fmla="*/ 0 w 8804527"/>
                    <a:gd name="connsiteY8" fmla="*/ 985740 h 591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7" h="5914320" fill="none" extrusionOk="0">
                      <a:moveTo>
                        <a:pt x="0" y="985740"/>
                      </a:moveTo>
                      <a:cubicBezTo>
                        <a:pt x="-27766" y="483414"/>
                        <a:pt x="481899" y="30283"/>
                        <a:pt x="985740" y="0"/>
                      </a:cubicBezTo>
                      <a:cubicBezTo>
                        <a:pt x="4198550" y="33873"/>
                        <a:pt x="5941301" y="-109113"/>
                        <a:pt x="7818787" y="0"/>
                      </a:cubicBezTo>
                      <a:cubicBezTo>
                        <a:pt x="8381649" y="17039"/>
                        <a:pt x="8794205" y="437253"/>
                        <a:pt x="8804527" y="985740"/>
                      </a:cubicBezTo>
                      <a:cubicBezTo>
                        <a:pt x="8938715" y="2269793"/>
                        <a:pt x="8839930" y="4346594"/>
                        <a:pt x="8804527" y="4928580"/>
                      </a:cubicBezTo>
                      <a:cubicBezTo>
                        <a:pt x="8822776" y="5481021"/>
                        <a:pt x="8337714" y="5955648"/>
                        <a:pt x="7818787" y="5914320"/>
                      </a:cubicBezTo>
                      <a:cubicBezTo>
                        <a:pt x="6725928" y="5838105"/>
                        <a:pt x="4102662" y="5913188"/>
                        <a:pt x="985740" y="5914320"/>
                      </a:cubicBezTo>
                      <a:cubicBezTo>
                        <a:pt x="449917" y="5912598"/>
                        <a:pt x="2519" y="5494049"/>
                        <a:pt x="0" y="4928580"/>
                      </a:cubicBezTo>
                      <a:cubicBezTo>
                        <a:pt x="-69462" y="3774975"/>
                        <a:pt x="136418" y="2633272"/>
                        <a:pt x="0" y="985740"/>
                      </a:cubicBezTo>
                      <a:close/>
                    </a:path>
                    <a:path w="8804527" h="5914320" stroke="0" extrusionOk="0">
                      <a:moveTo>
                        <a:pt x="0" y="985740"/>
                      </a:moveTo>
                      <a:cubicBezTo>
                        <a:pt x="6812" y="449229"/>
                        <a:pt x="389196" y="33348"/>
                        <a:pt x="985740" y="0"/>
                      </a:cubicBezTo>
                      <a:cubicBezTo>
                        <a:pt x="3085377" y="-261"/>
                        <a:pt x="6654868" y="149202"/>
                        <a:pt x="7818787" y="0"/>
                      </a:cubicBezTo>
                      <a:cubicBezTo>
                        <a:pt x="8282504" y="53137"/>
                        <a:pt x="8795339" y="430593"/>
                        <a:pt x="8804527" y="985740"/>
                      </a:cubicBezTo>
                      <a:cubicBezTo>
                        <a:pt x="8821371" y="2870949"/>
                        <a:pt x="8856753" y="4528889"/>
                        <a:pt x="8804527" y="4928580"/>
                      </a:cubicBezTo>
                      <a:cubicBezTo>
                        <a:pt x="8790079" y="5396702"/>
                        <a:pt x="8375878" y="5822743"/>
                        <a:pt x="7818787" y="5914320"/>
                      </a:cubicBezTo>
                      <a:cubicBezTo>
                        <a:pt x="5695756" y="5980482"/>
                        <a:pt x="3392094" y="5828077"/>
                        <a:pt x="985740" y="5914320"/>
                      </a:cubicBezTo>
                      <a:cubicBezTo>
                        <a:pt x="403664" y="5944692"/>
                        <a:pt x="-80557" y="5461551"/>
                        <a:pt x="0" y="4928580"/>
                      </a:cubicBezTo>
                      <a:cubicBezTo>
                        <a:pt x="-139529" y="4002975"/>
                        <a:pt x="152978" y="1582193"/>
                        <a:pt x="0" y="985740"/>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 name="TextBox 21">
                <a:extLst>
                  <a:ext uri="{FF2B5EF4-FFF2-40B4-BE49-F238E27FC236}">
                    <a16:creationId xmlns:a16="http://schemas.microsoft.com/office/drawing/2014/main" id="{7D305B29-FA5F-4416-8DF7-AF8563C5BC25}"/>
                  </a:ext>
                </a:extLst>
              </p:cNvPr>
              <p:cNvSpPr txBox="1"/>
              <p:nvPr/>
            </p:nvSpPr>
            <p:spPr>
              <a:xfrm>
                <a:off x="1288225" y="268694"/>
                <a:ext cx="5419532" cy="1464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Calibri"/>
                    <a:ea typeface="+mn-ea"/>
                    <a:cs typeface="+mn-cs"/>
                  </a:rPr>
                  <a:t>Chia </a:t>
                </a:r>
                <a:r>
                  <a:rPr kumimoji="0" lang="en-US" sz="3600" b="0" i="0" u="none" strike="noStrike" kern="1200" cap="none" spc="0" normalizeH="0" baseline="0" noProof="0" dirty="0" err="1">
                    <a:ln>
                      <a:noFill/>
                    </a:ln>
                    <a:solidFill>
                      <a:srgbClr val="00B0F0"/>
                    </a:solidFill>
                    <a:effectLst/>
                    <a:uLnTx/>
                    <a:uFillTx/>
                    <a:latin typeface="Calibri"/>
                    <a:ea typeface="+mn-ea"/>
                    <a:cs typeface="+mn-cs"/>
                  </a:rPr>
                  <a:t>sẻ</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tốt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nhân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vật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trong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bài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Picture 19">
              <a:extLst>
                <a:ext uri="{FF2B5EF4-FFF2-40B4-BE49-F238E27FC236}">
                  <a16:creationId xmlns:a16="http://schemas.microsoft.com/office/drawing/2014/main" id="{D1C88699-4CF5-4DB9-ABDF-A3288D7D1FFA}"/>
                </a:ext>
              </a:extLst>
            </p:cNvPr>
            <p:cNvPicPr>
              <a:picLocks noChangeAspect="1"/>
            </p:cNvPicPr>
            <p:nvPr/>
          </p:nvPicPr>
          <p:blipFill>
            <a:blip r:embed="rId4"/>
            <a:stretch>
              <a:fillRect/>
            </a:stretch>
          </p:blipFill>
          <p:spPr>
            <a:xfrm>
              <a:off x="4464618" y="5085793"/>
              <a:ext cx="1155011" cy="1054575"/>
            </a:xfrm>
            <a:prstGeom prst="rect">
              <a:avLst/>
            </a:prstGeom>
          </p:spPr>
        </p:pic>
      </p:grpSp>
      <p:grpSp>
        <p:nvGrpSpPr>
          <p:cNvPr id="25" name="Group 24">
            <a:extLst>
              <a:ext uri="{FF2B5EF4-FFF2-40B4-BE49-F238E27FC236}">
                <a16:creationId xmlns:a16="http://schemas.microsoft.com/office/drawing/2014/main" id="{C6F4E899-885D-40EF-9A22-D0541EB36CD4}"/>
              </a:ext>
            </a:extLst>
          </p:cNvPr>
          <p:cNvGrpSpPr/>
          <p:nvPr/>
        </p:nvGrpSpPr>
        <p:grpSpPr>
          <a:xfrm>
            <a:off x="2607220" y="2848912"/>
            <a:ext cx="6616811" cy="1485718"/>
            <a:chOff x="2789170" y="2334562"/>
            <a:chExt cx="6706315" cy="1964422"/>
          </a:xfrm>
        </p:grpSpPr>
        <p:grpSp>
          <p:nvGrpSpPr>
            <p:cNvPr id="26" name="Group 25">
              <a:extLst>
                <a:ext uri="{FF2B5EF4-FFF2-40B4-BE49-F238E27FC236}">
                  <a16:creationId xmlns:a16="http://schemas.microsoft.com/office/drawing/2014/main" id="{E45ED3D8-183D-433B-80EC-B8836C53196D}"/>
                </a:ext>
              </a:extLst>
            </p:cNvPr>
            <p:cNvGrpSpPr/>
            <p:nvPr/>
          </p:nvGrpSpPr>
          <p:grpSpPr>
            <a:xfrm>
              <a:off x="3152683" y="2334562"/>
              <a:ext cx="6342802" cy="1964422"/>
              <a:chOff x="899074" y="152400"/>
              <a:chExt cx="6342802" cy="1964422"/>
            </a:xfrm>
          </p:grpSpPr>
          <p:grpSp>
            <p:nvGrpSpPr>
              <p:cNvPr id="28" name="Group 27">
                <a:extLst>
                  <a:ext uri="{FF2B5EF4-FFF2-40B4-BE49-F238E27FC236}">
                    <a16:creationId xmlns:a16="http://schemas.microsoft.com/office/drawing/2014/main" id="{5D0B2F94-549E-49F9-A576-88F0DFFBD56E}"/>
                  </a:ext>
                </a:extLst>
              </p:cNvPr>
              <p:cNvGrpSpPr/>
              <p:nvPr/>
            </p:nvGrpSpPr>
            <p:grpSpPr>
              <a:xfrm>
                <a:off x="899074" y="152400"/>
                <a:ext cx="6263725" cy="1964422"/>
                <a:chOff x="1935902" y="483352"/>
                <a:chExt cx="9189297" cy="5640168"/>
              </a:xfrm>
            </p:grpSpPr>
            <p:sp>
              <p:nvSpPr>
                <p:cNvPr id="30" name="Rectangle: Rounded Corners 29">
                  <a:extLst>
                    <a:ext uri="{FF2B5EF4-FFF2-40B4-BE49-F238E27FC236}">
                      <a16:creationId xmlns:a16="http://schemas.microsoft.com/office/drawing/2014/main" id="{CE5DF81C-3086-4D5B-986E-2ECA49122EFF}"/>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A3329269-05B7-4DBA-95D6-5F839F8A1363}"/>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9" name="TextBox 28">
                <a:extLst>
                  <a:ext uri="{FF2B5EF4-FFF2-40B4-BE49-F238E27FC236}">
                    <a16:creationId xmlns:a16="http://schemas.microsoft.com/office/drawing/2014/main" id="{FBC5EBF5-BA2F-4E7E-9E01-EA4681CD013C}"/>
                  </a:ext>
                </a:extLst>
              </p:cNvPr>
              <p:cNvSpPr txBox="1"/>
              <p:nvPr/>
            </p:nvSpPr>
            <p:spPr>
              <a:xfrm>
                <a:off x="1570445" y="682181"/>
                <a:ext cx="5671431" cy="89527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a:ea typeface="+mn-ea"/>
                    <a:cs typeface="+mn-cs"/>
                  </a:rPr>
                  <a:t>Viết vào </a:t>
                </a:r>
                <a:r>
                  <a:rPr kumimoji="0" lang="en-US" sz="4400" b="0" i="1" u="none" strike="noStrike" kern="1200" cap="none" spc="0" normalizeH="0" baseline="0" noProof="0">
                    <a:ln>
                      <a:noFill/>
                    </a:ln>
                    <a:solidFill>
                      <a:srgbClr val="C00000"/>
                    </a:solidFill>
                    <a:effectLst/>
                    <a:uLnTx/>
                    <a:uFillTx/>
                    <a:latin typeface="Calibri"/>
                    <a:ea typeface="+mn-ea"/>
                    <a:cs typeface="+mn-cs"/>
                  </a:rPr>
                  <a:t>Phiếu đọc sách</a:t>
                </a:r>
              </a:p>
            </p:txBody>
          </p:sp>
        </p:grpSp>
        <p:pic>
          <p:nvPicPr>
            <p:cNvPr id="27" name="Picture 26">
              <a:extLst>
                <a:ext uri="{FF2B5EF4-FFF2-40B4-BE49-F238E27FC236}">
                  <a16:creationId xmlns:a16="http://schemas.microsoft.com/office/drawing/2014/main" id="{ED4CCE92-9AD9-48D5-BFD3-1EAF4D86DE10}"/>
                </a:ext>
              </a:extLst>
            </p:cNvPr>
            <p:cNvPicPr>
              <a:picLocks noChangeAspect="1"/>
            </p:cNvPicPr>
            <p:nvPr/>
          </p:nvPicPr>
          <p:blipFill>
            <a:blip r:embed="rId5"/>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3284940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p:tgtEl>
                                          <p:spTgt spid="25"/>
                                        </p:tgtEl>
                                        <p:attrNameLst>
                                          <p:attrName>ppt_x</p:attrName>
                                        </p:attrNameLst>
                                      </p:cBhvr>
                                      <p:tavLst>
                                        <p:tav tm="0">
                                          <p:val>
                                            <p:strVal val="#ppt_x-#ppt_w*1.125000"/>
                                          </p:val>
                                        </p:tav>
                                        <p:tav tm="100000">
                                          <p:val>
                                            <p:strVal val="#ppt_x"/>
                                          </p:val>
                                        </p:tav>
                                      </p:tavLst>
                                    </p:anim>
                                    <p:animEffect transition="in" filter="wipe(righ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ppt_x</p:attrName>
                                        </p:attrNameLst>
                                      </p:cBhvr>
                                      <p:tavLst>
                                        <p:tav tm="0">
                                          <p:val>
                                            <p:strVal val="#ppt_x-#ppt_w*1.125000"/>
                                          </p:val>
                                        </p:tav>
                                        <p:tav tm="100000">
                                          <p:val>
                                            <p:strVal val="#ppt_x"/>
                                          </p:val>
                                        </p:tav>
                                      </p:tavLst>
                                    </p:anim>
                                    <p:animEffect transition="in" filter="wipe(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71B1D05-857D-4CA5-9217-BBD31968D02A}"/>
              </a:ext>
            </a:extLst>
          </p:cNvPr>
          <p:cNvGrpSpPr/>
          <p:nvPr/>
        </p:nvGrpSpPr>
        <p:grpSpPr>
          <a:xfrm>
            <a:off x="909360" y="2890157"/>
            <a:ext cx="4729440" cy="1485718"/>
            <a:chOff x="621963" y="152400"/>
            <a:chExt cx="6990004" cy="1964422"/>
          </a:xfrm>
        </p:grpSpPr>
        <p:grpSp>
          <p:nvGrpSpPr>
            <p:cNvPr id="12" name="Group 11">
              <a:extLst>
                <a:ext uri="{FF2B5EF4-FFF2-40B4-BE49-F238E27FC236}">
                  <a16:creationId xmlns:a16="http://schemas.microsoft.com/office/drawing/2014/main" id="{1607F6D6-9A3B-4DEA-BD4F-0BE0737FDBEC}"/>
                </a:ext>
              </a:extLst>
            </p:cNvPr>
            <p:cNvGrpSpPr/>
            <p:nvPr/>
          </p:nvGrpSpPr>
          <p:grpSpPr>
            <a:xfrm>
              <a:off x="1071130" y="152400"/>
              <a:ext cx="6540837" cy="1964422"/>
              <a:chOff x="1071130" y="152400"/>
              <a:chExt cx="6540837" cy="1964422"/>
            </a:xfrm>
          </p:grpSpPr>
          <p:grpSp>
            <p:nvGrpSpPr>
              <p:cNvPr id="14" name="Group 13">
                <a:extLst>
                  <a:ext uri="{FF2B5EF4-FFF2-40B4-BE49-F238E27FC236}">
                    <a16:creationId xmlns:a16="http://schemas.microsoft.com/office/drawing/2014/main"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a16="http://schemas.microsoft.com/office/drawing/2014/main"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B65EEF0E-524C-47A9-AEC2-9CEB81ED1D6F}"/>
                  </a:ext>
                </a:extLst>
              </p:cNvPr>
              <p:cNvSpPr txBox="1"/>
              <p:nvPr/>
            </p:nvSpPr>
            <p:spPr>
              <a:xfrm>
                <a:off x="1940535" y="307799"/>
                <a:ext cx="5671432" cy="162777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srgbClr val="70AD47"/>
                    </a:solidFill>
                    <a:effectLst/>
                    <a:uLnTx/>
                    <a:uFillTx/>
                    <a:latin typeface="Calibri"/>
                    <a:ea typeface="+mn-ea"/>
                    <a:cs typeface="+mn-cs"/>
                  </a:rPr>
                  <a:t>việc</a:t>
                </a:r>
                <a:r>
                  <a:rPr kumimoji="0" lang="en-US" sz="4000" b="0" i="0" u="none" strike="noStrike" kern="1200" cap="none" spc="0" normalizeH="0" baseline="0" noProof="0" dirty="0">
                    <a:ln>
                      <a:noFill/>
                    </a:ln>
                    <a:solidFill>
                      <a:srgbClr val="70AD47"/>
                    </a:solidFill>
                    <a:effectLst/>
                    <a:uLnTx/>
                    <a:uFillTx/>
                    <a:latin typeface="Calibri"/>
                    <a:ea typeface="+mn-ea"/>
                    <a:cs typeface="+mn-cs"/>
                  </a:rPr>
                  <a:t> </a:t>
                </a:r>
                <a:r>
                  <a:rPr kumimoji="0" lang="en-US" sz="4000" b="0" i="0" u="none" strike="noStrike" kern="1200" cap="none" spc="0" normalizeH="0" baseline="0" noProof="0" dirty="0" err="1">
                    <a:ln>
                      <a:noFill/>
                    </a:ln>
                    <a:solidFill>
                      <a:srgbClr val="70AD47"/>
                    </a:solidFill>
                    <a:effectLst/>
                    <a:uLnTx/>
                    <a:uFillTx/>
                    <a:latin typeface="Calibri"/>
                    <a:ea typeface="+mn-ea"/>
                    <a:cs typeface="+mn-cs"/>
                  </a:rPr>
                  <a:t>làm</a:t>
                </a:r>
                <a:r>
                  <a:rPr kumimoji="0" lang="en-US" sz="4000" b="0" i="0" u="none" strike="noStrike" kern="1200" cap="none" spc="0" normalizeH="0" baseline="0" noProof="0" dirty="0">
                    <a:ln>
                      <a:noFill/>
                    </a:ln>
                    <a:solidFill>
                      <a:srgbClr val="70AD47"/>
                    </a:solidFill>
                    <a:effectLst/>
                    <a:uLnTx/>
                    <a:uFillTx/>
                    <a:latin typeface="Calibri"/>
                    <a:ea typeface="+mn-ea"/>
                    <a:cs typeface="+mn-cs"/>
                  </a:rPr>
                  <a:t> </a:t>
                </a:r>
                <a:r>
                  <a:rPr kumimoji="0" lang="en-US" sz="4000" b="0" i="0" u="none" strike="noStrike" kern="1200" cap="none" spc="0" normalizeH="0" baseline="0" noProof="0" dirty="0" err="1">
                    <a:ln>
                      <a:noFill/>
                    </a:ln>
                    <a:solidFill>
                      <a:srgbClr val="70AD47"/>
                    </a:solidFill>
                    <a:effectLst/>
                    <a:uLnTx/>
                    <a:uFillTx/>
                    <a:latin typeface="Calibri"/>
                    <a:ea typeface="+mn-ea"/>
                    <a:cs typeface="+mn-cs"/>
                  </a:rPr>
                  <a:t>tốt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3" name="Graphic 12">
              <a:extLst>
                <a:ext uri="{FF2B5EF4-FFF2-40B4-BE49-F238E27FC236}">
                  <a16:creationId xmlns:a16="http://schemas.microsoft.com/office/drawing/2014/main" id="{164016AD-E53E-4BBE-BB32-631B82A534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963" y="625602"/>
              <a:ext cx="1188404" cy="1169835"/>
            </a:xfrm>
            <a:prstGeom prst="rect">
              <a:avLst/>
            </a:prstGeom>
          </p:spPr>
        </p:pic>
      </p:grpSp>
      <p:pic>
        <p:nvPicPr>
          <p:cNvPr id="1026" name="Picture 2" descr="Tìm đọc câu chuyện, bài thơ nói về việc làm tốt. Ví dụ: | VietJack.com">
            <a:extLst>
              <a:ext uri="{FF2B5EF4-FFF2-40B4-BE49-F238E27FC236}">
                <a16:creationId xmlns:a16="http://schemas.microsoft.com/office/drawing/2014/main" id="{5570BA09-B8AB-441E-B468-529D1B56E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8682" y="904461"/>
            <a:ext cx="5990161" cy="5297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357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03B8445-3D92-49F4-96B1-37EA5F7D284F}"/>
              </a:ext>
            </a:extLst>
          </p:cNvPr>
          <p:cNvGrpSpPr/>
          <p:nvPr/>
        </p:nvGrpSpPr>
        <p:grpSpPr>
          <a:xfrm>
            <a:off x="228600" y="533400"/>
            <a:ext cx="11734799" cy="6144299"/>
            <a:chOff x="228600" y="533400"/>
            <a:chExt cx="11734799" cy="6144299"/>
          </a:xfrm>
        </p:grpSpPr>
        <p:sp>
          <p:nvSpPr>
            <p:cNvPr id="15" name="Rectangle: Rounded Corners 14">
              <a:extLst>
                <a:ext uri="{FF2B5EF4-FFF2-40B4-BE49-F238E27FC236}">
                  <a16:creationId xmlns:a16="http://schemas.microsoft.com/office/drawing/2014/main" id="{CECE8F9F-995D-4F9E-BC99-7F8E77E81DF5}"/>
                </a:ext>
              </a:extLst>
            </p:cNvPr>
            <p:cNvSpPr/>
            <p:nvPr/>
          </p:nvSpPr>
          <p:spPr>
            <a:xfrm>
              <a:off x="381000" y="533400"/>
              <a:ext cx="11430000" cy="614429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4" descr="Cartoon Cloud Clipart Collection - Cartoon Cloud PNG – Stunning free  transparent png clipart images free download">
              <a:extLst>
                <a:ext uri="{FF2B5EF4-FFF2-40B4-BE49-F238E27FC236}">
                  <a16:creationId xmlns:a16="http://schemas.microsoft.com/office/drawing/2014/main" id="{A1080E75-D419-41A6-9138-60D172B47C6D}"/>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136812" y="658404"/>
              <a:ext cx="4798144" cy="18959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artoon Cloud Clipart Collection - Cartoon Cloud PNG – Stunning free  transparent png clipart images free download">
              <a:extLst>
                <a:ext uri="{FF2B5EF4-FFF2-40B4-BE49-F238E27FC236}">
                  <a16:creationId xmlns:a16="http://schemas.microsoft.com/office/drawing/2014/main" id="{C4F441A0-6E0D-49F0-AE9F-8A36D78CCCC3}"/>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18514" y="726675"/>
              <a:ext cx="3811345" cy="21698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EEDAA36-4EE4-4295-A1D7-19C7516240B0}"/>
                </a:ext>
              </a:extLst>
            </p:cNvPr>
            <p:cNvPicPr>
              <a:picLocks noChangeAspect="1"/>
            </p:cNvPicPr>
            <p:nvPr/>
          </p:nvPicPr>
          <p:blipFill>
            <a:blip r:embed="rId4"/>
            <a:stretch>
              <a:fillRect/>
            </a:stretch>
          </p:blipFill>
          <p:spPr>
            <a:xfrm>
              <a:off x="4279642" y="1504323"/>
              <a:ext cx="3029019" cy="4844114"/>
            </a:xfrm>
            <a:prstGeom prst="rect">
              <a:avLst/>
            </a:prstGeom>
          </p:spPr>
        </p:pic>
        <p:pic>
          <p:nvPicPr>
            <p:cNvPr id="19" name="Picture 4" descr="Cartoon Cloud Clipart Collection - Cartoon Cloud PNG – Stunning free  transparent png clipart images free download">
              <a:extLst>
                <a:ext uri="{FF2B5EF4-FFF2-40B4-BE49-F238E27FC236}">
                  <a16:creationId xmlns:a16="http://schemas.microsoft.com/office/drawing/2014/main" id="{798BB7CA-916B-4035-8723-D00A7AC99C8F}"/>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8600" y="3216835"/>
              <a:ext cx="4720151" cy="308890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C97C0BE-410E-45B8-BBC0-FDD99692957D}"/>
                </a:ext>
              </a:extLst>
            </p:cNvPr>
            <p:cNvSpPr/>
            <p:nvPr/>
          </p:nvSpPr>
          <p:spPr>
            <a:xfrm>
              <a:off x="1538129" y="1440549"/>
              <a:ext cx="182767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Ngày</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đọc</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pic>
          <p:nvPicPr>
            <p:cNvPr id="21" name="Picture 4" descr="Cartoon Cloud Clipart Collection - Cartoon Cloud PNG – Stunning free  transparent png clipart images free download">
              <a:extLst>
                <a:ext uri="{FF2B5EF4-FFF2-40B4-BE49-F238E27FC236}">
                  <a16:creationId xmlns:a16="http://schemas.microsoft.com/office/drawing/2014/main" id="{E60EA94D-1D93-4115-B29B-41D4A678E0C5}"/>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6811097" y="4114799"/>
              <a:ext cx="5152302" cy="237519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DCE6A75-626D-4FC4-8977-D8BB78A8323B}"/>
                </a:ext>
              </a:extLst>
            </p:cNvPr>
            <p:cNvSpPr/>
            <p:nvPr/>
          </p:nvSpPr>
          <p:spPr>
            <a:xfrm>
              <a:off x="8000999" y="1592518"/>
              <a:ext cx="2804511"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Nhân</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vật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chính</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23" name="Rectangle 22">
              <a:extLst>
                <a:ext uri="{FF2B5EF4-FFF2-40B4-BE49-F238E27FC236}">
                  <a16:creationId xmlns:a16="http://schemas.microsoft.com/office/drawing/2014/main" id="{257F9F80-6246-465F-9997-071F9ACCF741}"/>
                </a:ext>
              </a:extLst>
            </p:cNvPr>
            <p:cNvSpPr/>
            <p:nvPr/>
          </p:nvSpPr>
          <p:spPr>
            <a:xfrm>
              <a:off x="1681988" y="3912989"/>
              <a:ext cx="2234272"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Tác</a:t>
              </a:r>
              <a:r>
                <a:rPr kumimoji="0" lang="en-US" sz="32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32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giả</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24" name="Rectangle 23">
              <a:extLst>
                <a:ext uri="{FF2B5EF4-FFF2-40B4-BE49-F238E27FC236}">
                  <a16:creationId xmlns:a16="http://schemas.microsoft.com/office/drawing/2014/main" id="{60A8910B-16C2-4759-B554-2EA6F03712BD}"/>
                </a:ext>
              </a:extLst>
            </p:cNvPr>
            <p:cNvSpPr/>
            <p:nvPr/>
          </p:nvSpPr>
          <p:spPr>
            <a:xfrm>
              <a:off x="7778271" y="5177180"/>
              <a:ext cx="284233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Cảm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nghĩ</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em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về</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nhân</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vật</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25" name="Rectangle 24">
              <a:extLst>
                <a:ext uri="{FF2B5EF4-FFF2-40B4-BE49-F238E27FC236}">
                  <a16:creationId xmlns:a16="http://schemas.microsoft.com/office/drawing/2014/main" id="{A335CA61-D653-4B47-ABBD-9A17700D041B}"/>
                </a:ext>
              </a:extLst>
            </p:cNvPr>
            <p:cNvSpPr/>
            <p:nvPr/>
          </p:nvSpPr>
          <p:spPr>
            <a:xfrm>
              <a:off x="5131464" y="3606225"/>
              <a:ext cx="23361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Tên bài:</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cxnSp>
          <p:nvCxnSpPr>
            <p:cNvPr id="26" name="Straight Connector 25">
              <a:extLst>
                <a:ext uri="{FF2B5EF4-FFF2-40B4-BE49-F238E27FC236}">
                  <a16:creationId xmlns:a16="http://schemas.microsoft.com/office/drawing/2014/main" id="{406929BF-7550-4361-83A4-1341E37E736C}"/>
                </a:ext>
              </a:extLst>
            </p:cNvPr>
            <p:cNvCxnSpPr/>
            <p:nvPr/>
          </p:nvCxnSpPr>
          <p:spPr>
            <a:xfrm>
              <a:off x="1090339" y="2514600"/>
              <a:ext cx="247996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218A649-B614-4B52-9AFC-15A749B28049}"/>
                </a:ext>
              </a:extLst>
            </p:cNvPr>
            <p:cNvCxnSpPr>
              <a:cxnSpLocks/>
            </p:cNvCxnSpPr>
            <p:nvPr/>
          </p:nvCxnSpPr>
          <p:spPr>
            <a:xfrm>
              <a:off x="845814" y="4746010"/>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D05EBC9-254E-41C1-BDF7-9A7D77914BF6}"/>
                </a:ext>
              </a:extLst>
            </p:cNvPr>
            <p:cNvCxnSpPr>
              <a:cxnSpLocks/>
            </p:cNvCxnSpPr>
            <p:nvPr/>
          </p:nvCxnSpPr>
          <p:spPr>
            <a:xfrm>
              <a:off x="845814" y="5306705"/>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FE6BC7-D6D5-4632-AA85-CFE254781CE3}"/>
                </a:ext>
              </a:extLst>
            </p:cNvPr>
            <p:cNvCxnSpPr>
              <a:cxnSpLocks/>
            </p:cNvCxnSpPr>
            <p:nvPr/>
          </p:nvCxnSpPr>
          <p:spPr>
            <a:xfrm>
              <a:off x="7467600" y="4929713"/>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338F48-7758-4CB1-B1B5-C78CD61B3799}"/>
                </a:ext>
              </a:extLst>
            </p:cNvPr>
            <p:cNvCxnSpPr>
              <a:cxnSpLocks/>
            </p:cNvCxnSpPr>
            <p:nvPr/>
          </p:nvCxnSpPr>
          <p:spPr>
            <a:xfrm>
              <a:off x="845814" y="5867400"/>
              <a:ext cx="331505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9C29BE32-DD73-4012-AA5A-16541438D599}"/>
                </a:ext>
              </a:extLst>
            </p:cNvPr>
            <p:cNvSpPr/>
            <p:nvPr/>
          </p:nvSpPr>
          <p:spPr>
            <a:xfrm>
              <a:off x="5131464" y="4107061"/>
              <a:ext cx="1570686" cy="1912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2" name="Straight Connector 31">
              <a:extLst>
                <a:ext uri="{FF2B5EF4-FFF2-40B4-BE49-F238E27FC236}">
                  <a16:creationId xmlns:a16="http://schemas.microsoft.com/office/drawing/2014/main" id="{D5F584EC-6990-4F08-B775-6C775D55CAED}"/>
                </a:ext>
              </a:extLst>
            </p:cNvPr>
            <p:cNvCxnSpPr>
              <a:cxnSpLocks/>
            </p:cNvCxnSpPr>
            <p:nvPr/>
          </p:nvCxnSpPr>
          <p:spPr>
            <a:xfrm>
              <a:off x="5174917" y="4708124"/>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37BD41-9EFC-4A15-A862-3970CE2B42D4}"/>
                </a:ext>
              </a:extLst>
            </p:cNvPr>
            <p:cNvCxnSpPr>
              <a:cxnSpLocks/>
            </p:cNvCxnSpPr>
            <p:nvPr/>
          </p:nvCxnSpPr>
          <p:spPr>
            <a:xfrm>
              <a:off x="5174917" y="5240300"/>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D195D62-9CD1-400B-8E55-92156919A4DF}"/>
                </a:ext>
              </a:extLst>
            </p:cNvPr>
            <p:cNvCxnSpPr>
              <a:cxnSpLocks/>
            </p:cNvCxnSpPr>
            <p:nvPr/>
          </p:nvCxnSpPr>
          <p:spPr>
            <a:xfrm>
              <a:off x="5174917" y="5772476"/>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8C679B6-2F83-4381-99C5-C44713A8CB4D}"/>
                </a:ext>
              </a:extLst>
            </p:cNvPr>
            <p:cNvCxnSpPr>
              <a:cxnSpLocks/>
            </p:cNvCxnSpPr>
            <p:nvPr/>
          </p:nvCxnSpPr>
          <p:spPr>
            <a:xfrm>
              <a:off x="7467600" y="5474757"/>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9DA019A-68D9-4AC4-9301-480F4A63F8C3}"/>
                </a:ext>
              </a:extLst>
            </p:cNvPr>
            <p:cNvCxnSpPr>
              <a:cxnSpLocks/>
            </p:cNvCxnSpPr>
            <p:nvPr/>
          </p:nvCxnSpPr>
          <p:spPr>
            <a:xfrm>
              <a:off x="7467600" y="6019800"/>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24EE66B-88F6-4A12-8CD7-B4DF52A8AA8D}"/>
                </a:ext>
              </a:extLst>
            </p:cNvPr>
            <p:cNvCxnSpPr>
              <a:cxnSpLocks/>
            </p:cNvCxnSpPr>
            <p:nvPr/>
          </p:nvCxnSpPr>
          <p:spPr>
            <a:xfrm>
              <a:off x="8085152" y="20574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46" name="Picture 4" descr="Cartoon Cloud Clipart Collection - Cartoon Cloud PNG – Stunning free  transparent png clipart images free download">
              <a:extLst>
                <a:ext uri="{FF2B5EF4-FFF2-40B4-BE49-F238E27FC236}">
                  <a16:creationId xmlns:a16="http://schemas.microsoft.com/office/drawing/2014/main" id="{C98C3EA2-C2D5-4A0C-B6A3-2394CD76E520}"/>
                </a:ext>
              </a:extLst>
            </p:cNvPr>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116934" y="2338117"/>
              <a:ext cx="4798144" cy="1895953"/>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59ABFC66-B56D-453F-AE3D-B90C7AD98418}"/>
                </a:ext>
              </a:extLst>
            </p:cNvPr>
            <p:cNvSpPr/>
            <p:nvPr/>
          </p:nvSpPr>
          <p:spPr>
            <a:xfrm>
              <a:off x="8050696" y="2924362"/>
              <a:ext cx="2615667"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Việc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làm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tốt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nhân</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vật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grpSp>
      <p:grpSp>
        <p:nvGrpSpPr>
          <p:cNvPr id="39" name="Group 38">
            <a:extLst>
              <a:ext uri="{FF2B5EF4-FFF2-40B4-BE49-F238E27FC236}">
                <a16:creationId xmlns:a16="http://schemas.microsoft.com/office/drawing/2014/main" id="{79740CAF-9044-4DDC-9516-C1520E31CF23}"/>
              </a:ext>
            </a:extLst>
          </p:cNvPr>
          <p:cNvGrpSpPr/>
          <p:nvPr/>
        </p:nvGrpSpPr>
        <p:grpSpPr>
          <a:xfrm>
            <a:off x="2867534" y="0"/>
            <a:ext cx="5829205" cy="1003852"/>
            <a:chOff x="3152683" y="2334562"/>
            <a:chExt cx="6342802" cy="1964422"/>
          </a:xfrm>
        </p:grpSpPr>
        <p:grpSp>
          <p:nvGrpSpPr>
            <p:cNvPr id="40" name="Group 39">
              <a:extLst>
                <a:ext uri="{FF2B5EF4-FFF2-40B4-BE49-F238E27FC236}">
                  <a16:creationId xmlns:a16="http://schemas.microsoft.com/office/drawing/2014/main" id="{898CB4F7-F913-483D-8A7B-4775D65DEBB3}"/>
                </a:ext>
              </a:extLst>
            </p:cNvPr>
            <p:cNvGrpSpPr/>
            <p:nvPr/>
          </p:nvGrpSpPr>
          <p:grpSpPr>
            <a:xfrm>
              <a:off x="3152683" y="2334562"/>
              <a:ext cx="6342802" cy="1964422"/>
              <a:chOff x="899074" y="152400"/>
              <a:chExt cx="6342802" cy="1964422"/>
            </a:xfrm>
          </p:grpSpPr>
          <p:grpSp>
            <p:nvGrpSpPr>
              <p:cNvPr id="42" name="Group 41">
                <a:extLst>
                  <a:ext uri="{FF2B5EF4-FFF2-40B4-BE49-F238E27FC236}">
                    <a16:creationId xmlns:a16="http://schemas.microsoft.com/office/drawing/2014/main" id="{BA02300F-ED76-43B0-8DF4-886AE24E84BC}"/>
                  </a:ext>
                </a:extLst>
              </p:cNvPr>
              <p:cNvGrpSpPr/>
              <p:nvPr/>
            </p:nvGrpSpPr>
            <p:grpSpPr>
              <a:xfrm>
                <a:off x="899074" y="152400"/>
                <a:ext cx="6263725" cy="1964422"/>
                <a:chOff x="1935902" y="483352"/>
                <a:chExt cx="9189297" cy="5640168"/>
              </a:xfrm>
            </p:grpSpPr>
            <p:sp>
              <p:nvSpPr>
                <p:cNvPr id="44" name="Rectangle: Rounded Corners 43">
                  <a:extLst>
                    <a:ext uri="{FF2B5EF4-FFF2-40B4-BE49-F238E27FC236}">
                      <a16:creationId xmlns:a16="http://schemas.microsoft.com/office/drawing/2014/main" id="{F0EB4F18-F676-4FCD-9DEC-C54A4DD56093}"/>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id="{E2FF2BEB-B146-4398-9FC4-D09BA09B5D07}"/>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 name="TextBox 42">
                <a:extLst>
                  <a:ext uri="{FF2B5EF4-FFF2-40B4-BE49-F238E27FC236}">
                    <a16:creationId xmlns:a16="http://schemas.microsoft.com/office/drawing/2014/main" id="{13442E7C-8600-4D95-B209-94699E70F725}"/>
                  </a:ext>
                </a:extLst>
              </p:cNvPr>
              <p:cNvSpPr txBox="1"/>
              <p:nvPr/>
            </p:nvSpPr>
            <p:spPr>
              <a:xfrm>
                <a:off x="1570445" y="682181"/>
                <a:ext cx="5671431" cy="12045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mn-ea"/>
                    <a:cs typeface="+mn-cs"/>
                  </a:rPr>
                  <a:t>Viết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vào</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1" u="none" strike="noStrike" kern="1200" cap="none" spc="0" normalizeH="0" baseline="0" noProof="0" dirty="0" err="1">
                    <a:ln>
                      <a:noFill/>
                    </a:ln>
                    <a:solidFill>
                      <a:srgbClr val="C00000"/>
                    </a:solidFill>
                    <a:effectLst/>
                    <a:uLnTx/>
                    <a:uFillTx/>
                    <a:latin typeface="Calibri"/>
                    <a:ea typeface="+mn-ea"/>
                    <a:cs typeface="+mn-cs"/>
                  </a:rPr>
                  <a:t>Phiếu</a:t>
                </a:r>
                <a:r>
                  <a:rPr kumimoji="0" lang="en-US" sz="4000" b="0" i="1" u="none" strike="noStrike" kern="1200" cap="none" spc="0" normalizeH="0" baseline="0" noProof="0" dirty="0">
                    <a:ln>
                      <a:noFill/>
                    </a:ln>
                    <a:solidFill>
                      <a:srgbClr val="C00000"/>
                    </a:solidFill>
                    <a:effectLst/>
                    <a:uLnTx/>
                    <a:uFillTx/>
                    <a:latin typeface="Calibri"/>
                    <a:ea typeface="+mn-ea"/>
                    <a:cs typeface="+mn-cs"/>
                  </a:rPr>
                  <a:t> </a:t>
                </a:r>
                <a:r>
                  <a:rPr kumimoji="0" lang="en-US" sz="4000" b="0" i="1" u="none" strike="noStrike" kern="1200" cap="none" spc="0" normalizeH="0" baseline="0" noProof="0" dirty="0" err="1">
                    <a:ln>
                      <a:noFill/>
                    </a:ln>
                    <a:solidFill>
                      <a:srgbClr val="C00000"/>
                    </a:solidFill>
                    <a:effectLst/>
                    <a:uLnTx/>
                    <a:uFillTx/>
                    <a:latin typeface="Calibri"/>
                    <a:ea typeface="+mn-ea"/>
                    <a:cs typeface="+mn-cs"/>
                  </a:rPr>
                  <a:t>đọc</a:t>
                </a:r>
                <a:r>
                  <a:rPr kumimoji="0" lang="en-US" sz="4000" b="0" i="1" u="none" strike="noStrike" kern="1200" cap="none" spc="0" normalizeH="0" baseline="0" noProof="0" dirty="0">
                    <a:ln>
                      <a:noFill/>
                    </a:ln>
                    <a:solidFill>
                      <a:srgbClr val="C00000"/>
                    </a:solidFill>
                    <a:effectLst/>
                    <a:uLnTx/>
                    <a:uFillTx/>
                    <a:latin typeface="Calibri"/>
                    <a:ea typeface="+mn-ea"/>
                    <a:cs typeface="+mn-cs"/>
                  </a:rPr>
                  <a:t> </a:t>
                </a:r>
                <a:r>
                  <a:rPr kumimoji="0" lang="en-US" sz="4000" b="0" i="1" u="none" strike="noStrike" kern="1200" cap="none" spc="0" normalizeH="0" baseline="0" noProof="0" dirty="0" err="1">
                    <a:ln>
                      <a:noFill/>
                    </a:ln>
                    <a:solidFill>
                      <a:srgbClr val="C00000"/>
                    </a:solidFill>
                    <a:effectLst/>
                    <a:uLnTx/>
                    <a:uFillTx/>
                    <a:latin typeface="Calibri"/>
                    <a:ea typeface="+mn-ea"/>
                    <a:cs typeface="+mn-cs"/>
                  </a:rPr>
                  <a:t>sách</a:t>
                </a:r>
                <a:endParaRPr kumimoji="0" lang="en-US" sz="4000" b="0" i="1" u="none" strike="noStrike" kern="1200" cap="none" spc="0" normalizeH="0" baseline="0" noProof="0" dirty="0">
                  <a:ln>
                    <a:noFill/>
                  </a:ln>
                  <a:solidFill>
                    <a:srgbClr val="C00000"/>
                  </a:solidFill>
                  <a:effectLst/>
                  <a:uLnTx/>
                  <a:uFillTx/>
                  <a:latin typeface="Calibri"/>
                  <a:ea typeface="+mn-ea"/>
                  <a:cs typeface="+mn-cs"/>
                </a:endParaRPr>
              </a:p>
            </p:txBody>
          </p:sp>
        </p:grpSp>
        <p:pic>
          <p:nvPicPr>
            <p:cNvPr id="41" name="Picture 40">
              <a:extLst>
                <a:ext uri="{FF2B5EF4-FFF2-40B4-BE49-F238E27FC236}">
                  <a16:creationId xmlns:a16="http://schemas.microsoft.com/office/drawing/2014/main" id="{01F99FCE-476C-4E41-ABF4-65FCF8C9D96B}"/>
                </a:ext>
              </a:extLst>
            </p:cNvPr>
            <p:cNvPicPr>
              <a:picLocks noChangeAspect="1"/>
            </p:cNvPicPr>
            <p:nvPr/>
          </p:nvPicPr>
          <p:blipFill>
            <a:blip r:embed="rId5"/>
            <a:stretch>
              <a:fillRect/>
            </a:stretch>
          </p:blipFill>
          <p:spPr>
            <a:xfrm>
              <a:off x="3198269" y="2669938"/>
              <a:ext cx="442589" cy="1524131"/>
            </a:xfrm>
            <a:prstGeom prst="rect">
              <a:avLst/>
            </a:prstGeom>
          </p:spPr>
        </p:pic>
      </p:grpSp>
    </p:spTree>
    <p:extLst>
      <p:ext uri="{BB962C8B-B14F-4D97-AF65-F5344CB8AC3E}">
        <p14:creationId xmlns:p14="http://schemas.microsoft.com/office/powerpoint/2010/main" val="1547914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50AB85-A1D5-4D6D-8041-5D9794868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401603"/>
            <a:ext cx="11448059" cy="4990289"/>
          </a:xfrm>
          <a:prstGeom prst="rect">
            <a:avLst/>
          </a:prstGeom>
        </p:spPr>
      </p:pic>
      <p:sp>
        <p:nvSpPr>
          <p:cNvPr id="5" name="TextBox 4">
            <a:extLst>
              <a:ext uri="{FF2B5EF4-FFF2-40B4-BE49-F238E27FC236}">
                <a16:creationId xmlns:a16="http://schemas.microsoft.com/office/drawing/2014/main"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1607F6D6-9A3B-4DEA-BD4F-0BE0737FDBEC}"/>
              </a:ext>
            </a:extLst>
          </p:cNvPr>
          <p:cNvGrpSpPr/>
          <p:nvPr/>
        </p:nvGrpSpPr>
        <p:grpSpPr>
          <a:xfrm>
            <a:off x="1643512" y="864409"/>
            <a:ext cx="8904976" cy="1485718"/>
            <a:chOff x="1071130" y="152400"/>
            <a:chExt cx="6091671" cy="1964422"/>
          </a:xfrm>
        </p:grpSpPr>
        <p:grpSp>
          <p:nvGrpSpPr>
            <p:cNvPr id="14" name="Group 13">
              <a:extLst>
                <a:ext uri="{FF2B5EF4-FFF2-40B4-BE49-F238E27FC236}">
                  <a16:creationId xmlns:a16="http://schemas.microsoft.com/office/drawing/2014/main" id="{7A9A794A-4A2E-47EF-A3A3-46FA2D12045C}"/>
                </a:ext>
              </a:extLst>
            </p:cNvPr>
            <p:cNvGrpSpPr/>
            <p:nvPr/>
          </p:nvGrpSpPr>
          <p:grpSpPr>
            <a:xfrm>
              <a:off x="1071130" y="152400"/>
              <a:ext cx="6091671" cy="1964422"/>
              <a:chOff x="2188318" y="483352"/>
              <a:chExt cx="8936882" cy="5640168"/>
            </a:xfrm>
          </p:grpSpPr>
          <p:sp>
            <p:nvSpPr>
              <p:cNvPr id="16" name="Rectangle: Rounded Corners 15">
                <a:extLst>
                  <a:ext uri="{FF2B5EF4-FFF2-40B4-BE49-F238E27FC236}">
                    <a16:creationId xmlns:a16="http://schemas.microsoft.com/office/drawing/2014/main" id="{CBA16C3C-A059-49CB-B754-3DE4F8F1F6A6}"/>
                  </a:ext>
                </a:extLst>
              </p:cNvPr>
              <p:cNvSpPr/>
              <p:nvPr/>
            </p:nvSpPr>
            <p:spPr>
              <a:xfrm>
                <a:off x="2188318" y="483352"/>
                <a:ext cx="8936882" cy="5640168"/>
              </a:xfrm>
              <a:custGeom>
                <a:avLst/>
                <a:gdLst>
                  <a:gd name="connsiteX0" fmla="*/ 0 w 8936882"/>
                  <a:gd name="connsiteY0" fmla="*/ 940047 h 5640168"/>
                  <a:gd name="connsiteX1" fmla="*/ 940047 w 8936882"/>
                  <a:gd name="connsiteY1" fmla="*/ 0 h 5640168"/>
                  <a:gd name="connsiteX2" fmla="*/ 7996835 w 8936882"/>
                  <a:gd name="connsiteY2" fmla="*/ 0 h 5640168"/>
                  <a:gd name="connsiteX3" fmla="*/ 8936882 w 8936882"/>
                  <a:gd name="connsiteY3" fmla="*/ 940047 h 5640168"/>
                  <a:gd name="connsiteX4" fmla="*/ 8936882 w 8936882"/>
                  <a:gd name="connsiteY4" fmla="*/ 4700121 h 5640168"/>
                  <a:gd name="connsiteX5" fmla="*/ 7996835 w 8936882"/>
                  <a:gd name="connsiteY5" fmla="*/ 5640168 h 5640168"/>
                  <a:gd name="connsiteX6" fmla="*/ 940047 w 8936882"/>
                  <a:gd name="connsiteY6" fmla="*/ 5640168 h 5640168"/>
                  <a:gd name="connsiteX7" fmla="*/ 0 w 8936882"/>
                  <a:gd name="connsiteY7" fmla="*/ 4700121 h 5640168"/>
                  <a:gd name="connsiteX8" fmla="*/ 0 w 8936882"/>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882" h="5640168" fill="none" extrusionOk="0">
                    <a:moveTo>
                      <a:pt x="0" y="940047"/>
                    </a:moveTo>
                    <a:cubicBezTo>
                      <a:pt x="-55673" y="505251"/>
                      <a:pt x="436402" y="11592"/>
                      <a:pt x="940047" y="0"/>
                    </a:cubicBezTo>
                    <a:cubicBezTo>
                      <a:pt x="4418656" y="33873"/>
                      <a:pt x="6755660" y="-109113"/>
                      <a:pt x="7996835" y="0"/>
                    </a:cubicBezTo>
                    <a:cubicBezTo>
                      <a:pt x="8529965" y="12887"/>
                      <a:pt x="8853679" y="388004"/>
                      <a:pt x="8936882" y="940047"/>
                    </a:cubicBezTo>
                    <a:cubicBezTo>
                      <a:pt x="9071070" y="2337767"/>
                      <a:pt x="8972285" y="3715600"/>
                      <a:pt x="8936882" y="4700121"/>
                    </a:cubicBezTo>
                    <a:cubicBezTo>
                      <a:pt x="8999927" y="5247043"/>
                      <a:pt x="8508057" y="5653065"/>
                      <a:pt x="7996835" y="5640168"/>
                    </a:cubicBezTo>
                    <a:cubicBezTo>
                      <a:pt x="4934172" y="5563953"/>
                      <a:pt x="1909952" y="5639036"/>
                      <a:pt x="940047" y="5640168"/>
                    </a:cubicBezTo>
                    <a:cubicBezTo>
                      <a:pt x="489659" y="5626370"/>
                      <a:pt x="2736" y="5242164"/>
                      <a:pt x="0" y="4700121"/>
                    </a:cubicBezTo>
                    <a:cubicBezTo>
                      <a:pt x="-69462" y="3056618"/>
                      <a:pt x="136418" y="1963959"/>
                      <a:pt x="0" y="940047"/>
                    </a:cubicBezTo>
                    <a:close/>
                  </a:path>
                  <a:path w="8936882" h="5640168" stroke="0" extrusionOk="0">
                    <a:moveTo>
                      <a:pt x="0" y="940047"/>
                    </a:moveTo>
                    <a:cubicBezTo>
                      <a:pt x="62604" y="493456"/>
                      <a:pt x="388692" y="20585"/>
                      <a:pt x="940047" y="0"/>
                    </a:cubicBezTo>
                    <a:cubicBezTo>
                      <a:pt x="4420609" y="-261"/>
                      <a:pt x="6493712" y="149202"/>
                      <a:pt x="7996835" y="0"/>
                    </a:cubicBezTo>
                    <a:cubicBezTo>
                      <a:pt x="8501476" y="9570"/>
                      <a:pt x="8913354" y="393377"/>
                      <a:pt x="8936882" y="940047"/>
                    </a:cubicBezTo>
                    <a:cubicBezTo>
                      <a:pt x="8953726" y="1328785"/>
                      <a:pt x="8989108" y="3241711"/>
                      <a:pt x="8936882" y="4700121"/>
                    </a:cubicBezTo>
                    <a:cubicBezTo>
                      <a:pt x="8929142" y="5178426"/>
                      <a:pt x="8525792" y="5569521"/>
                      <a:pt x="7996835" y="5640168"/>
                    </a:cubicBezTo>
                    <a:cubicBezTo>
                      <a:pt x="5532826" y="5706330"/>
                      <a:pt x="4199307"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CE02D761-98D3-4F28-95DA-2CC34428B906}"/>
                  </a:ext>
                </a:extLst>
              </p:cNvPr>
              <p:cNvSpPr/>
              <p:nvPr/>
            </p:nvSpPr>
            <p:spPr>
              <a:xfrm>
                <a:off x="2293756" y="635753"/>
                <a:ext cx="8562683" cy="5307849"/>
              </a:xfrm>
              <a:custGeom>
                <a:avLst/>
                <a:gdLst>
                  <a:gd name="connsiteX0" fmla="*/ 0 w 8562683"/>
                  <a:gd name="connsiteY0" fmla="*/ 884659 h 5307849"/>
                  <a:gd name="connsiteX1" fmla="*/ 884659 w 8562683"/>
                  <a:gd name="connsiteY1" fmla="*/ 0 h 5307849"/>
                  <a:gd name="connsiteX2" fmla="*/ 7678024 w 8562683"/>
                  <a:gd name="connsiteY2" fmla="*/ 0 h 5307849"/>
                  <a:gd name="connsiteX3" fmla="*/ 8562683 w 8562683"/>
                  <a:gd name="connsiteY3" fmla="*/ 884659 h 5307849"/>
                  <a:gd name="connsiteX4" fmla="*/ 8562683 w 8562683"/>
                  <a:gd name="connsiteY4" fmla="*/ 4423190 h 5307849"/>
                  <a:gd name="connsiteX5" fmla="*/ 7678024 w 8562683"/>
                  <a:gd name="connsiteY5" fmla="*/ 5307849 h 5307849"/>
                  <a:gd name="connsiteX6" fmla="*/ 884659 w 8562683"/>
                  <a:gd name="connsiteY6" fmla="*/ 5307849 h 5307849"/>
                  <a:gd name="connsiteX7" fmla="*/ 0 w 8562683"/>
                  <a:gd name="connsiteY7" fmla="*/ 4423190 h 5307849"/>
                  <a:gd name="connsiteX8" fmla="*/ 0 w 8562683"/>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683" h="5307849" fill="none" extrusionOk="0">
                    <a:moveTo>
                      <a:pt x="0" y="884659"/>
                    </a:moveTo>
                    <a:cubicBezTo>
                      <a:pt x="-53596" y="477307"/>
                      <a:pt x="448843" y="39390"/>
                      <a:pt x="884659" y="0"/>
                    </a:cubicBezTo>
                    <a:cubicBezTo>
                      <a:pt x="2192245" y="33873"/>
                      <a:pt x="6404957" y="-109113"/>
                      <a:pt x="7678024" y="0"/>
                    </a:cubicBezTo>
                    <a:cubicBezTo>
                      <a:pt x="8181079" y="13363"/>
                      <a:pt x="8542079" y="387935"/>
                      <a:pt x="8562683" y="884659"/>
                    </a:cubicBezTo>
                    <a:cubicBezTo>
                      <a:pt x="8696871" y="1740838"/>
                      <a:pt x="8598086" y="3539601"/>
                      <a:pt x="8562683" y="4423190"/>
                    </a:cubicBezTo>
                    <a:cubicBezTo>
                      <a:pt x="8581478" y="4920046"/>
                      <a:pt x="8134151" y="5360489"/>
                      <a:pt x="7678024" y="5307849"/>
                    </a:cubicBezTo>
                    <a:cubicBezTo>
                      <a:pt x="6645665" y="5231634"/>
                      <a:pt x="4095948" y="5306717"/>
                      <a:pt x="884659" y="5307849"/>
                    </a:cubicBezTo>
                    <a:cubicBezTo>
                      <a:pt x="487208" y="5289568"/>
                      <a:pt x="8967" y="4986735"/>
                      <a:pt x="0" y="4423190"/>
                    </a:cubicBezTo>
                    <a:cubicBezTo>
                      <a:pt x="-69462" y="3857855"/>
                      <a:pt x="136418" y="1426075"/>
                      <a:pt x="0" y="884659"/>
                    </a:cubicBezTo>
                    <a:close/>
                  </a:path>
                  <a:path w="8562683" h="5307849" stroke="0" extrusionOk="0">
                    <a:moveTo>
                      <a:pt x="0" y="884659"/>
                    </a:moveTo>
                    <a:cubicBezTo>
                      <a:pt x="62161" y="468145"/>
                      <a:pt x="370690" y="16237"/>
                      <a:pt x="884659" y="0"/>
                    </a:cubicBezTo>
                    <a:cubicBezTo>
                      <a:pt x="3098016" y="-261"/>
                      <a:pt x="6648918" y="149202"/>
                      <a:pt x="7678024" y="0"/>
                    </a:cubicBezTo>
                    <a:cubicBezTo>
                      <a:pt x="8108883" y="38013"/>
                      <a:pt x="8558806" y="391544"/>
                      <a:pt x="8562683" y="884659"/>
                    </a:cubicBezTo>
                    <a:cubicBezTo>
                      <a:pt x="8579527" y="2550997"/>
                      <a:pt x="8614909" y="3466970"/>
                      <a:pt x="8562683" y="4423190"/>
                    </a:cubicBezTo>
                    <a:cubicBezTo>
                      <a:pt x="8544984" y="4818322"/>
                      <a:pt x="8168317" y="5295507"/>
                      <a:pt x="7678024" y="5307849"/>
                    </a:cubicBezTo>
                    <a:cubicBezTo>
                      <a:pt x="6758716" y="5374011"/>
                      <a:pt x="2280481"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TextBox 14">
              <a:extLst>
                <a:ext uri="{FF2B5EF4-FFF2-40B4-BE49-F238E27FC236}">
                  <a16:creationId xmlns:a16="http://schemas.microsoft.com/office/drawing/2014/main" id="{B65EEF0E-524C-47A9-AEC2-9CEB81ED1D6F}"/>
                </a:ext>
              </a:extLst>
            </p:cNvPr>
            <p:cNvSpPr txBox="1"/>
            <p:nvPr/>
          </p:nvSpPr>
          <p:spPr>
            <a:xfrm>
              <a:off x="1311383" y="372075"/>
              <a:ext cx="5671432" cy="162777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Chia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sẻ</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tốt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nhân</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vật</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đã</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a:ea typeface="+mn-ea"/>
                  <a:cs typeface="+mn-cs"/>
                </a:rPr>
                <a:t>.</a:t>
              </a:r>
            </a:p>
          </p:txBody>
        </p:sp>
      </p:grpSp>
      <p:sp>
        <p:nvSpPr>
          <p:cNvPr id="18" name="TextBox 17">
            <a:extLst>
              <a:ext uri="{FF2B5EF4-FFF2-40B4-BE49-F238E27FC236}">
                <a16:creationId xmlns:a16="http://schemas.microsoft.com/office/drawing/2014/main" id="{45657B6E-D391-421C-B000-F7D453BA04FB}"/>
              </a:ext>
            </a:extLst>
          </p:cNvPr>
          <p:cNvSpPr txBox="1"/>
          <p:nvPr/>
        </p:nvSpPr>
        <p:spPr>
          <a:xfrm>
            <a:off x="2359855" y="2734111"/>
            <a:ext cx="609834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0000"/>
                </a:solidFill>
                <a:effectLst/>
                <a:uLnTx/>
                <a:uFillTx/>
                <a:latin typeface="OpenSans"/>
                <a:ea typeface="+mn-ea"/>
                <a:cs typeface="+mn-cs"/>
              </a:rPr>
              <a:t>-</a:t>
            </a:r>
          </a:p>
        </p:txBody>
      </p:sp>
      <p:sp>
        <p:nvSpPr>
          <p:cNvPr id="19" name="Rectangle: Rounded Corners 44">
            <a:extLst>
              <a:ext uri="{FF2B5EF4-FFF2-40B4-BE49-F238E27FC236}">
                <a16:creationId xmlns:a16="http://schemas.microsoft.com/office/drawing/2014/main" id="{CAA6993F-3555-45B3-8A10-7A0DB8CD1E05}"/>
              </a:ext>
            </a:extLst>
          </p:cNvPr>
          <p:cNvSpPr/>
          <p:nvPr/>
        </p:nvSpPr>
        <p:spPr>
          <a:xfrm>
            <a:off x="1791041" y="2918777"/>
            <a:ext cx="9469994" cy="2867602"/>
          </a:xfrm>
          <a:custGeom>
            <a:avLst/>
            <a:gdLst>
              <a:gd name="connsiteX0" fmla="*/ 0 w 9469994"/>
              <a:gd name="connsiteY0" fmla="*/ 359339 h 2867602"/>
              <a:gd name="connsiteX1" fmla="*/ 359339 w 9469994"/>
              <a:gd name="connsiteY1" fmla="*/ 0 h 2867602"/>
              <a:gd name="connsiteX2" fmla="*/ 857491 w 9469994"/>
              <a:gd name="connsiteY2" fmla="*/ 0 h 2867602"/>
              <a:gd name="connsiteX3" fmla="*/ 1618182 w 9469994"/>
              <a:gd name="connsiteY3" fmla="*/ 0 h 2867602"/>
              <a:gd name="connsiteX4" fmla="*/ 2291360 w 9469994"/>
              <a:gd name="connsiteY4" fmla="*/ 0 h 2867602"/>
              <a:gd name="connsiteX5" fmla="*/ 2877025 w 9469994"/>
              <a:gd name="connsiteY5" fmla="*/ 0 h 2867602"/>
              <a:gd name="connsiteX6" fmla="*/ 3462690 w 9469994"/>
              <a:gd name="connsiteY6" fmla="*/ 0 h 2867602"/>
              <a:gd name="connsiteX7" fmla="*/ 3873329 w 9469994"/>
              <a:gd name="connsiteY7" fmla="*/ 0 h 2867602"/>
              <a:gd name="connsiteX8" fmla="*/ 4458994 w 9469994"/>
              <a:gd name="connsiteY8" fmla="*/ 0 h 2867602"/>
              <a:gd name="connsiteX9" fmla="*/ 4957146 w 9469994"/>
              <a:gd name="connsiteY9" fmla="*/ 0 h 2867602"/>
              <a:gd name="connsiteX10" fmla="*/ 5367784 w 9469994"/>
              <a:gd name="connsiteY10" fmla="*/ 0 h 2867602"/>
              <a:gd name="connsiteX11" fmla="*/ 6215989 w 9469994"/>
              <a:gd name="connsiteY11" fmla="*/ 0 h 2867602"/>
              <a:gd name="connsiteX12" fmla="*/ 6889167 w 9469994"/>
              <a:gd name="connsiteY12" fmla="*/ 0 h 2867602"/>
              <a:gd name="connsiteX13" fmla="*/ 7474832 w 9469994"/>
              <a:gd name="connsiteY13" fmla="*/ 0 h 2867602"/>
              <a:gd name="connsiteX14" fmla="*/ 8235523 w 9469994"/>
              <a:gd name="connsiteY14" fmla="*/ 0 h 2867602"/>
              <a:gd name="connsiteX15" fmla="*/ 9110655 w 9469994"/>
              <a:gd name="connsiteY15" fmla="*/ 0 h 2867602"/>
              <a:gd name="connsiteX16" fmla="*/ 9469994 w 9469994"/>
              <a:gd name="connsiteY16" fmla="*/ 359339 h 2867602"/>
              <a:gd name="connsiteX17" fmla="*/ 9469994 w 9469994"/>
              <a:gd name="connsiteY17" fmla="*/ 853592 h 2867602"/>
              <a:gd name="connsiteX18" fmla="*/ 9469994 w 9469994"/>
              <a:gd name="connsiteY18" fmla="*/ 1369333 h 2867602"/>
              <a:gd name="connsiteX19" fmla="*/ 9469994 w 9469994"/>
              <a:gd name="connsiteY19" fmla="*/ 1842097 h 2867602"/>
              <a:gd name="connsiteX20" fmla="*/ 9469994 w 9469994"/>
              <a:gd name="connsiteY20" fmla="*/ 2508263 h 2867602"/>
              <a:gd name="connsiteX21" fmla="*/ 9110655 w 9469994"/>
              <a:gd name="connsiteY21" fmla="*/ 2867602 h 2867602"/>
              <a:gd name="connsiteX22" fmla="*/ 8349964 w 9469994"/>
              <a:gd name="connsiteY22" fmla="*/ 2867602 h 2867602"/>
              <a:gd name="connsiteX23" fmla="*/ 7851812 w 9469994"/>
              <a:gd name="connsiteY23" fmla="*/ 2867602 h 2867602"/>
              <a:gd name="connsiteX24" fmla="*/ 7003607 w 9469994"/>
              <a:gd name="connsiteY24" fmla="*/ 2867602 h 2867602"/>
              <a:gd name="connsiteX25" fmla="*/ 6592969 w 9469994"/>
              <a:gd name="connsiteY25" fmla="*/ 2867602 h 2867602"/>
              <a:gd name="connsiteX26" fmla="*/ 5832277 w 9469994"/>
              <a:gd name="connsiteY26" fmla="*/ 2867602 h 2867602"/>
              <a:gd name="connsiteX27" fmla="*/ 5159099 w 9469994"/>
              <a:gd name="connsiteY27" fmla="*/ 2867602 h 2867602"/>
              <a:gd name="connsiteX28" fmla="*/ 4398408 w 9469994"/>
              <a:gd name="connsiteY28" fmla="*/ 2867602 h 2867602"/>
              <a:gd name="connsiteX29" fmla="*/ 3637717 w 9469994"/>
              <a:gd name="connsiteY29" fmla="*/ 2867602 h 2867602"/>
              <a:gd name="connsiteX30" fmla="*/ 3139565 w 9469994"/>
              <a:gd name="connsiteY30" fmla="*/ 2867602 h 2867602"/>
              <a:gd name="connsiteX31" fmla="*/ 2728926 w 9469994"/>
              <a:gd name="connsiteY31" fmla="*/ 2867602 h 2867602"/>
              <a:gd name="connsiteX32" fmla="*/ 1880722 w 9469994"/>
              <a:gd name="connsiteY32" fmla="*/ 2867602 h 2867602"/>
              <a:gd name="connsiteX33" fmla="*/ 1295057 w 9469994"/>
              <a:gd name="connsiteY33" fmla="*/ 2867602 h 2867602"/>
              <a:gd name="connsiteX34" fmla="*/ 359339 w 9469994"/>
              <a:gd name="connsiteY34" fmla="*/ 2867602 h 2867602"/>
              <a:gd name="connsiteX35" fmla="*/ 0 w 9469994"/>
              <a:gd name="connsiteY35" fmla="*/ 2508263 h 2867602"/>
              <a:gd name="connsiteX36" fmla="*/ 0 w 9469994"/>
              <a:gd name="connsiteY36" fmla="*/ 2035500 h 2867602"/>
              <a:gd name="connsiteX37" fmla="*/ 0 w 9469994"/>
              <a:gd name="connsiteY37" fmla="*/ 1498269 h 2867602"/>
              <a:gd name="connsiteX38" fmla="*/ 0 w 9469994"/>
              <a:gd name="connsiteY38" fmla="*/ 982527 h 2867602"/>
              <a:gd name="connsiteX39" fmla="*/ 0 w 9469994"/>
              <a:gd name="connsiteY39" fmla="*/ 359339 h 286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469994" h="2867602" fill="none" extrusionOk="0">
                <a:moveTo>
                  <a:pt x="0" y="359339"/>
                </a:moveTo>
                <a:cubicBezTo>
                  <a:pt x="4482" y="151238"/>
                  <a:pt x="166460" y="-39949"/>
                  <a:pt x="359339" y="0"/>
                </a:cubicBezTo>
                <a:cubicBezTo>
                  <a:pt x="564917" y="-17959"/>
                  <a:pt x="696908" y="22929"/>
                  <a:pt x="857491" y="0"/>
                </a:cubicBezTo>
                <a:cubicBezTo>
                  <a:pt x="1018074" y="-22929"/>
                  <a:pt x="1247393" y="-21234"/>
                  <a:pt x="1618182" y="0"/>
                </a:cubicBezTo>
                <a:cubicBezTo>
                  <a:pt x="1988971" y="21234"/>
                  <a:pt x="1973801" y="26680"/>
                  <a:pt x="2291360" y="0"/>
                </a:cubicBezTo>
                <a:cubicBezTo>
                  <a:pt x="2608919" y="-26680"/>
                  <a:pt x="2648320" y="-18543"/>
                  <a:pt x="2877025" y="0"/>
                </a:cubicBezTo>
                <a:cubicBezTo>
                  <a:pt x="3105731" y="18543"/>
                  <a:pt x="3338620" y="21444"/>
                  <a:pt x="3462690" y="0"/>
                </a:cubicBezTo>
                <a:cubicBezTo>
                  <a:pt x="3586761" y="-21444"/>
                  <a:pt x="3700798" y="8988"/>
                  <a:pt x="3873329" y="0"/>
                </a:cubicBezTo>
                <a:cubicBezTo>
                  <a:pt x="4045860" y="-8988"/>
                  <a:pt x="4166766" y="-19183"/>
                  <a:pt x="4458994" y="0"/>
                </a:cubicBezTo>
                <a:cubicBezTo>
                  <a:pt x="4751223" y="19183"/>
                  <a:pt x="4845746" y="21350"/>
                  <a:pt x="4957146" y="0"/>
                </a:cubicBezTo>
                <a:cubicBezTo>
                  <a:pt x="5068546" y="-21350"/>
                  <a:pt x="5173629" y="4665"/>
                  <a:pt x="5367784" y="0"/>
                </a:cubicBezTo>
                <a:cubicBezTo>
                  <a:pt x="5561939" y="-4665"/>
                  <a:pt x="5993625" y="20555"/>
                  <a:pt x="6215989" y="0"/>
                </a:cubicBezTo>
                <a:cubicBezTo>
                  <a:pt x="6438353" y="-20555"/>
                  <a:pt x="6704317" y="-21975"/>
                  <a:pt x="6889167" y="0"/>
                </a:cubicBezTo>
                <a:cubicBezTo>
                  <a:pt x="7074017" y="21975"/>
                  <a:pt x="7227525" y="-5930"/>
                  <a:pt x="7474832" y="0"/>
                </a:cubicBezTo>
                <a:cubicBezTo>
                  <a:pt x="7722140" y="5930"/>
                  <a:pt x="8015077" y="22364"/>
                  <a:pt x="8235523" y="0"/>
                </a:cubicBezTo>
                <a:cubicBezTo>
                  <a:pt x="8455969" y="-22364"/>
                  <a:pt x="8703757" y="-17243"/>
                  <a:pt x="9110655" y="0"/>
                </a:cubicBezTo>
                <a:cubicBezTo>
                  <a:pt x="9304333" y="36296"/>
                  <a:pt x="9504569" y="168189"/>
                  <a:pt x="9469994" y="359339"/>
                </a:cubicBezTo>
                <a:cubicBezTo>
                  <a:pt x="9493059" y="510357"/>
                  <a:pt x="9494477" y="662246"/>
                  <a:pt x="9469994" y="853592"/>
                </a:cubicBezTo>
                <a:cubicBezTo>
                  <a:pt x="9445511" y="1044938"/>
                  <a:pt x="9495398" y="1200833"/>
                  <a:pt x="9469994" y="1369333"/>
                </a:cubicBezTo>
                <a:cubicBezTo>
                  <a:pt x="9444590" y="1537833"/>
                  <a:pt x="9457019" y="1645078"/>
                  <a:pt x="9469994" y="1842097"/>
                </a:cubicBezTo>
                <a:cubicBezTo>
                  <a:pt x="9482969" y="2039116"/>
                  <a:pt x="9470209" y="2187859"/>
                  <a:pt x="9469994" y="2508263"/>
                </a:cubicBezTo>
                <a:cubicBezTo>
                  <a:pt x="9456671" y="2727085"/>
                  <a:pt x="9318579" y="2915875"/>
                  <a:pt x="9110655" y="2867602"/>
                </a:cubicBezTo>
                <a:cubicBezTo>
                  <a:pt x="8741145" y="2874250"/>
                  <a:pt x="8570661" y="2891424"/>
                  <a:pt x="8349964" y="2867602"/>
                </a:cubicBezTo>
                <a:cubicBezTo>
                  <a:pt x="8129267" y="2843780"/>
                  <a:pt x="8012576" y="2845421"/>
                  <a:pt x="7851812" y="2867602"/>
                </a:cubicBezTo>
                <a:cubicBezTo>
                  <a:pt x="7691048" y="2889783"/>
                  <a:pt x="7371299" y="2864555"/>
                  <a:pt x="7003607" y="2867602"/>
                </a:cubicBezTo>
                <a:cubicBezTo>
                  <a:pt x="6635916" y="2870649"/>
                  <a:pt x="6791446" y="2883832"/>
                  <a:pt x="6592969" y="2867602"/>
                </a:cubicBezTo>
                <a:cubicBezTo>
                  <a:pt x="6394492" y="2851372"/>
                  <a:pt x="6185779" y="2900261"/>
                  <a:pt x="5832277" y="2867602"/>
                </a:cubicBezTo>
                <a:cubicBezTo>
                  <a:pt x="5478775" y="2834943"/>
                  <a:pt x="5450308" y="2860638"/>
                  <a:pt x="5159099" y="2867602"/>
                </a:cubicBezTo>
                <a:cubicBezTo>
                  <a:pt x="4867890" y="2874566"/>
                  <a:pt x="4752044" y="2865870"/>
                  <a:pt x="4398408" y="2867602"/>
                </a:cubicBezTo>
                <a:cubicBezTo>
                  <a:pt x="4044772" y="2869334"/>
                  <a:pt x="4014182" y="2847118"/>
                  <a:pt x="3637717" y="2867602"/>
                </a:cubicBezTo>
                <a:cubicBezTo>
                  <a:pt x="3261252" y="2888086"/>
                  <a:pt x="3330460" y="2878382"/>
                  <a:pt x="3139565" y="2867602"/>
                </a:cubicBezTo>
                <a:cubicBezTo>
                  <a:pt x="2948670" y="2856822"/>
                  <a:pt x="2829181" y="2875057"/>
                  <a:pt x="2728926" y="2867602"/>
                </a:cubicBezTo>
                <a:cubicBezTo>
                  <a:pt x="2628671" y="2860147"/>
                  <a:pt x="2125365" y="2898183"/>
                  <a:pt x="1880722" y="2867602"/>
                </a:cubicBezTo>
                <a:cubicBezTo>
                  <a:pt x="1636079" y="2837021"/>
                  <a:pt x="1584845" y="2877751"/>
                  <a:pt x="1295057" y="2867602"/>
                </a:cubicBezTo>
                <a:cubicBezTo>
                  <a:pt x="1005269" y="2857453"/>
                  <a:pt x="698190" y="2829871"/>
                  <a:pt x="359339" y="2867602"/>
                </a:cubicBezTo>
                <a:cubicBezTo>
                  <a:pt x="153325" y="2836713"/>
                  <a:pt x="-34019" y="2715479"/>
                  <a:pt x="0" y="2508263"/>
                </a:cubicBezTo>
                <a:cubicBezTo>
                  <a:pt x="-15974" y="2376313"/>
                  <a:pt x="-9327" y="2223177"/>
                  <a:pt x="0" y="2035500"/>
                </a:cubicBezTo>
                <a:cubicBezTo>
                  <a:pt x="9327" y="1847823"/>
                  <a:pt x="-9806" y="1684981"/>
                  <a:pt x="0" y="1498269"/>
                </a:cubicBezTo>
                <a:cubicBezTo>
                  <a:pt x="9806" y="1311557"/>
                  <a:pt x="-13147" y="1235401"/>
                  <a:pt x="0" y="982527"/>
                </a:cubicBezTo>
                <a:cubicBezTo>
                  <a:pt x="13147" y="729653"/>
                  <a:pt x="-29803" y="646609"/>
                  <a:pt x="0" y="359339"/>
                </a:cubicBezTo>
                <a:close/>
              </a:path>
              <a:path w="9469994" h="2867602" stroke="0" extrusionOk="0">
                <a:moveTo>
                  <a:pt x="0" y="359339"/>
                </a:moveTo>
                <a:cubicBezTo>
                  <a:pt x="285" y="169597"/>
                  <a:pt x="169909" y="16130"/>
                  <a:pt x="359339" y="0"/>
                </a:cubicBezTo>
                <a:cubicBezTo>
                  <a:pt x="667998" y="17224"/>
                  <a:pt x="923388" y="15243"/>
                  <a:pt x="1120030" y="0"/>
                </a:cubicBezTo>
                <a:cubicBezTo>
                  <a:pt x="1316672" y="-15243"/>
                  <a:pt x="1415895" y="11749"/>
                  <a:pt x="1618182" y="0"/>
                </a:cubicBezTo>
                <a:cubicBezTo>
                  <a:pt x="1820469" y="-11749"/>
                  <a:pt x="1949577" y="-11821"/>
                  <a:pt x="2116334" y="0"/>
                </a:cubicBezTo>
                <a:cubicBezTo>
                  <a:pt x="2283091" y="11821"/>
                  <a:pt x="2643540" y="-37980"/>
                  <a:pt x="2877025" y="0"/>
                </a:cubicBezTo>
                <a:cubicBezTo>
                  <a:pt x="3110510" y="37980"/>
                  <a:pt x="3192586" y="24042"/>
                  <a:pt x="3462690" y="0"/>
                </a:cubicBezTo>
                <a:cubicBezTo>
                  <a:pt x="3732795" y="-24042"/>
                  <a:pt x="3925477" y="-27798"/>
                  <a:pt x="4310895" y="0"/>
                </a:cubicBezTo>
                <a:cubicBezTo>
                  <a:pt x="4696313" y="27798"/>
                  <a:pt x="4949031" y="19440"/>
                  <a:pt x="5159099" y="0"/>
                </a:cubicBezTo>
                <a:cubicBezTo>
                  <a:pt x="5369167" y="-19440"/>
                  <a:pt x="5731018" y="6618"/>
                  <a:pt x="5919791" y="0"/>
                </a:cubicBezTo>
                <a:cubicBezTo>
                  <a:pt x="6108564" y="-6618"/>
                  <a:pt x="6230370" y="-13170"/>
                  <a:pt x="6417942" y="0"/>
                </a:cubicBezTo>
                <a:cubicBezTo>
                  <a:pt x="6605514" y="13170"/>
                  <a:pt x="6630481" y="-2010"/>
                  <a:pt x="6828581" y="0"/>
                </a:cubicBezTo>
                <a:cubicBezTo>
                  <a:pt x="7026681" y="2010"/>
                  <a:pt x="7499945" y="-21469"/>
                  <a:pt x="7676786" y="0"/>
                </a:cubicBezTo>
                <a:cubicBezTo>
                  <a:pt x="7853627" y="21469"/>
                  <a:pt x="8214526" y="-20977"/>
                  <a:pt x="8349964" y="0"/>
                </a:cubicBezTo>
                <a:cubicBezTo>
                  <a:pt x="8485402" y="20977"/>
                  <a:pt x="8737680" y="30738"/>
                  <a:pt x="9110655" y="0"/>
                </a:cubicBezTo>
                <a:cubicBezTo>
                  <a:pt x="9353278" y="5459"/>
                  <a:pt x="9475759" y="190239"/>
                  <a:pt x="9469994" y="359339"/>
                </a:cubicBezTo>
                <a:cubicBezTo>
                  <a:pt x="9447855" y="583722"/>
                  <a:pt x="9463764" y="711832"/>
                  <a:pt x="9469994" y="918059"/>
                </a:cubicBezTo>
                <a:cubicBezTo>
                  <a:pt x="9476224" y="1124286"/>
                  <a:pt x="9461830" y="1280626"/>
                  <a:pt x="9469994" y="1433801"/>
                </a:cubicBezTo>
                <a:cubicBezTo>
                  <a:pt x="9478158" y="1586976"/>
                  <a:pt x="9462047" y="1752618"/>
                  <a:pt x="9469994" y="1949543"/>
                </a:cubicBezTo>
                <a:cubicBezTo>
                  <a:pt x="9477941" y="2146468"/>
                  <a:pt x="9443890" y="2272016"/>
                  <a:pt x="9469994" y="2508263"/>
                </a:cubicBezTo>
                <a:cubicBezTo>
                  <a:pt x="9467330" y="2699270"/>
                  <a:pt x="9319654" y="2859894"/>
                  <a:pt x="9110655" y="2867602"/>
                </a:cubicBezTo>
                <a:cubicBezTo>
                  <a:pt x="9002126" y="2884087"/>
                  <a:pt x="8723325" y="2880974"/>
                  <a:pt x="8612503" y="2867602"/>
                </a:cubicBezTo>
                <a:cubicBezTo>
                  <a:pt x="8501681" y="2854230"/>
                  <a:pt x="8356925" y="2867312"/>
                  <a:pt x="8114351" y="2867602"/>
                </a:cubicBezTo>
                <a:cubicBezTo>
                  <a:pt x="7871777" y="2867892"/>
                  <a:pt x="7542262" y="2868811"/>
                  <a:pt x="7266147" y="2867602"/>
                </a:cubicBezTo>
                <a:cubicBezTo>
                  <a:pt x="6990032" y="2866393"/>
                  <a:pt x="6892922" y="2855066"/>
                  <a:pt x="6680482" y="2867602"/>
                </a:cubicBezTo>
                <a:cubicBezTo>
                  <a:pt x="6468043" y="2880138"/>
                  <a:pt x="6245909" y="2900499"/>
                  <a:pt x="5832277" y="2867602"/>
                </a:cubicBezTo>
                <a:cubicBezTo>
                  <a:pt x="5418646" y="2834705"/>
                  <a:pt x="5207654" y="2852839"/>
                  <a:pt x="4984073" y="2867602"/>
                </a:cubicBezTo>
                <a:cubicBezTo>
                  <a:pt x="4760492" y="2882365"/>
                  <a:pt x="4667089" y="2880556"/>
                  <a:pt x="4398408" y="2867602"/>
                </a:cubicBezTo>
                <a:cubicBezTo>
                  <a:pt x="4129728" y="2854648"/>
                  <a:pt x="4174260" y="2869582"/>
                  <a:pt x="3987769" y="2867602"/>
                </a:cubicBezTo>
                <a:cubicBezTo>
                  <a:pt x="3801278" y="2865622"/>
                  <a:pt x="3658645" y="2876749"/>
                  <a:pt x="3489617" y="2867602"/>
                </a:cubicBezTo>
                <a:cubicBezTo>
                  <a:pt x="3320589" y="2858455"/>
                  <a:pt x="3160870" y="2870863"/>
                  <a:pt x="2991466" y="2867602"/>
                </a:cubicBezTo>
                <a:cubicBezTo>
                  <a:pt x="2822062" y="2864341"/>
                  <a:pt x="2493940" y="2881258"/>
                  <a:pt x="2230774" y="2867602"/>
                </a:cubicBezTo>
                <a:cubicBezTo>
                  <a:pt x="1967608" y="2853946"/>
                  <a:pt x="1952636" y="2881062"/>
                  <a:pt x="1820136" y="2867602"/>
                </a:cubicBezTo>
                <a:cubicBezTo>
                  <a:pt x="1687636" y="2854142"/>
                  <a:pt x="1487679" y="2868160"/>
                  <a:pt x="1321984" y="2867602"/>
                </a:cubicBezTo>
                <a:cubicBezTo>
                  <a:pt x="1156289" y="2867044"/>
                  <a:pt x="682273" y="2847575"/>
                  <a:pt x="359339" y="2867602"/>
                </a:cubicBezTo>
                <a:cubicBezTo>
                  <a:pt x="161699" y="2854832"/>
                  <a:pt x="-2575" y="2697019"/>
                  <a:pt x="0" y="2508263"/>
                </a:cubicBezTo>
                <a:cubicBezTo>
                  <a:pt x="14280" y="2373562"/>
                  <a:pt x="-21633" y="2116805"/>
                  <a:pt x="0" y="1949543"/>
                </a:cubicBezTo>
                <a:cubicBezTo>
                  <a:pt x="21633" y="1782281"/>
                  <a:pt x="13120" y="1584847"/>
                  <a:pt x="0" y="1412312"/>
                </a:cubicBezTo>
                <a:cubicBezTo>
                  <a:pt x="-13120" y="1239777"/>
                  <a:pt x="11587" y="1127256"/>
                  <a:pt x="0" y="875081"/>
                </a:cubicBezTo>
                <a:cubicBezTo>
                  <a:pt x="-11587" y="622906"/>
                  <a:pt x="-5023" y="507289"/>
                  <a:pt x="0" y="359339"/>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en-US" sz="3200" b="1" dirty="0">
                <a:solidFill>
                  <a:srgbClr val="C00000"/>
                </a:solidFill>
                <a:latin typeface="Calibri" panose="020F0502020204030204" pitchFamily="34" charset="0"/>
                <a:cs typeface="Calibri" panose="020F0502020204030204" pitchFamily="34" charset="0"/>
              </a:rPr>
              <a:t>G</a:t>
            </a:r>
            <a:r>
              <a:rPr lang="vi-VN" sz="3200" b="1" dirty="0">
                <a:solidFill>
                  <a:srgbClr val="C00000"/>
                </a:solidFill>
                <a:latin typeface="Calibri" panose="020F0502020204030204" pitchFamily="34" charset="0"/>
                <a:cs typeface="Calibri" panose="020F0502020204030204" pitchFamily="34" charset="0"/>
              </a:rPr>
              <a:t>ợi ý: </a:t>
            </a:r>
          </a:p>
          <a:p>
            <a:pPr lvl="0" indent="692150" algn="just">
              <a:lnSpc>
                <a:spcPct val="120000"/>
              </a:lnSpc>
              <a:defRPr/>
            </a:pPr>
            <a:r>
              <a:rPr lang="vi-VN" sz="3200" b="1" dirty="0">
                <a:solidFill>
                  <a:srgbClr val="C00000"/>
                </a:solidFill>
                <a:latin typeface="Calibri" panose="020F0502020204030204" pitchFamily="34" charset="0"/>
                <a:cs typeface="Calibri" panose="020F0502020204030204" pitchFamily="34" charset="0"/>
              </a:rPr>
              <a:t>* Nhân vật chính trong bài đọc là ai?</a:t>
            </a:r>
          </a:p>
          <a:p>
            <a:pPr lvl="0" indent="692150" algn="just">
              <a:lnSpc>
                <a:spcPct val="120000"/>
              </a:lnSpc>
              <a:defRPr/>
            </a:pPr>
            <a:r>
              <a:rPr lang="vi-VN" sz="3200" b="1" dirty="0">
                <a:solidFill>
                  <a:srgbClr val="C00000"/>
                </a:solidFill>
                <a:latin typeface="Calibri" panose="020F0502020204030204" pitchFamily="34" charset="0"/>
                <a:cs typeface="Calibri" panose="020F0502020204030204" pitchFamily="34" charset="0"/>
              </a:rPr>
              <a:t>* Việc làm tốt của nhân vật là gì?</a:t>
            </a:r>
          </a:p>
          <a:p>
            <a:pPr lvl="0" indent="692150" algn="just">
              <a:lnSpc>
                <a:spcPct val="120000"/>
              </a:lnSpc>
              <a:defRPr/>
            </a:pPr>
            <a:r>
              <a:rPr lang="vi-VN" sz="3200" b="1" dirty="0">
                <a:solidFill>
                  <a:srgbClr val="C00000"/>
                </a:solidFill>
                <a:latin typeface="Calibri" panose="020F0502020204030204" pitchFamily="34" charset="0"/>
                <a:cs typeface="Calibri" panose="020F0502020204030204" pitchFamily="34" charset="0"/>
              </a:rPr>
              <a:t>* Em cảm nhận điều gì về việc làm tốt đó?</a:t>
            </a:r>
          </a:p>
          <a:p>
            <a:pPr lvl="0" indent="692150" algn="just">
              <a:lnSpc>
                <a:spcPct val="120000"/>
              </a:lnSpc>
              <a:defRPr/>
            </a:pPr>
            <a:r>
              <a:rPr lang="vi-VN" sz="3200" b="1" dirty="0">
                <a:solidFill>
                  <a:srgbClr val="C00000"/>
                </a:solidFill>
                <a:latin typeface="Calibri" panose="020F0502020204030204" pitchFamily="34" charset="0"/>
                <a:cs typeface="Calibri" panose="020F0502020204030204" pitchFamily="34" charset="0"/>
              </a:rPr>
              <a:t>* Việc làm tốt đó đem đến cho em bài học gì?</a:t>
            </a:r>
          </a:p>
        </p:txBody>
      </p:sp>
    </p:spTree>
    <p:extLst>
      <p:ext uri="{BB962C8B-B14F-4D97-AF65-F5344CB8AC3E}">
        <p14:creationId xmlns:p14="http://schemas.microsoft.com/office/powerpoint/2010/main" val="173296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311975" cy="6072775"/>
          </a:xfrm>
          <a:custGeom>
            <a:avLst/>
            <a:gdLst>
              <a:gd name="connsiteX0" fmla="*/ 0 w 11311975"/>
              <a:gd name="connsiteY0" fmla="*/ 1012149 h 6072775"/>
              <a:gd name="connsiteX1" fmla="*/ 1012149 w 11311975"/>
              <a:gd name="connsiteY1" fmla="*/ 0 h 6072775"/>
              <a:gd name="connsiteX2" fmla="*/ 1675555 w 11311975"/>
              <a:gd name="connsiteY2" fmla="*/ 0 h 6072775"/>
              <a:gd name="connsiteX3" fmla="*/ 2153206 w 11311975"/>
              <a:gd name="connsiteY3" fmla="*/ 0 h 6072775"/>
              <a:gd name="connsiteX4" fmla="*/ 3002366 w 11311975"/>
              <a:gd name="connsiteY4" fmla="*/ 0 h 6072775"/>
              <a:gd name="connsiteX5" fmla="*/ 3387141 w 11311975"/>
              <a:gd name="connsiteY5" fmla="*/ 0 h 6072775"/>
              <a:gd name="connsiteX6" fmla="*/ 3957669 w 11311975"/>
              <a:gd name="connsiteY6" fmla="*/ 0 h 6072775"/>
              <a:gd name="connsiteX7" fmla="*/ 4528198 w 11311975"/>
              <a:gd name="connsiteY7" fmla="*/ 0 h 6072775"/>
              <a:gd name="connsiteX8" fmla="*/ 5377357 w 11311975"/>
              <a:gd name="connsiteY8" fmla="*/ 0 h 6072775"/>
              <a:gd name="connsiteX9" fmla="*/ 6040763 w 11311975"/>
              <a:gd name="connsiteY9" fmla="*/ 0 h 6072775"/>
              <a:gd name="connsiteX10" fmla="*/ 6889922 w 11311975"/>
              <a:gd name="connsiteY10" fmla="*/ 0 h 6072775"/>
              <a:gd name="connsiteX11" fmla="*/ 7739081 w 11311975"/>
              <a:gd name="connsiteY11" fmla="*/ 0 h 6072775"/>
              <a:gd name="connsiteX12" fmla="*/ 8495363 w 11311975"/>
              <a:gd name="connsiteY12" fmla="*/ 0 h 6072775"/>
              <a:gd name="connsiteX13" fmla="*/ 9251645 w 11311975"/>
              <a:gd name="connsiteY13" fmla="*/ 0 h 6072775"/>
              <a:gd name="connsiteX14" fmla="*/ 9636421 w 11311975"/>
              <a:gd name="connsiteY14" fmla="*/ 0 h 6072775"/>
              <a:gd name="connsiteX15" fmla="*/ 10299826 w 11311975"/>
              <a:gd name="connsiteY15" fmla="*/ 0 h 6072775"/>
              <a:gd name="connsiteX16" fmla="*/ 11311975 w 11311975"/>
              <a:gd name="connsiteY16" fmla="*/ 1012149 h 6072775"/>
              <a:gd name="connsiteX17" fmla="*/ 11311975 w 11311975"/>
              <a:gd name="connsiteY17" fmla="*/ 1605926 h 6072775"/>
              <a:gd name="connsiteX18" fmla="*/ 11311975 w 11311975"/>
              <a:gd name="connsiteY18" fmla="*/ 2361641 h 6072775"/>
              <a:gd name="connsiteX19" fmla="*/ 11311975 w 11311975"/>
              <a:gd name="connsiteY19" fmla="*/ 3117357 h 6072775"/>
              <a:gd name="connsiteX20" fmla="*/ 11311975 w 11311975"/>
              <a:gd name="connsiteY20" fmla="*/ 3792103 h 6072775"/>
              <a:gd name="connsiteX21" fmla="*/ 11311975 w 11311975"/>
              <a:gd name="connsiteY21" fmla="*/ 4466849 h 6072775"/>
              <a:gd name="connsiteX22" fmla="*/ 11311975 w 11311975"/>
              <a:gd name="connsiteY22" fmla="*/ 5060626 h 6072775"/>
              <a:gd name="connsiteX23" fmla="*/ 10299826 w 11311975"/>
              <a:gd name="connsiteY23" fmla="*/ 6072775 h 6072775"/>
              <a:gd name="connsiteX24" fmla="*/ 9729297 w 11311975"/>
              <a:gd name="connsiteY24" fmla="*/ 6072775 h 6072775"/>
              <a:gd name="connsiteX25" fmla="*/ 9344522 w 11311975"/>
              <a:gd name="connsiteY25" fmla="*/ 6072775 h 6072775"/>
              <a:gd name="connsiteX26" fmla="*/ 8495363 w 11311975"/>
              <a:gd name="connsiteY26" fmla="*/ 6072775 h 6072775"/>
              <a:gd name="connsiteX27" fmla="*/ 7924834 w 11311975"/>
              <a:gd name="connsiteY27" fmla="*/ 6072775 h 6072775"/>
              <a:gd name="connsiteX28" fmla="*/ 7354306 w 11311975"/>
              <a:gd name="connsiteY28" fmla="*/ 6072775 h 6072775"/>
              <a:gd name="connsiteX29" fmla="*/ 6690900 w 11311975"/>
              <a:gd name="connsiteY29" fmla="*/ 6072775 h 6072775"/>
              <a:gd name="connsiteX30" fmla="*/ 6306125 w 11311975"/>
              <a:gd name="connsiteY30" fmla="*/ 6072775 h 6072775"/>
              <a:gd name="connsiteX31" fmla="*/ 5549843 w 11311975"/>
              <a:gd name="connsiteY31" fmla="*/ 6072775 h 6072775"/>
              <a:gd name="connsiteX32" fmla="*/ 4700684 w 11311975"/>
              <a:gd name="connsiteY32" fmla="*/ 6072775 h 6072775"/>
              <a:gd name="connsiteX33" fmla="*/ 4037278 w 11311975"/>
              <a:gd name="connsiteY33" fmla="*/ 6072775 h 6072775"/>
              <a:gd name="connsiteX34" fmla="*/ 3280996 w 11311975"/>
              <a:gd name="connsiteY34" fmla="*/ 6072775 h 6072775"/>
              <a:gd name="connsiteX35" fmla="*/ 2617590 w 11311975"/>
              <a:gd name="connsiteY35" fmla="*/ 6072775 h 6072775"/>
              <a:gd name="connsiteX36" fmla="*/ 1768431 w 11311975"/>
              <a:gd name="connsiteY36" fmla="*/ 6072775 h 6072775"/>
              <a:gd name="connsiteX37" fmla="*/ 1012149 w 11311975"/>
              <a:gd name="connsiteY37" fmla="*/ 6072775 h 6072775"/>
              <a:gd name="connsiteX38" fmla="*/ 0 w 11311975"/>
              <a:gd name="connsiteY38" fmla="*/ 5060626 h 6072775"/>
              <a:gd name="connsiteX39" fmla="*/ 0 w 11311975"/>
              <a:gd name="connsiteY39" fmla="*/ 4507334 h 6072775"/>
              <a:gd name="connsiteX40" fmla="*/ 0 w 11311975"/>
              <a:gd name="connsiteY40" fmla="*/ 3751618 h 6072775"/>
              <a:gd name="connsiteX41" fmla="*/ 0 w 11311975"/>
              <a:gd name="connsiteY41" fmla="*/ 3198327 h 6072775"/>
              <a:gd name="connsiteX42" fmla="*/ 0 w 11311975"/>
              <a:gd name="connsiteY42" fmla="*/ 2645035 h 6072775"/>
              <a:gd name="connsiteX43" fmla="*/ 0 w 11311975"/>
              <a:gd name="connsiteY43" fmla="*/ 1970289 h 6072775"/>
              <a:gd name="connsiteX44" fmla="*/ 0 w 1131197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11975" h="6072775" fill="none" extrusionOk="0">
                <a:moveTo>
                  <a:pt x="0" y="1012149"/>
                </a:moveTo>
                <a:cubicBezTo>
                  <a:pt x="-95465" y="439014"/>
                  <a:pt x="391642" y="-90405"/>
                  <a:pt x="1012149" y="0"/>
                </a:cubicBezTo>
                <a:cubicBezTo>
                  <a:pt x="1314884" y="19701"/>
                  <a:pt x="1470955" y="-13067"/>
                  <a:pt x="1675555" y="0"/>
                </a:cubicBezTo>
                <a:cubicBezTo>
                  <a:pt x="1880155" y="13067"/>
                  <a:pt x="2032717" y="8064"/>
                  <a:pt x="2153206" y="0"/>
                </a:cubicBezTo>
                <a:cubicBezTo>
                  <a:pt x="2273695" y="-8064"/>
                  <a:pt x="2778767" y="12888"/>
                  <a:pt x="3002366" y="0"/>
                </a:cubicBezTo>
                <a:cubicBezTo>
                  <a:pt x="3225965" y="-12888"/>
                  <a:pt x="3287322" y="-15048"/>
                  <a:pt x="3387141" y="0"/>
                </a:cubicBezTo>
                <a:cubicBezTo>
                  <a:pt x="3486961" y="15048"/>
                  <a:pt x="3833789" y="19558"/>
                  <a:pt x="3957669" y="0"/>
                </a:cubicBezTo>
                <a:cubicBezTo>
                  <a:pt x="4081549" y="-19558"/>
                  <a:pt x="4344896" y="1210"/>
                  <a:pt x="4528198" y="0"/>
                </a:cubicBezTo>
                <a:cubicBezTo>
                  <a:pt x="4711500" y="-1210"/>
                  <a:pt x="5098204" y="-17198"/>
                  <a:pt x="5377357" y="0"/>
                </a:cubicBezTo>
                <a:cubicBezTo>
                  <a:pt x="5656510" y="17198"/>
                  <a:pt x="5848342" y="27812"/>
                  <a:pt x="6040763" y="0"/>
                </a:cubicBezTo>
                <a:cubicBezTo>
                  <a:pt x="6233184" y="-27812"/>
                  <a:pt x="6538265" y="-7746"/>
                  <a:pt x="6889922" y="0"/>
                </a:cubicBezTo>
                <a:cubicBezTo>
                  <a:pt x="7241579" y="7746"/>
                  <a:pt x="7514583" y="40843"/>
                  <a:pt x="7739081" y="0"/>
                </a:cubicBezTo>
                <a:cubicBezTo>
                  <a:pt x="7963579" y="-40843"/>
                  <a:pt x="8149437" y="-25895"/>
                  <a:pt x="8495363" y="0"/>
                </a:cubicBezTo>
                <a:cubicBezTo>
                  <a:pt x="8841289" y="25895"/>
                  <a:pt x="9050419" y="24888"/>
                  <a:pt x="9251645" y="0"/>
                </a:cubicBezTo>
                <a:cubicBezTo>
                  <a:pt x="9452871" y="-24888"/>
                  <a:pt x="9488384" y="5219"/>
                  <a:pt x="9636421" y="0"/>
                </a:cubicBezTo>
                <a:cubicBezTo>
                  <a:pt x="9784458" y="-5219"/>
                  <a:pt x="9986529" y="-29281"/>
                  <a:pt x="10299826" y="0"/>
                </a:cubicBezTo>
                <a:cubicBezTo>
                  <a:pt x="10771606" y="88537"/>
                  <a:pt x="11386303" y="405355"/>
                  <a:pt x="11311975" y="1012149"/>
                </a:cubicBezTo>
                <a:cubicBezTo>
                  <a:pt x="11313497" y="1299247"/>
                  <a:pt x="11332097" y="1412428"/>
                  <a:pt x="11311975" y="1605926"/>
                </a:cubicBezTo>
                <a:cubicBezTo>
                  <a:pt x="11291853" y="1799424"/>
                  <a:pt x="11311872" y="2142919"/>
                  <a:pt x="11311975" y="2361641"/>
                </a:cubicBezTo>
                <a:cubicBezTo>
                  <a:pt x="11312078" y="2580364"/>
                  <a:pt x="11326783" y="2770178"/>
                  <a:pt x="11311975" y="3117357"/>
                </a:cubicBezTo>
                <a:cubicBezTo>
                  <a:pt x="11297167" y="3464536"/>
                  <a:pt x="11338675" y="3646219"/>
                  <a:pt x="11311975" y="3792103"/>
                </a:cubicBezTo>
                <a:cubicBezTo>
                  <a:pt x="11285275" y="3937987"/>
                  <a:pt x="11330226" y="4271195"/>
                  <a:pt x="11311975" y="4466849"/>
                </a:cubicBezTo>
                <a:cubicBezTo>
                  <a:pt x="11293724" y="4662503"/>
                  <a:pt x="11309995" y="4782586"/>
                  <a:pt x="11311975" y="5060626"/>
                </a:cubicBezTo>
                <a:cubicBezTo>
                  <a:pt x="11277937" y="5716255"/>
                  <a:pt x="10850161" y="6043822"/>
                  <a:pt x="10299826" y="6072775"/>
                </a:cubicBezTo>
                <a:cubicBezTo>
                  <a:pt x="10121485" y="6094292"/>
                  <a:pt x="9908707" y="6084348"/>
                  <a:pt x="9729297" y="6072775"/>
                </a:cubicBezTo>
                <a:cubicBezTo>
                  <a:pt x="9549887" y="6061202"/>
                  <a:pt x="9454576" y="6069724"/>
                  <a:pt x="9344522" y="6072775"/>
                </a:cubicBezTo>
                <a:cubicBezTo>
                  <a:pt x="9234469" y="6075826"/>
                  <a:pt x="8687302" y="6043413"/>
                  <a:pt x="8495363" y="6072775"/>
                </a:cubicBezTo>
                <a:cubicBezTo>
                  <a:pt x="8303424" y="6102137"/>
                  <a:pt x="8123300" y="6070834"/>
                  <a:pt x="7924834" y="6072775"/>
                </a:cubicBezTo>
                <a:cubicBezTo>
                  <a:pt x="7726368" y="6074716"/>
                  <a:pt x="7638495" y="6087772"/>
                  <a:pt x="7354306" y="6072775"/>
                </a:cubicBezTo>
                <a:cubicBezTo>
                  <a:pt x="7070117" y="6057778"/>
                  <a:pt x="6861958" y="6065890"/>
                  <a:pt x="6690900" y="6072775"/>
                </a:cubicBezTo>
                <a:cubicBezTo>
                  <a:pt x="6519842" y="6079660"/>
                  <a:pt x="6429192" y="6053812"/>
                  <a:pt x="6306125" y="6072775"/>
                </a:cubicBezTo>
                <a:cubicBezTo>
                  <a:pt x="6183059" y="6091738"/>
                  <a:pt x="5808813" y="6036194"/>
                  <a:pt x="5549843" y="6072775"/>
                </a:cubicBezTo>
                <a:cubicBezTo>
                  <a:pt x="5290873" y="6109356"/>
                  <a:pt x="4908714" y="6073046"/>
                  <a:pt x="4700684" y="6072775"/>
                </a:cubicBezTo>
                <a:cubicBezTo>
                  <a:pt x="4492654" y="6072504"/>
                  <a:pt x="4255704" y="6064813"/>
                  <a:pt x="4037278" y="6072775"/>
                </a:cubicBezTo>
                <a:cubicBezTo>
                  <a:pt x="3818852" y="6080737"/>
                  <a:pt x="3589786" y="6041011"/>
                  <a:pt x="3280996" y="6072775"/>
                </a:cubicBezTo>
                <a:cubicBezTo>
                  <a:pt x="2972206" y="6104539"/>
                  <a:pt x="2878790" y="6079918"/>
                  <a:pt x="2617590" y="6072775"/>
                </a:cubicBezTo>
                <a:cubicBezTo>
                  <a:pt x="2356390" y="6065632"/>
                  <a:pt x="2067358" y="6099343"/>
                  <a:pt x="1768431" y="6072775"/>
                </a:cubicBezTo>
                <a:cubicBezTo>
                  <a:pt x="1469504" y="6046207"/>
                  <a:pt x="1179758" y="6093647"/>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11975" h="6072775" stroke="0" extrusionOk="0">
                <a:moveTo>
                  <a:pt x="0" y="1012149"/>
                </a:moveTo>
                <a:cubicBezTo>
                  <a:pt x="-5356" y="421353"/>
                  <a:pt x="412126" y="22481"/>
                  <a:pt x="1012149" y="0"/>
                </a:cubicBezTo>
                <a:cubicBezTo>
                  <a:pt x="1254703" y="12000"/>
                  <a:pt x="1369322" y="33112"/>
                  <a:pt x="1675555" y="0"/>
                </a:cubicBezTo>
                <a:cubicBezTo>
                  <a:pt x="1981788" y="-33112"/>
                  <a:pt x="1961827" y="-12613"/>
                  <a:pt x="2153206" y="0"/>
                </a:cubicBezTo>
                <a:cubicBezTo>
                  <a:pt x="2344585" y="12613"/>
                  <a:pt x="2407804" y="2746"/>
                  <a:pt x="2537982" y="0"/>
                </a:cubicBezTo>
                <a:cubicBezTo>
                  <a:pt x="2668160" y="-2746"/>
                  <a:pt x="3044337" y="-32634"/>
                  <a:pt x="3294264" y="0"/>
                </a:cubicBezTo>
                <a:cubicBezTo>
                  <a:pt x="3544191" y="32634"/>
                  <a:pt x="3747554" y="-4954"/>
                  <a:pt x="4050546" y="0"/>
                </a:cubicBezTo>
                <a:cubicBezTo>
                  <a:pt x="4353538" y="4954"/>
                  <a:pt x="4486513" y="11552"/>
                  <a:pt x="4713952" y="0"/>
                </a:cubicBezTo>
                <a:cubicBezTo>
                  <a:pt x="4941391" y="-11552"/>
                  <a:pt x="5125927" y="-3950"/>
                  <a:pt x="5284480" y="0"/>
                </a:cubicBezTo>
                <a:cubicBezTo>
                  <a:pt x="5443033" y="3950"/>
                  <a:pt x="5663424" y="4388"/>
                  <a:pt x="5855009" y="0"/>
                </a:cubicBezTo>
                <a:cubicBezTo>
                  <a:pt x="6046594" y="-4388"/>
                  <a:pt x="6157170" y="13775"/>
                  <a:pt x="6239784" y="0"/>
                </a:cubicBezTo>
                <a:cubicBezTo>
                  <a:pt x="6322398" y="-13775"/>
                  <a:pt x="6826782" y="13832"/>
                  <a:pt x="6996067" y="0"/>
                </a:cubicBezTo>
                <a:cubicBezTo>
                  <a:pt x="7165352" y="-13832"/>
                  <a:pt x="7299087" y="1256"/>
                  <a:pt x="7566595" y="0"/>
                </a:cubicBezTo>
                <a:cubicBezTo>
                  <a:pt x="7834103" y="-1256"/>
                  <a:pt x="8042619" y="-6039"/>
                  <a:pt x="8415754" y="0"/>
                </a:cubicBezTo>
                <a:cubicBezTo>
                  <a:pt x="8788889" y="6039"/>
                  <a:pt x="8685800" y="-19096"/>
                  <a:pt x="8800530" y="0"/>
                </a:cubicBezTo>
                <a:cubicBezTo>
                  <a:pt x="8915260" y="19096"/>
                  <a:pt x="9303586" y="-25670"/>
                  <a:pt x="9649689" y="0"/>
                </a:cubicBezTo>
                <a:cubicBezTo>
                  <a:pt x="9995792" y="25670"/>
                  <a:pt x="10027454" y="10379"/>
                  <a:pt x="10299826" y="0"/>
                </a:cubicBezTo>
                <a:cubicBezTo>
                  <a:pt x="10847108" y="-23184"/>
                  <a:pt x="11297625" y="530400"/>
                  <a:pt x="11311975" y="1012149"/>
                </a:cubicBezTo>
                <a:cubicBezTo>
                  <a:pt x="11295146" y="1302421"/>
                  <a:pt x="11288425" y="1460604"/>
                  <a:pt x="11311975" y="1727380"/>
                </a:cubicBezTo>
                <a:cubicBezTo>
                  <a:pt x="11335525" y="1994156"/>
                  <a:pt x="11302160" y="2052418"/>
                  <a:pt x="11311975" y="2361641"/>
                </a:cubicBezTo>
                <a:cubicBezTo>
                  <a:pt x="11321790" y="2670864"/>
                  <a:pt x="11288535" y="2643978"/>
                  <a:pt x="11311975" y="2914933"/>
                </a:cubicBezTo>
                <a:cubicBezTo>
                  <a:pt x="11335415" y="3185888"/>
                  <a:pt x="11296608" y="3389948"/>
                  <a:pt x="11311975" y="3589679"/>
                </a:cubicBezTo>
                <a:cubicBezTo>
                  <a:pt x="11327342" y="3789410"/>
                  <a:pt x="11314183" y="4002415"/>
                  <a:pt x="11311975" y="4142971"/>
                </a:cubicBezTo>
                <a:cubicBezTo>
                  <a:pt x="11309767" y="4283527"/>
                  <a:pt x="11334815" y="4732693"/>
                  <a:pt x="11311975" y="5060626"/>
                </a:cubicBezTo>
                <a:cubicBezTo>
                  <a:pt x="11412547" y="5702023"/>
                  <a:pt x="10893187" y="6122224"/>
                  <a:pt x="10299826" y="6072775"/>
                </a:cubicBezTo>
                <a:cubicBezTo>
                  <a:pt x="10042296" y="6111501"/>
                  <a:pt x="9756703" y="6031174"/>
                  <a:pt x="9450667" y="6072775"/>
                </a:cubicBezTo>
                <a:cubicBezTo>
                  <a:pt x="9144631" y="6114376"/>
                  <a:pt x="9254295" y="6088955"/>
                  <a:pt x="9065892" y="6072775"/>
                </a:cubicBezTo>
                <a:cubicBezTo>
                  <a:pt x="8877489" y="6056595"/>
                  <a:pt x="8742614" y="6049129"/>
                  <a:pt x="8588240" y="6072775"/>
                </a:cubicBezTo>
                <a:cubicBezTo>
                  <a:pt x="8433866" y="6096421"/>
                  <a:pt x="7991842" y="6091365"/>
                  <a:pt x="7739081" y="6072775"/>
                </a:cubicBezTo>
                <a:cubicBezTo>
                  <a:pt x="7486320" y="6054185"/>
                  <a:pt x="7335495" y="6070046"/>
                  <a:pt x="6982799" y="6072775"/>
                </a:cubicBezTo>
                <a:cubicBezTo>
                  <a:pt x="6630103" y="6075504"/>
                  <a:pt x="6490421" y="6073490"/>
                  <a:pt x="6133639" y="6072775"/>
                </a:cubicBezTo>
                <a:cubicBezTo>
                  <a:pt x="5776857" y="6072060"/>
                  <a:pt x="5893873" y="6056774"/>
                  <a:pt x="5655988" y="6072775"/>
                </a:cubicBezTo>
                <a:cubicBezTo>
                  <a:pt x="5418103" y="6088776"/>
                  <a:pt x="5231137" y="6076506"/>
                  <a:pt x="4899705" y="6072775"/>
                </a:cubicBezTo>
                <a:cubicBezTo>
                  <a:pt x="4568273" y="6069044"/>
                  <a:pt x="4390630" y="6039618"/>
                  <a:pt x="4236300" y="6072775"/>
                </a:cubicBezTo>
                <a:cubicBezTo>
                  <a:pt x="4081970" y="6105932"/>
                  <a:pt x="3871555" y="6053644"/>
                  <a:pt x="3665771" y="6072775"/>
                </a:cubicBezTo>
                <a:cubicBezTo>
                  <a:pt x="3459987" y="6091906"/>
                  <a:pt x="3320827" y="6052903"/>
                  <a:pt x="3095242" y="6072775"/>
                </a:cubicBezTo>
                <a:cubicBezTo>
                  <a:pt x="2869657" y="6092647"/>
                  <a:pt x="2802149" y="6089621"/>
                  <a:pt x="2617590" y="6072775"/>
                </a:cubicBezTo>
                <a:cubicBezTo>
                  <a:pt x="2433031" y="6055929"/>
                  <a:pt x="2043633" y="6054182"/>
                  <a:pt x="1861308" y="6072775"/>
                </a:cubicBezTo>
                <a:cubicBezTo>
                  <a:pt x="1678983" y="6091368"/>
                  <a:pt x="1186004" y="6082985"/>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45657B6E-D391-421C-B000-F7D453BA04FB}"/>
              </a:ext>
            </a:extLst>
          </p:cNvPr>
          <p:cNvSpPr txBox="1"/>
          <p:nvPr/>
        </p:nvSpPr>
        <p:spPr>
          <a:xfrm>
            <a:off x="2359855" y="2734111"/>
            <a:ext cx="609834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0000"/>
                </a:solidFill>
                <a:effectLst/>
                <a:uLnTx/>
                <a:uFillTx/>
                <a:latin typeface="OpenSans"/>
                <a:ea typeface="+mn-ea"/>
                <a:cs typeface="+mn-cs"/>
              </a:rPr>
              <a:t>-</a:t>
            </a:r>
          </a:p>
        </p:txBody>
      </p:sp>
      <p:pic>
        <p:nvPicPr>
          <p:cNvPr id="21" name="图片 6">
            <a:extLst>
              <a:ext uri="{FF2B5EF4-FFF2-40B4-BE49-F238E27FC236}">
                <a16:creationId xmlns:a16="http://schemas.microsoft.com/office/drawing/2014/main" id="{AF246D7C-1B5A-49F9-9740-42764A38E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13" y="1156772"/>
            <a:ext cx="12192000" cy="5734051"/>
          </a:xfrm>
          <a:prstGeom prst="rect">
            <a:avLst/>
          </a:prstGeom>
        </p:spPr>
      </p:pic>
      <p:sp>
        <p:nvSpPr>
          <p:cNvPr id="22" name="Rectangle: Rounded Corners 21">
            <a:extLst>
              <a:ext uri="{FF2B5EF4-FFF2-40B4-BE49-F238E27FC236}">
                <a16:creationId xmlns:a16="http://schemas.microsoft.com/office/drawing/2014/main" id="{CAE1C019-C30F-4EA8-88CD-329F364C4B73}"/>
              </a:ext>
            </a:extLst>
          </p:cNvPr>
          <p:cNvSpPr/>
          <p:nvPr/>
        </p:nvSpPr>
        <p:spPr>
          <a:xfrm>
            <a:off x="925902" y="1894870"/>
            <a:ext cx="1069417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3" name="Rectangle: Rounded Corners 22">
            <a:extLst>
              <a:ext uri="{FF2B5EF4-FFF2-40B4-BE49-F238E27FC236}">
                <a16:creationId xmlns:a16="http://schemas.microsoft.com/office/drawing/2014/main" id="{E54FC710-1220-4066-ABC2-A56C35DFD560}"/>
              </a:ext>
            </a:extLst>
          </p:cNvPr>
          <p:cNvSpPr/>
          <p:nvPr/>
        </p:nvSpPr>
        <p:spPr>
          <a:xfrm>
            <a:off x="1294544" y="3229273"/>
            <a:ext cx="986319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1971B1B2-EC16-4C65-A0C9-5D3F77D15D0F}"/>
              </a:ext>
            </a:extLst>
          </p:cNvPr>
          <p:cNvSpPr txBox="1"/>
          <p:nvPr/>
        </p:nvSpPr>
        <p:spPr>
          <a:xfrm>
            <a:off x="1294545" y="1991325"/>
            <a:ext cx="10128422"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Đọc lại bài đọc, học thuộc lòng và trả lời câu hỏi </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BC34DECC-FF65-4283-ADA3-4812D6098392}"/>
              </a:ext>
            </a:extLst>
          </p:cNvPr>
          <p:cNvSpPr txBox="1"/>
          <p:nvPr/>
        </p:nvSpPr>
        <p:spPr>
          <a:xfrm>
            <a:off x="1412096" y="3392884"/>
            <a:ext cx="9673719"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LT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53</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DBB1AE5-8ECE-48A7-A881-E127982FE043}"/>
              </a:ext>
            </a:extLst>
          </p:cNvPr>
          <p:cNvPicPr>
            <a:picLocks noChangeAspect="1"/>
          </p:cNvPicPr>
          <p:nvPr/>
        </p:nvPicPr>
        <p:blipFill>
          <a:blip r:embed="rId3"/>
          <a:stretch>
            <a:fillRect/>
          </a:stretch>
        </p:blipFill>
        <p:spPr>
          <a:xfrm>
            <a:off x="4039043" y="576472"/>
            <a:ext cx="5998984" cy="1652159"/>
          </a:xfrm>
          <a:prstGeom prst="rect">
            <a:avLst/>
          </a:prstGeom>
        </p:spPr>
      </p:pic>
    </p:spTree>
    <p:extLst>
      <p:ext uri="{BB962C8B-B14F-4D97-AF65-F5344CB8AC3E}">
        <p14:creationId xmlns:p14="http://schemas.microsoft.com/office/powerpoint/2010/main" val="3230074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5bae312793c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13310" y="5502275"/>
            <a:ext cx="1272540" cy="1272540"/>
          </a:xfrm>
          <a:prstGeom prst="rect">
            <a:avLst/>
          </a:prstGeom>
        </p:spPr>
      </p:pic>
      <p:pic>
        <p:nvPicPr>
          <p:cNvPr id="2" name="Picture 1" descr="Picture15"/>
          <p:cNvPicPr>
            <a:picLocks noChangeAspect="1"/>
          </p:cNvPicPr>
          <p:nvPr/>
        </p:nvPicPr>
        <p:blipFill>
          <a:blip r:embed="rId16"/>
          <a:stretch>
            <a:fillRect/>
          </a:stretch>
        </p:blipFill>
        <p:spPr>
          <a:xfrm>
            <a:off x="1877695" y="2081530"/>
            <a:ext cx="8436610" cy="26943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39"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75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75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75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750" fill="hold"/>
                                        <p:tgtEl>
                                          <p:spTgt spid="40"/>
                                        </p:tgtEl>
                                        <p:attrNameLst>
                                          <p:attrName>ppt_w</p:attrName>
                                        </p:attrNameLst>
                                      </p:cBhvr>
                                      <p:tavLst>
                                        <p:tav tm="0">
                                          <p:val>
                                            <p:fltVal val="0"/>
                                          </p:val>
                                        </p:tav>
                                        <p:tav tm="100000">
                                          <p:val>
                                            <p:strVal val="#ppt_w"/>
                                          </p:val>
                                        </p:tav>
                                      </p:tavLst>
                                    </p:anim>
                                    <p:anim calcmode="lin" valueType="num">
                                      <p:cBhvr>
                                        <p:cTn id="25" dur="750" fill="hold"/>
                                        <p:tgtEl>
                                          <p:spTgt spid="40"/>
                                        </p:tgtEl>
                                        <p:attrNameLst>
                                          <p:attrName>ppt_h</p:attrName>
                                        </p:attrNameLst>
                                      </p:cBhvr>
                                      <p:tavLst>
                                        <p:tav tm="0">
                                          <p:val>
                                            <p:fltVal val="0"/>
                                          </p:val>
                                        </p:tav>
                                        <p:tav tm="100000">
                                          <p:val>
                                            <p:strVal val="#ppt_h"/>
                                          </p:val>
                                        </p:tav>
                                      </p:tavLst>
                                    </p:anim>
                                    <p:animEffect transition="in" filter="fade">
                                      <p:cBhvr>
                                        <p:cTn id="26" dur="750"/>
                                        <p:tgtEl>
                                          <p:spTgt spid="40"/>
                                        </p:tgtEl>
                                      </p:cBhvr>
                                    </p:animEffect>
                                  </p:childTnLst>
                                </p:cTn>
                              </p:par>
                              <p:par>
                                <p:cTn id="27" presetID="2" presetClass="entr" presetSubtype="9"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0-#ppt_h/2"/>
                                          </p:val>
                                        </p:tav>
                                        <p:tav tm="100000">
                                          <p:val>
                                            <p:strVal val="#ppt_y"/>
                                          </p:val>
                                        </p:tav>
                                      </p:tavLst>
                                    </p:anim>
                                  </p:childTnLst>
                                </p:cTn>
                              </p:par>
                              <p:par>
                                <p:cTn id="31" presetID="14" presetClass="entr" presetSubtype="10" fill="hold" nodeType="withEffect">
                                  <p:stCondLst>
                                    <p:cond delay="0"/>
                                  </p:stCondLst>
                                  <p:childTnLst>
                                    <p:set>
                                      <p:cBhvr>
                                        <p:cTn id="32" dur="1000" fill="hold">
                                          <p:stCondLst>
                                            <p:cond delay="0"/>
                                          </p:stCondLst>
                                        </p:cTn>
                                        <p:tgtEl>
                                          <p:spTgt spid="2"/>
                                        </p:tgtEl>
                                        <p:attrNameLst>
                                          <p:attrName>style.visibility</p:attrName>
                                        </p:attrNameLst>
                                      </p:cBhvr>
                                      <p:to>
                                        <p:strVal val="visible"/>
                                      </p:to>
                                    </p:set>
                                    <p:animEffect transition="in" filter="randombar(horizontal)">
                                      <p:cBhvr>
                                        <p:cTn id="33" dur="1000"/>
                                        <p:tgtEl>
                                          <p:spTgt spid="2"/>
                                        </p:tgtEl>
                                      </p:cBhvr>
                                    </p:animEffect>
                                  </p:childTnLst>
                                </p:cTn>
                              </p:par>
                            </p:childTnLst>
                          </p:cTn>
                        </p:par>
                        <p:par>
                          <p:cTn id="34" fill="hold">
                            <p:stCondLst>
                              <p:cond delay="163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id="{26A56CCF-C8EC-44B7-85A7-58C0F3369678}"/>
              </a:ext>
            </a:extLst>
          </p:cNvPr>
          <p:cNvPicPr>
            <a:picLocks noChangeAspect="1"/>
          </p:cNvPicPr>
          <p:nvPr/>
        </p:nvPicPr>
        <p:blipFill>
          <a:blip r:embed="rId3"/>
          <a:stretch>
            <a:fillRect/>
          </a:stretch>
        </p:blipFill>
        <p:spPr>
          <a:xfrm>
            <a:off x="572367" y="1158359"/>
            <a:ext cx="4056941" cy="2874205"/>
          </a:xfrm>
          <a:prstGeom prst="rect">
            <a:avLst/>
          </a:prstGeom>
        </p:spPr>
      </p:pic>
      <p:pic>
        <p:nvPicPr>
          <p:cNvPr id="8" name="Picture 7">
            <a:extLst>
              <a:ext uri="{FF2B5EF4-FFF2-40B4-BE49-F238E27FC236}">
                <a16:creationId xmlns:a16="http://schemas.microsoft.com/office/drawing/2014/main" id="{C2C4099A-0AEB-47A5-8628-9A0FDA1849B7}"/>
              </a:ext>
            </a:extLst>
          </p:cNvPr>
          <p:cNvPicPr>
            <a:picLocks noChangeAspect="1"/>
          </p:cNvPicPr>
          <p:nvPr/>
        </p:nvPicPr>
        <p:blipFill>
          <a:blip r:embed="rId4"/>
          <a:stretch>
            <a:fillRect/>
          </a:stretch>
        </p:blipFill>
        <p:spPr>
          <a:xfrm>
            <a:off x="4325610" y="1114427"/>
            <a:ext cx="3976398" cy="3083674"/>
          </a:xfrm>
          <a:prstGeom prst="rect">
            <a:avLst/>
          </a:prstGeom>
        </p:spPr>
      </p:pic>
      <p:pic>
        <p:nvPicPr>
          <p:cNvPr id="28" name="Picture 27">
            <a:extLst>
              <a:ext uri="{FF2B5EF4-FFF2-40B4-BE49-F238E27FC236}">
                <a16:creationId xmlns:a16="http://schemas.microsoft.com/office/drawing/2014/main" id="{5CB4795B-FB58-4B3B-BEAC-B1A868B031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a16="http://schemas.microsoft.com/office/drawing/2014/main"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61692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mj-lt"/>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á</a:t>
            </a:r>
            <a:r>
              <a:rPr lang="vi-VN" sz="2400" dirty="0">
                <a:solidFill>
                  <a:prstClr val="black"/>
                </a:solidFill>
                <a:latin typeface="+mj-lt"/>
                <a:ea typeface="Arial-Rounded" panose="020B0500000000000000" pitchFamily="34" charset="0"/>
                <a:cs typeface="Arial-Rounded" panose="020B0500000000000000" pitchFamily="34" charset="0"/>
              </a:rPr>
              <a:t>i:</a:t>
            </a:r>
          </a:p>
          <a:p>
            <a:pPr lvl="0"/>
            <a:r>
              <a:rPr lang="en-US" sz="2400" dirty="0">
                <a:solidFill>
                  <a:prstClr val="black"/>
                </a:solidFill>
                <a:latin typeface="+mj-lt"/>
                <a:ea typeface="Arial-Rounded" panose="020B0500000000000000" pitchFamily="34" charset="0"/>
                <a:cs typeface="Arial-Rounded" panose="020B0500000000000000" pitchFamily="34" charset="0"/>
              </a:rPr>
              <a:t>   </a:t>
            </a:r>
            <a:r>
              <a:rPr lang="vi-VN" sz="2400" dirty="0">
                <a:solidFill>
                  <a:prstClr val="black"/>
                </a:solidFill>
                <a:latin typeface="+mj-lt"/>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400" dirty="0">
                <a:solidFill>
                  <a:prstClr val="black"/>
                </a:solidFill>
                <a:latin typeface="+mj-lt"/>
                <a:ea typeface="Arial-Rounded" panose="020B0500000000000000" pitchFamily="34" charset="0"/>
                <a:cs typeface="Arial-Rounded" panose="020B0500000000000000" pitchFamily="34" charset="0"/>
              </a:rPr>
              <a:t>   </a:t>
            </a:r>
            <a:r>
              <a:rPr lang="vi-VN" sz="2400" dirty="0">
                <a:solidFill>
                  <a:prstClr val="black"/>
                </a:solidFill>
                <a:latin typeface="+mj-lt"/>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400" dirty="0">
                <a:solidFill>
                  <a:prstClr val="black"/>
                </a:solidFill>
                <a:latin typeface="+mj-lt"/>
                <a:ea typeface="Arial-Rounded" panose="020B0500000000000000" pitchFamily="34" charset="0"/>
                <a:cs typeface="Arial-Rounded" panose="020B0500000000000000" pitchFamily="34" charset="0"/>
              </a:rPr>
              <a:t>   </a:t>
            </a:r>
            <a:r>
              <a:rPr lang="vi-VN" sz="2400" dirty="0">
                <a:solidFill>
                  <a:prstClr val="black"/>
                </a:solidFill>
                <a:latin typeface="+mj-lt"/>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à</a:t>
            </a:r>
            <a:r>
              <a:rPr lang="vi-VN" sz="2400" dirty="0">
                <a:solidFill>
                  <a:prstClr val="black"/>
                </a:solidFill>
                <a:latin typeface="+mj-lt"/>
                <a:ea typeface="Arial-Rounded" panose="020B0500000000000000" pitchFamily="34" charset="0"/>
                <a:cs typeface="Arial-Rounded" panose="020B0500000000000000" pitchFamily="34" charset="0"/>
              </a:rPr>
              <a:t>n chải nên không sao cầm được cốc nước nữa. Đến lúc cài khuy áo, cũng thật khó khăn, cứ phải loay hoay với một tay. Khi cần vẽ tranh thì hết chịu nổi! Chỉ có một tay cầm bút màu, không có tay nào để giữ </a:t>
            </a:r>
            <a:r>
              <a:rPr lang="en-US" sz="24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a:t>
            </a:r>
            <a:r>
              <a:rPr lang="vi-VN" sz="2400" dirty="0">
                <a:solidFill>
                  <a:prstClr val="black"/>
                </a:solidFill>
                <a:latin typeface="+mj-lt"/>
                <a:ea typeface="Arial-Rounded" panose="020B0500000000000000" pitchFamily="34" charset="0"/>
                <a:cs typeface="Arial-Rounded" panose="020B0500000000000000" pitchFamily="34" charset="0"/>
              </a:rPr>
              <a:t>ấy. Tay phải hối hận lắm, liền xin lỗi tay trái.</a:t>
            </a:r>
          </a:p>
          <a:p>
            <a:pPr lvl="0"/>
            <a:r>
              <a:rPr lang="en-US" sz="2400" dirty="0">
                <a:solidFill>
                  <a:prstClr val="black"/>
                </a:solidFill>
                <a:latin typeface="+mj-lt"/>
                <a:ea typeface="Arial-Rounded" panose="020B0500000000000000" pitchFamily="34" charset="0"/>
                <a:cs typeface="Arial-Rounded" panose="020B0500000000000000" pitchFamily="34" charset="0"/>
              </a:rPr>
              <a:t>   </a:t>
            </a:r>
            <a:r>
              <a:rPr lang="vi-VN" sz="2400" dirty="0">
                <a:solidFill>
                  <a:prstClr val="black"/>
                </a:solidFill>
                <a:latin typeface="+mj-lt"/>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400" dirty="0">
                <a:solidFill>
                  <a:prstClr val="black"/>
                </a:solidFill>
                <a:latin typeface="+mj-lt"/>
                <a:ea typeface="Arial-Rounded" panose="020B0500000000000000" pitchFamily="34" charset="0"/>
                <a:cs typeface="Arial-Rounded" panose="020B0500000000000000" pitchFamily="34" charset="0"/>
              </a:rPr>
              <a:t>   </a:t>
            </a:r>
            <a:r>
              <a:rPr lang="vi-VN" sz="2400" dirty="0">
                <a:solidFill>
                  <a:prstClr val="black"/>
                </a:solidFill>
                <a:latin typeface="+mj-lt"/>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grpSp>
        <p:nvGrpSpPr>
          <p:cNvPr id="22" name="Group 21">
            <a:extLst>
              <a:ext uri="{FF2B5EF4-FFF2-40B4-BE49-F238E27FC236}">
                <a16:creationId xmlns:a16="http://schemas.microsoft.com/office/drawing/2014/main" id="{37447B32-3831-44CB-A0C9-81401BD67C80}"/>
              </a:ext>
            </a:extLst>
          </p:cNvPr>
          <p:cNvGrpSpPr/>
          <p:nvPr/>
        </p:nvGrpSpPr>
        <p:grpSpPr>
          <a:xfrm>
            <a:off x="1115849" y="1544954"/>
            <a:ext cx="3838064" cy="979171"/>
            <a:chOff x="1287721" y="2573164"/>
            <a:chExt cx="3688234" cy="979171"/>
          </a:xfrm>
        </p:grpSpPr>
        <p:sp>
          <p:nvSpPr>
            <p:cNvPr id="23" name="Rounded Rectangle 24">
              <a:extLst>
                <a:ext uri="{FF2B5EF4-FFF2-40B4-BE49-F238E27FC236}">
                  <a16:creationId xmlns:a16="http://schemas.microsoft.com/office/drawing/2014/main"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4A1B68F5-7A66-4A4C-8A5D-3AE453D8AE34}"/>
                </a:ext>
              </a:extLst>
            </p:cNvPr>
            <p:cNvSpPr txBox="1"/>
            <p:nvPr/>
          </p:nvSpPr>
          <p:spPr>
            <a:xfrm>
              <a:off x="1410122" y="2722879"/>
              <a:ext cx="3565833"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4" name="Group 53">
            <a:extLst>
              <a:ext uri="{FF2B5EF4-FFF2-40B4-BE49-F238E27FC236}">
                <a16:creationId xmlns:a16="http://schemas.microsoft.com/office/drawing/2014/main" id="{0CF066ED-412A-4960-81EA-7DBF3DAA32A6}"/>
              </a:ext>
            </a:extLst>
          </p:cNvPr>
          <p:cNvGrpSpPr/>
          <p:nvPr/>
        </p:nvGrpSpPr>
        <p:grpSpPr>
          <a:xfrm>
            <a:off x="5109771" y="2996948"/>
            <a:ext cx="3478375" cy="872989"/>
            <a:chOff x="1287721" y="2573164"/>
            <a:chExt cx="3478375" cy="1638300"/>
          </a:xfrm>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60090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1000" fill="hold"/>
                                        <p:tgtEl>
                                          <p:spTgt spid="54"/>
                                        </p:tgtEl>
                                        <p:attrNameLst>
                                          <p:attrName>ppt_w</p:attrName>
                                        </p:attrNameLst>
                                      </p:cBhvr>
                                      <p:tavLst>
                                        <p:tav tm="0">
                                          <p:val>
                                            <p:fltVal val="0"/>
                                          </p:val>
                                        </p:tav>
                                        <p:tav tm="100000">
                                          <p:val>
                                            <p:strVal val="#ppt_w"/>
                                          </p:val>
                                        </p:tav>
                                      </p:tavLst>
                                    </p:anim>
                                    <p:anim calcmode="lin" valueType="num">
                                      <p:cBhvr>
                                        <p:cTn id="26"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 và tự nhủ</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0840380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68107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27740882"/>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1897</Words>
  <Application>Microsoft Office PowerPoint</Application>
  <PresentationFormat>Widescreen</PresentationFormat>
  <Paragraphs>137</Paragraphs>
  <Slides>32</Slides>
  <Notes>24</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32</vt:i4>
      </vt:variant>
    </vt:vector>
  </HeadingPairs>
  <TitlesOfParts>
    <vt:vector size="47" baseType="lpstr">
      <vt:lpstr>等线</vt:lpstr>
      <vt:lpstr>Arial</vt:lpstr>
      <vt:lpstr>Arial-Rounded</vt:lpstr>
      <vt:lpstr>Calibri</vt:lpstr>
      <vt:lpstr>Calibri Light</vt:lpstr>
      <vt:lpstr>Cambria</vt:lpstr>
      <vt:lpstr>OpenSans</vt:lpstr>
      <vt:lpstr>Tahoma</vt:lpstr>
      <vt:lpstr>Times New Roman</vt:lpstr>
      <vt:lpstr>UTM Avo</vt:lpstr>
      <vt:lpstr>Wingdings</vt:lpstr>
      <vt:lpstr>印品黑体</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43</cp:revision>
  <dcterms:created xsi:type="dcterms:W3CDTF">2022-11-20T11:52:10Z</dcterms:created>
  <dcterms:modified xsi:type="dcterms:W3CDTF">2024-02-28T03:56:35Z</dcterms:modified>
</cp:coreProperties>
</file>