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5" r:id="rId8"/>
    <p:sldId id="263" r:id="rId9"/>
    <p:sldId id="264" r:id="rId10"/>
    <p:sldId id="266" r:id="rId11"/>
    <p:sldId id="267" r:id="rId12"/>
    <p:sldId id="270" r:id="rId13"/>
    <p:sldId id="268" r:id="rId14"/>
    <p:sldId id="269" r:id="rId15"/>
    <p:sldId id="271" r:id="rId16"/>
    <p:sldId id="272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1" d="100"/>
          <a:sy n="71" d="100"/>
        </p:scale>
        <p:origin x="2298" y="48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11/03/2024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7168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11/03/2024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8287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11/03/2024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7721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11/03/2024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1287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facebook.com/groups/629898828017053" TargetMode="Externa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3">
            <a:extLst>
              <a:ext uri="{FF2B5EF4-FFF2-40B4-BE49-F238E27FC236}">
                <a16:creationId xmlns:a16="http://schemas.microsoft.com/office/drawing/2014/main" id="{95BD3DC2-5EDE-34F3-81DF-EB4E0FCE0C82}"/>
              </a:ext>
            </a:extLst>
          </p:cNvPr>
          <p:cNvSpPr txBox="1"/>
          <p:nvPr userDrawn="1"/>
        </p:nvSpPr>
        <p:spPr>
          <a:xfrm>
            <a:off x="4634118" y="8482866"/>
            <a:ext cx="3425501" cy="7017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9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514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9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99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99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99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99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99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99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9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99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99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99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99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72A8DAED-ED96-29B2-4439-A477D16EDEEA}"/>
              </a:ext>
            </a:extLst>
          </p:cNvPr>
          <p:cNvSpPr txBox="1">
            <a:spLocks/>
          </p:cNvSpPr>
          <p:nvPr userDrawn="1"/>
        </p:nvSpPr>
        <p:spPr>
          <a:xfrm>
            <a:off x="11485704" y="0"/>
            <a:ext cx="847003" cy="178709"/>
          </a:xfrm>
          <a:prstGeom prst="rect">
            <a:avLst/>
          </a:prstGeom>
        </p:spPr>
        <p:txBody>
          <a:bodyPr vert="horz" lIns="50292" tIns="25146" rIns="50292" bIns="25146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531FA8E-2ECB-1F49-2837-F9BC2FB4468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78509" y="-13940131"/>
            <a:ext cx="1202436" cy="20447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28877FD-AAE3-7E47-B523-D6D1954AC06B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5851" y="-13940131"/>
            <a:ext cx="1202436" cy="204476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629F407-A897-F95E-EF5B-BC646557FB13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66044" y="16696079"/>
            <a:ext cx="1202436" cy="204476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C10B5BF-DF83-3DD6-4DF3-01D5BA64A6C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9141" y="16696079"/>
            <a:ext cx="1202436" cy="2044763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B681B23F-1614-9BE8-2B22-CA12C03E71A6}"/>
              </a:ext>
            </a:extLst>
          </p:cNvPr>
          <p:cNvSpPr txBox="1">
            <a:spLocks/>
          </p:cNvSpPr>
          <p:nvPr userDrawn="1"/>
        </p:nvSpPr>
        <p:spPr>
          <a:xfrm>
            <a:off x="10928710" y="-834931"/>
            <a:ext cx="1960990" cy="298319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F79646">
                    <a:lumMod val="50000"/>
                    <a:alpha val="41000"/>
                  </a:srgbClr>
                </a:solidFill>
                <a:effectLst/>
                <a:uLnTx/>
                <a:uFillTx/>
                <a:latin typeface="SVN-Holidays" panose="02040603050506020204" pitchFamily="18" charset="0"/>
                <a:ea typeface="+mj-ea"/>
                <a:cs typeface="+mj-cs"/>
              </a:rPr>
              <a:t>By </a:t>
            </a:r>
            <a:r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F79646">
                    <a:lumMod val="50000"/>
                    <a:alpha val="41000"/>
                  </a:srgbClr>
                </a:solidFill>
                <a:effectLst/>
                <a:uLnTx/>
                <a:uFillTx/>
                <a:latin typeface="SVN-Holidays" panose="02040603050506020204" pitchFamily="18" charset="0"/>
                <a:ea typeface="+mj-ea"/>
                <a:cs typeface="+mj-cs"/>
              </a:rPr>
              <a:t>Bích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50000"/>
                  <a:alpha val="41000"/>
                </a:srgbClr>
              </a:solidFill>
              <a:effectLst/>
              <a:uLnTx/>
              <a:uFillTx/>
              <a:latin typeface="SVN-Holidays" panose="02040603050506020204" pitchFamily="18" charset="0"/>
              <a:ea typeface="+mj-ea"/>
              <a:cs typeface="+mj-cs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6C27D4A3-5946-4A4D-CCAA-1FFEC2B5244D}"/>
              </a:ext>
            </a:extLst>
          </p:cNvPr>
          <p:cNvSpPr txBox="1">
            <a:spLocks/>
          </p:cNvSpPr>
          <p:nvPr userDrawn="1"/>
        </p:nvSpPr>
        <p:spPr>
          <a:xfrm>
            <a:off x="-283737" y="6424930"/>
            <a:ext cx="1202436" cy="433070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9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99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8C3905C-F0A2-82F5-411F-E63869E48B03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3245371" y="7825468"/>
            <a:ext cx="1203760" cy="146194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C5FDD67-566B-290A-A353-DB8318BBE955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-1659241" y="607019"/>
            <a:ext cx="1203760" cy="1461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1141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6" r:id="rId3"/>
    <p:sldLayoutId id="2147483667" r:id="rId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8.svg"/><Relationship Id="rId7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5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tags" Target="../tags/tag6.xml"/><Relationship Id="rId7" Type="http://schemas.openxmlformats.org/officeDocument/2006/relationships/image" Target="../media/image16.png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image" Target="../media/image5.png"/><Relationship Id="rId5" Type="http://schemas.openxmlformats.org/officeDocument/2006/relationships/image" Target="../media/image11.png"/><Relationship Id="rId10" Type="http://schemas.openxmlformats.org/officeDocument/2006/relationships/image" Target="../media/image25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7.jpeg"/><Relationship Id="rId5" Type="http://schemas.openxmlformats.org/officeDocument/2006/relationships/image" Target="../media/image26.png"/><Relationship Id="rId4" Type="http://schemas.openxmlformats.org/officeDocument/2006/relationships/image" Target="../media/image22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8.png"/><Relationship Id="rId4" Type="http://schemas.openxmlformats.org/officeDocument/2006/relationships/image" Target="../media/image22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80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tags" Target="../tags/tag3.xml"/><Relationship Id="rId7" Type="http://schemas.openxmlformats.org/officeDocument/2006/relationships/image" Target="../media/image16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5" Type="http://schemas.openxmlformats.org/officeDocument/2006/relationships/image" Target="../media/image11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65A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2780244" flipH="1">
            <a:off x="4125569" y="1390167"/>
            <a:ext cx="301421" cy="584387"/>
          </a:xfrm>
          <a:custGeom>
            <a:avLst/>
            <a:gdLst/>
            <a:ahLst/>
            <a:cxnLst/>
            <a:rect l="l" t="t" r="r" b="b"/>
            <a:pathLst>
              <a:path w="452131" h="876580">
                <a:moveTo>
                  <a:pt x="452130" y="0"/>
                </a:moveTo>
                <a:lnTo>
                  <a:pt x="0" y="0"/>
                </a:lnTo>
                <a:lnTo>
                  <a:pt x="0" y="876580"/>
                </a:lnTo>
                <a:lnTo>
                  <a:pt x="452130" y="876580"/>
                </a:lnTo>
                <a:lnTo>
                  <a:pt x="45213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 l="-89939" t="-28900" r="-159295" b="-27323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 rot="479126">
            <a:off x="4979709" y="4790583"/>
            <a:ext cx="301421" cy="584387"/>
          </a:xfrm>
          <a:custGeom>
            <a:avLst/>
            <a:gdLst/>
            <a:ahLst/>
            <a:cxnLst/>
            <a:rect l="l" t="t" r="r" b="b"/>
            <a:pathLst>
              <a:path w="452131" h="876580">
                <a:moveTo>
                  <a:pt x="0" y="0"/>
                </a:moveTo>
                <a:lnTo>
                  <a:pt x="452130" y="0"/>
                </a:lnTo>
                <a:lnTo>
                  <a:pt x="452130" y="876580"/>
                </a:lnTo>
                <a:lnTo>
                  <a:pt x="0" y="8765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 l="-89939" t="-28900" r="-159295" b="-27323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 rot="7841770">
            <a:off x="2953514" y="5120129"/>
            <a:ext cx="301421" cy="584387"/>
          </a:xfrm>
          <a:custGeom>
            <a:avLst/>
            <a:gdLst/>
            <a:ahLst/>
            <a:cxnLst/>
            <a:rect l="l" t="t" r="r" b="b"/>
            <a:pathLst>
              <a:path w="452131" h="876580">
                <a:moveTo>
                  <a:pt x="0" y="0"/>
                </a:moveTo>
                <a:lnTo>
                  <a:pt x="452131" y="0"/>
                </a:lnTo>
                <a:lnTo>
                  <a:pt x="452131" y="876580"/>
                </a:lnTo>
                <a:lnTo>
                  <a:pt x="0" y="8765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 l="-89939" t="-28900" r="-159295" b="-27323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 rot="-3431442">
            <a:off x="10980363" y="5880007"/>
            <a:ext cx="301421" cy="584387"/>
          </a:xfrm>
          <a:custGeom>
            <a:avLst/>
            <a:gdLst/>
            <a:ahLst/>
            <a:cxnLst/>
            <a:rect l="l" t="t" r="r" b="b"/>
            <a:pathLst>
              <a:path w="452131" h="876580">
                <a:moveTo>
                  <a:pt x="0" y="0"/>
                </a:moveTo>
                <a:lnTo>
                  <a:pt x="452130" y="0"/>
                </a:lnTo>
                <a:lnTo>
                  <a:pt x="452130" y="876580"/>
                </a:lnTo>
                <a:lnTo>
                  <a:pt x="0" y="8765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 l="-89939" t="-28900" r="-159295" b="-27323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 rot="3811306">
            <a:off x="940293" y="392299"/>
            <a:ext cx="301421" cy="584387"/>
          </a:xfrm>
          <a:custGeom>
            <a:avLst/>
            <a:gdLst/>
            <a:ahLst/>
            <a:cxnLst/>
            <a:rect l="l" t="t" r="r" b="b"/>
            <a:pathLst>
              <a:path w="452131" h="876580">
                <a:moveTo>
                  <a:pt x="0" y="0"/>
                </a:moveTo>
                <a:lnTo>
                  <a:pt x="452131" y="0"/>
                </a:lnTo>
                <a:lnTo>
                  <a:pt x="452131" y="876580"/>
                </a:lnTo>
                <a:lnTo>
                  <a:pt x="0" y="8765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 l="-89939" t="-28900" r="-159295" b="-27323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 rot="-8960201">
            <a:off x="6589444" y="5887463"/>
            <a:ext cx="301421" cy="584387"/>
          </a:xfrm>
          <a:custGeom>
            <a:avLst/>
            <a:gdLst/>
            <a:ahLst/>
            <a:cxnLst/>
            <a:rect l="l" t="t" r="r" b="b"/>
            <a:pathLst>
              <a:path w="452131" h="876580">
                <a:moveTo>
                  <a:pt x="0" y="0"/>
                </a:moveTo>
                <a:lnTo>
                  <a:pt x="452130" y="0"/>
                </a:lnTo>
                <a:lnTo>
                  <a:pt x="452130" y="876580"/>
                </a:lnTo>
                <a:lnTo>
                  <a:pt x="0" y="8765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 l="-89939" t="-28900" r="-159295" b="-27323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 rot="-5857695">
            <a:off x="10670749" y="858332"/>
            <a:ext cx="301421" cy="584387"/>
          </a:xfrm>
          <a:custGeom>
            <a:avLst/>
            <a:gdLst/>
            <a:ahLst/>
            <a:cxnLst/>
            <a:rect l="l" t="t" r="r" b="b"/>
            <a:pathLst>
              <a:path w="452131" h="876580">
                <a:moveTo>
                  <a:pt x="0" y="0"/>
                </a:moveTo>
                <a:lnTo>
                  <a:pt x="452131" y="0"/>
                </a:lnTo>
                <a:lnTo>
                  <a:pt x="452131" y="876580"/>
                </a:lnTo>
                <a:lnTo>
                  <a:pt x="0" y="8765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 l="-89939" t="-28900" r="-159295" b="-27323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Freeform 9"/>
          <p:cNvSpPr/>
          <p:nvPr/>
        </p:nvSpPr>
        <p:spPr>
          <a:xfrm rot="-1609174">
            <a:off x="8085785" y="-201639"/>
            <a:ext cx="301421" cy="584387"/>
          </a:xfrm>
          <a:custGeom>
            <a:avLst/>
            <a:gdLst/>
            <a:ahLst/>
            <a:cxnLst/>
            <a:rect l="l" t="t" r="r" b="b"/>
            <a:pathLst>
              <a:path w="452131" h="876580">
                <a:moveTo>
                  <a:pt x="0" y="0"/>
                </a:moveTo>
                <a:lnTo>
                  <a:pt x="452131" y="0"/>
                </a:lnTo>
                <a:lnTo>
                  <a:pt x="452131" y="876580"/>
                </a:lnTo>
                <a:lnTo>
                  <a:pt x="0" y="8765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 l="-89939" t="-28900" r="-159295" b="-27323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Freeform 10"/>
          <p:cNvSpPr/>
          <p:nvPr/>
        </p:nvSpPr>
        <p:spPr>
          <a:xfrm rot="-1609174">
            <a:off x="-150710" y="3136807"/>
            <a:ext cx="301421" cy="584387"/>
          </a:xfrm>
          <a:custGeom>
            <a:avLst/>
            <a:gdLst/>
            <a:ahLst/>
            <a:cxnLst/>
            <a:rect l="l" t="t" r="r" b="b"/>
            <a:pathLst>
              <a:path w="452131" h="876580">
                <a:moveTo>
                  <a:pt x="0" y="0"/>
                </a:moveTo>
                <a:lnTo>
                  <a:pt x="452130" y="0"/>
                </a:lnTo>
                <a:lnTo>
                  <a:pt x="452130" y="876580"/>
                </a:lnTo>
                <a:lnTo>
                  <a:pt x="0" y="8765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 l="-89939" t="-28900" r="-159295" b="-27323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>
          <a:xfrm rot="-8960201">
            <a:off x="394275" y="6565807"/>
            <a:ext cx="301421" cy="584387"/>
          </a:xfrm>
          <a:custGeom>
            <a:avLst/>
            <a:gdLst/>
            <a:ahLst/>
            <a:cxnLst/>
            <a:rect l="l" t="t" r="r" b="b"/>
            <a:pathLst>
              <a:path w="452131" h="876580">
                <a:moveTo>
                  <a:pt x="0" y="0"/>
                </a:moveTo>
                <a:lnTo>
                  <a:pt x="452131" y="0"/>
                </a:lnTo>
                <a:lnTo>
                  <a:pt x="452131" y="876580"/>
                </a:lnTo>
                <a:lnTo>
                  <a:pt x="0" y="8765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 l="-89939" t="-28900" r="-159295" b="-27323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Freeform 12"/>
          <p:cNvSpPr/>
          <p:nvPr/>
        </p:nvSpPr>
        <p:spPr>
          <a:xfrm rot="-9544674">
            <a:off x="4440999" y="-82974"/>
            <a:ext cx="301421" cy="584387"/>
          </a:xfrm>
          <a:custGeom>
            <a:avLst/>
            <a:gdLst/>
            <a:ahLst/>
            <a:cxnLst/>
            <a:rect l="l" t="t" r="r" b="b"/>
            <a:pathLst>
              <a:path w="452131" h="876580">
                <a:moveTo>
                  <a:pt x="0" y="0"/>
                </a:moveTo>
                <a:lnTo>
                  <a:pt x="452130" y="0"/>
                </a:lnTo>
                <a:lnTo>
                  <a:pt x="452130" y="876580"/>
                </a:lnTo>
                <a:lnTo>
                  <a:pt x="0" y="8765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 l="-89939" t="-28900" r="-159295" b="-27323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Freeform 13"/>
          <p:cNvSpPr/>
          <p:nvPr/>
        </p:nvSpPr>
        <p:spPr>
          <a:xfrm rot="-769035">
            <a:off x="6405526" y="1968428"/>
            <a:ext cx="7539400" cy="6342520"/>
          </a:xfrm>
          <a:custGeom>
            <a:avLst/>
            <a:gdLst/>
            <a:ahLst/>
            <a:cxnLst/>
            <a:rect l="l" t="t" r="r" b="b"/>
            <a:pathLst>
              <a:path w="11309100" h="9513780">
                <a:moveTo>
                  <a:pt x="0" y="0"/>
                </a:moveTo>
                <a:lnTo>
                  <a:pt x="11309099" y="0"/>
                </a:lnTo>
                <a:lnTo>
                  <a:pt x="11309099" y="9513780"/>
                </a:lnTo>
                <a:lnTo>
                  <a:pt x="0" y="951378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Freeform 14"/>
          <p:cNvSpPr/>
          <p:nvPr/>
        </p:nvSpPr>
        <p:spPr>
          <a:xfrm rot="859145">
            <a:off x="3294748" y="5926652"/>
            <a:ext cx="3111385" cy="3091938"/>
          </a:xfrm>
          <a:custGeom>
            <a:avLst/>
            <a:gdLst/>
            <a:ahLst/>
            <a:cxnLst/>
            <a:rect l="l" t="t" r="r" b="b"/>
            <a:pathLst>
              <a:path w="4667077" h="4637907">
                <a:moveTo>
                  <a:pt x="0" y="0"/>
                </a:moveTo>
                <a:lnTo>
                  <a:pt x="4667076" y="0"/>
                </a:lnTo>
                <a:lnTo>
                  <a:pt x="4667076" y="4637908"/>
                </a:lnTo>
                <a:lnTo>
                  <a:pt x="0" y="463790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Freeform 15"/>
          <p:cNvSpPr/>
          <p:nvPr/>
        </p:nvSpPr>
        <p:spPr>
          <a:xfrm rot="859145">
            <a:off x="6245701" y="639982"/>
            <a:ext cx="1797793" cy="1786557"/>
          </a:xfrm>
          <a:custGeom>
            <a:avLst/>
            <a:gdLst/>
            <a:ahLst/>
            <a:cxnLst/>
            <a:rect l="l" t="t" r="r" b="b"/>
            <a:pathLst>
              <a:path w="2696689" h="2679835">
                <a:moveTo>
                  <a:pt x="0" y="0"/>
                </a:moveTo>
                <a:lnTo>
                  <a:pt x="2696689" y="0"/>
                </a:lnTo>
                <a:lnTo>
                  <a:pt x="2696689" y="2679835"/>
                </a:lnTo>
                <a:lnTo>
                  <a:pt x="0" y="267983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Freeform 16"/>
          <p:cNvSpPr/>
          <p:nvPr/>
        </p:nvSpPr>
        <p:spPr>
          <a:xfrm rot="-856934">
            <a:off x="-1075349" y="2633314"/>
            <a:ext cx="2377041" cy="2362185"/>
          </a:xfrm>
          <a:custGeom>
            <a:avLst/>
            <a:gdLst/>
            <a:ahLst/>
            <a:cxnLst/>
            <a:rect l="l" t="t" r="r" b="b"/>
            <a:pathLst>
              <a:path w="3565562" h="3543277">
                <a:moveTo>
                  <a:pt x="0" y="0"/>
                </a:moveTo>
                <a:lnTo>
                  <a:pt x="3565562" y="0"/>
                </a:lnTo>
                <a:lnTo>
                  <a:pt x="3565562" y="3543277"/>
                </a:lnTo>
                <a:lnTo>
                  <a:pt x="0" y="354327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7" name="Group 17"/>
          <p:cNvGrpSpPr/>
          <p:nvPr/>
        </p:nvGrpSpPr>
        <p:grpSpPr>
          <a:xfrm>
            <a:off x="367932" y="1146520"/>
            <a:ext cx="7647617" cy="4495501"/>
            <a:chOff x="0" y="0"/>
            <a:chExt cx="3120525" cy="1776001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3120525" cy="1776001"/>
            </a:xfrm>
            <a:custGeom>
              <a:avLst/>
              <a:gdLst/>
              <a:ahLst/>
              <a:cxnLst/>
              <a:rect l="l" t="t" r="r" b="b"/>
              <a:pathLst>
                <a:path w="3120525" h="1776001">
                  <a:moveTo>
                    <a:pt x="49007" y="0"/>
                  </a:moveTo>
                  <a:lnTo>
                    <a:pt x="3071519" y="0"/>
                  </a:lnTo>
                  <a:cubicBezTo>
                    <a:pt x="3098584" y="0"/>
                    <a:pt x="3120525" y="21941"/>
                    <a:pt x="3120525" y="49007"/>
                  </a:cubicBezTo>
                  <a:lnTo>
                    <a:pt x="3120525" y="1726994"/>
                  </a:lnTo>
                  <a:cubicBezTo>
                    <a:pt x="3120525" y="1754059"/>
                    <a:pt x="3098584" y="1776001"/>
                    <a:pt x="3071519" y="1776001"/>
                  </a:cubicBezTo>
                  <a:lnTo>
                    <a:pt x="49007" y="1776001"/>
                  </a:lnTo>
                  <a:cubicBezTo>
                    <a:pt x="21941" y="1776001"/>
                    <a:pt x="0" y="1754059"/>
                    <a:pt x="0" y="1726994"/>
                  </a:cubicBezTo>
                  <a:lnTo>
                    <a:pt x="0" y="49007"/>
                  </a:lnTo>
                  <a:cubicBezTo>
                    <a:pt x="0" y="21941"/>
                    <a:pt x="21941" y="0"/>
                    <a:pt x="49007" y="0"/>
                  </a:cubicBezTo>
                  <a:close/>
                </a:path>
              </a:pathLst>
            </a:custGeom>
            <a:solidFill>
              <a:srgbClr val="FFFFFA"/>
            </a:solid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1419742" y="883825"/>
            <a:ext cx="4658639" cy="831599"/>
            <a:chOff x="0" y="0"/>
            <a:chExt cx="3496216" cy="920154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3496216" cy="920154"/>
            </a:xfrm>
            <a:custGeom>
              <a:avLst/>
              <a:gdLst/>
              <a:ahLst/>
              <a:cxnLst/>
              <a:rect l="l" t="t" r="r" b="b"/>
              <a:pathLst>
                <a:path w="3496216" h="920154">
                  <a:moveTo>
                    <a:pt x="3293016" y="0"/>
                  </a:moveTo>
                  <a:cubicBezTo>
                    <a:pt x="3405241" y="0"/>
                    <a:pt x="3496216" y="205983"/>
                    <a:pt x="3496216" y="460077"/>
                  </a:cubicBezTo>
                  <a:cubicBezTo>
                    <a:pt x="3496216" y="714170"/>
                    <a:pt x="3405241" y="920154"/>
                    <a:pt x="3293016" y="920154"/>
                  </a:cubicBezTo>
                  <a:lnTo>
                    <a:pt x="203200" y="920154"/>
                  </a:lnTo>
                  <a:cubicBezTo>
                    <a:pt x="90976" y="920154"/>
                    <a:pt x="0" y="714170"/>
                    <a:pt x="0" y="460077"/>
                  </a:cubicBezTo>
                  <a:cubicBezTo>
                    <a:pt x="0" y="205983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9B2F16"/>
            </a:solid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0" y="-38100"/>
              <a:ext cx="812800" cy="444500"/>
            </a:xfrm>
            <a:prstGeom prst="rect">
              <a:avLst/>
            </a:prstGeom>
          </p:spPr>
          <p:txBody>
            <a:bodyPr lIns="32837" tIns="32837" rIns="32837" bIns="3283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1578215" y="991499"/>
            <a:ext cx="690673" cy="604339"/>
            <a:chOff x="0" y="0"/>
            <a:chExt cx="812800" cy="711200"/>
          </a:xfrm>
        </p:grpSpPr>
        <p:sp>
          <p:nvSpPr>
            <p:cNvPr id="24" name="Freeform 24"/>
            <p:cNvSpPr/>
            <p:nvPr/>
          </p:nvSpPr>
          <p:spPr>
            <a:xfrm>
              <a:off x="-33680" y="-8369"/>
              <a:ext cx="854946" cy="719569"/>
            </a:xfrm>
            <a:custGeom>
              <a:avLst/>
              <a:gdLst/>
              <a:ahLst/>
              <a:cxnLst/>
              <a:rect l="l" t="t" r="r" b="b"/>
              <a:pathLst>
                <a:path w="854946" h="719569">
                  <a:moveTo>
                    <a:pt x="65903" y="121927"/>
                  </a:moveTo>
                  <a:cubicBezTo>
                    <a:pt x="0" y="230500"/>
                    <a:pt x="46429" y="336178"/>
                    <a:pt x="104776" y="392266"/>
                  </a:cubicBezTo>
                  <a:lnTo>
                    <a:pt x="445927" y="719569"/>
                  </a:lnTo>
                  <a:lnTo>
                    <a:pt x="779877" y="393436"/>
                  </a:lnTo>
                  <a:cubicBezTo>
                    <a:pt x="834145" y="333099"/>
                    <a:pt x="854946" y="269099"/>
                    <a:pt x="843393" y="197834"/>
                  </a:cubicBezTo>
                  <a:cubicBezTo>
                    <a:pt x="827435" y="99251"/>
                    <a:pt x="746197" y="22767"/>
                    <a:pt x="645842" y="11845"/>
                  </a:cubicBezTo>
                  <a:cubicBezTo>
                    <a:pt x="584292" y="5218"/>
                    <a:pt x="524835" y="22636"/>
                    <a:pt x="478430" y="61198"/>
                  </a:cubicBezTo>
                  <a:cubicBezTo>
                    <a:pt x="465940" y="71573"/>
                    <a:pt x="454776" y="83173"/>
                    <a:pt x="445047" y="95780"/>
                  </a:cubicBezTo>
                  <a:cubicBezTo>
                    <a:pt x="433503" y="81425"/>
                    <a:pt x="419967" y="68294"/>
                    <a:pt x="404657" y="56657"/>
                  </a:cubicBezTo>
                  <a:cubicBezTo>
                    <a:pt x="351294" y="16102"/>
                    <a:pt x="283367" y="0"/>
                    <a:pt x="218120" y="12523"/>
                  </a:cubicBezTo>
                  <a:cubicBezTo>
                    <a:pt x="156323" y="24461"/>
                    <a:pt x="100853" y="64323"/>
                    <a:pt x="65903" y="121927"/>
                  </a:cubicBezTo>
                  <a:close/>
                </a:path>
              </a:pathLst>
            </a:custGeom>
            <a:solidFill>
              <a:srgbClr val="F5D646"/>
            </a:solid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76200" y="12700"/>
              <a:ext cx="660400" cy="571500"/>
            </a:xfrm>
            <a:prstGeom prst="rect">
              <a:avLst/>
            </a:prstGeom>
          </p:spPr>
          <p:txBody>
            <a:bodyPr lIns="32837" tIns="32837" rIns="32837" bIns="3283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7" name="Freeform 27"/>
          <p:cNvSpPr/>
          <p:nvPr/>
        </p:nvSpPr>
        <p:spPr>
          <a:xfrm rot="859145">
            <a:off x="6347301" y="741582"/>
            <a:ext cx="1797793" cy="1786557"/>
          </a:xfrm>
          <a:custGeom>
            <a:avLst/>
            <a:gdLst/>
            <a:ahLst/>
            <a:cxnLst/>
            <a:rect l="l" t="t" r="r" b="b"/>
            <a:pathLst>
              <a:path w="2696689" h="2679835">
                <a:moveTo>
                  <a:pt x="0" y="0"/>
                </a:moveTo>
                <a:lnTo>
                  <a:pt x="2696689" y="0"/>
                </a:lnTo>
                <a:lnTo>
                  <a:pt x="2696689" y="2679835"/>
                </a:lnTo>
                <a:lnTo>
                  <a:pt x="0" y="267983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844A5475-F2FA-C217-4923-DB82FF1224E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273" y="-117528"/>
            <a:ext cx="1522925" cy="1522925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65480F5C-97CA-3D92-A84D-01C3BCCBE9D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98682" y="871130"/>
            <a:ext cx="3621338" cy="1182727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55085" y="1455096"/>
            <a:ext cx="8693649" cy="3694496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16564" y="4659841"/>
            <a:ext cx="2688569" cy="969348"/>
          </a:xfrm>
          <a:prstGeom prst="rect">
            <a:avLst/>
          </a:prstGeom>
        </p:spPr>
      </p:pic>
      <p:sp>
        <p:nvSpPr>
          <p:cNvPr id="31" name="Rectangle 30"/>
          <p:cNvSpPr/>
          <p:nvPr/>
        </p:nvSpPr>
        <p:spPr>
          <a:xfrm>
            <a:off x="1163870" y="22032"/>
            <a:ext cx="828252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TRƯỜNG TIỂU HỌC ÁI MỘ A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010329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65A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906033" y="5885858"/>
            <a:ext cx="212660" cy="186077"/>
            <a:chOff x="0" y="0"/>
            <a:chExt cx="812800" cy="711200"/>
          </a:xfrm>
        </p:grpSpPr>
        <p:sp>
          <p:nvSpPr>
            <p:cNvPr id="3" name="Freeform 3"/>
            <p:cNvSpPr/>
            <p:nvPr/>
          </p:nvSpPr>
          <p:spPr>
            <a:xfrm>
              <a:off x="-33680" y="-8369"/>
              <a:ext cx="854946" cy="719569"/>
            </a:xfrm>
            <a:custGeom>
              <a:avLst/>
              <a:gdLst/>
              <a:ahLst/>
              <a:cxnLst/>
              <a:rect l="l" t="t" r="r" b="b"/>
              <a:pathLst>
                <a:path w="854946" h="719569">
                  <a:moveTo>
                    <a:pt x="65903" y="121927"/>
                  </a:moveTo>
                  <a:cubicBezTo>
                    <a:pt x="0" y="230500"/>
                    <a:pt x="46429" y="336178"/>
                    <a:pt x="104776" y="392266"/>
                  </a:cubicBezTo>
                  <a:lnTo>
                    <a:pt x="445927" y="719569"/>
                  </a:lnTo>
                  <a:lnTo>
                    <a:pt x="779877" y="393436"/>
                  </a:lnTo>
                  <a:cubicBezTo>
                    <a:pt x="834145" y="333099"/>
                    <a:pt x="854946" y="269099"/>
                    <a:pt x="843393" y="197834"/>
                  </a:cubicBezTo>
                  <a:cubicBezTo>
                    <a:pt x="827435" y="99251"/>
                    <a:pt x="746197" y="22767"/>
                    <a:pt x="645842" y="11845"/>
                  </a:cubicBezTo>
                  <a:cubicBezTo>
                    <a:pt x="584292" y="5218"/>
                    <a:pt x="524835" y="22636"/>
                    <a:pt x="478430" y="61198"/>
                  </a:cubicBezTo>
                  <a:cubicBezTo>
                    <a:pt x="465940" y="71573"/>
                    <a:pt x="454776" y="83173"/>
                    <a:pt x="445047" y="95780"/>
                  </a:cubicBezTo>
                  <a:cubicBezTo>
                    <a:pt x="433503" y="81425"/>
                    <a:pt x="419967" y="68294"/>
                    <a:pt x="404657" y="56657"/>
                  </a:cubicBezTo>
                  <a:cubicBezTo>
                    <a:pt x="351294" y="16102"/>
                    <a:pt x="283367" y="0"/>
                    <a:pt x="218120" y="12523"/>
                  </a:cubicBezTo>
                  <a:cubicBezTo>
                    <a:pt x="156323" y="24461"/>
                    <a:pt x="100853" y="64323"/>
                    <a:pt x="65903" y="121927"/>
                  </a:cubicBezTo>
                  <a:close/>
                </a:path>
              </a:pathLst>
            </a:custGeom>
            <a:solidFill>
              <a:srgbClr val="F5D646"/>
            </a:solid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76200" y="12700"/>
              <a:ext cx="660400" cy="571500"/>
            </a:xfrm>
            <a:prstGeom prst="rect">
              <a:avLst/>
            </a:prstGeom>
          </p:spPr>
          <p:txBody>
            <a:bodyPr lIns="32837" tIns="32837" rIns="32837" bIns="3283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386969" y="467321"/>
            <a:ext cx="11418062" cy="5923358"/>
            <a:chOff x="0" y="0"/>
            <a:chExt cx="4510839" cy="234009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510839" cy="2340092"/>
            </a:xfrm>
            <a:custGeom>
              <a:avLst/>
              <a:gdLst/>
              <a:ahLst/>
              <a:cxnLst/>
              <a:rect l="l" t="t" r="r" b="b"/>
              <a:pathLst>
                <a:path w="4510839" h="2340092">
                  <a:moveTo>
                    <a:pt x="23053" y="0"/>
                  </a:moveTo>
                  <a:lnTo>
                    <a:pt x="4487786" y="0"/>
                  </a:lnTo>
                  <a:cubicBezTo>
                    <a:pt x="4500518" y="0"/>
                    <a:pt x="4510839" y="10321"/>
                    <a:pt x="4510839" y="23053"/>
                  </a:cubicBezTo>
                  <a:lnTo>
                    <a:pt x="4510839" y="2317039"/>
                  </a:lnTo>
                  <a:cubicBezTo>
                    <a:pt x="4510839" y="2323153"/>
                    <a:pt x="4508410" y="2329017"/>
                    <a:pt x="4504087" y="2333340"/>
                  </a:cubicBezTo>
                  <a:cubicBezTo>
                    <a:pt x="4499764" y="2337663"/>
                    <a:pt x="4493900" y="2340092"/>
                    <a:pt x="4487786" y="2340092"/>
                  </a:cubicBezTo>
                  <a:lnTo>
                    <a:pt x="23053" y="2340092"/>
                  </a:lnTo>
                  <a:cubicBezTo>
                    <a:pt x="10321" y="2340092"/>
                    <a:pt x="0" y="2329771"/>
                    <a:pt x="0" y="2317039"/>
                  </a:cubicBezTo>
                  <a:lnTo>
                    <a:pt x="0" y="23053"/>
                  </a:lnTo>
                  <a:cubicBezTo>
                    <a:pt x="0" y="16939"/>
                    <a:pt x="2429" y="11076"/>
                    <a:pt x="6752" y="6752"/>
                  </a:cubicBezTo>
                  <a:cubicBezTo>
                    <a:pt x="11076" y="2429"/>
                    <a:pt x="16939" y="0"/>
                    <a:pt x="23053" y="0"/>
                  </a:cubicBezTo>
                  <a:close/>
                </a:path>
              </a:pathLst>
            </a:custGeom>
            <a:solidFill>
              <a:srgbClr val="FFFFFA"/>
            </a:solidFill>
            <a:ln w="6667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" name="Freeform 8"/>
          <p:cNvSpPr/>
          <p:nvPr/>
        </p:nvSpPr>
        <p:spPr>
          <a:xfrm rot="-88652">
            <a:off x="10862022" y="5532048"/>
            <a:ext cx="1288357" cy="1280305"/>
          </a:xfrm>
          <a:custGeom>
            <a:avLst/>
            <a:gdLst/>
            <a:ahLst/>
            <a:cxnLst/>
            <a:rect l="l" t="t" r="r" b="b"/>
            <a:pathLst>
              <a:path w="1932536" h="1920458">
                <a:moveTo>
                  <a:pt x="0" y="0"/>
                </a:moveTo>
                <a:lnTo>
                  <a:pt x="1932536" y="0"/>
                </a:lnTo>
                <a:lnTo>
                  <a:pt x="1932536" y="1920458"/>
                </a:lnTo>
                <a:lnTo>
                  <a:pt x="0" y="192045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Rectangle: Rounded Corners 3">
            <a:extLst>
              <a:ext uri="{FF2B5EF4-FFF2-40B4-BE49-F238E27FC236}">
                <a16:creationId xmlns:a16="http://schemas.microsoft.com/office/drawing/2014/main" id="{6999599E-E965-54FD-9306-CFFBF61044A0}"/>
              </a:ext>
            </a:extLst>
          </p:cNvPr>
          <p:cNvSpPr/>
          <p:nvPr/>
        </p:nvSpPr>
        <p:spPr>
          <a:xfrm>
            <a:off x="727070" y="1011343"/>
            <a:ext cx="9791883" cy="945397"/>
          </a:xfrm>
          <a:prstGeom prst="roundRect">
            <a:avLst/>
          </a:prstGeom>
          <a:solidFill>
            <a:srgbClr val="FFBA55">
              <a:lumMod val="60000"/>
              <a:lumOff val="4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smtClean="0">
                <a:ln>
                  <a:noFill/>
                </a:ln>
                <a:solidFill>
                  <a:srgbClr val="EC5F7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- Việc lựa chọn câu chuyện </a:t>
            </a:r>
            <a:endParaRPr kumimoji="0" lang="en-US" sz="3600" b="1" i="0" u="none" strike="noStrike" kern="0" cap="none" spc="0" normalizeH="0" baseline="0" noProof="0" dirty="0" smtClean="0">
              <a:ln>
                <a:noFill/>
              </a:ln>
              <a:solidFill>
                <a:srgbClr val="EC5F74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cs typeface="+mn-cs"/>
            </a:endParaRPr>
          </a:p>
        </p:txBody>
      </p:sp>
      <p:sp>
        <p:nvSpPr>
          <p:cNvPr id="18" name="Rectangle: Rounded Corners 3">
            <a:extLst>
              <a:ext uri="{FF2B5EF4-FFF2-40B4-BE49-F238E27FC236}">
                <a16:creationId xmlns:a16="http://schemas.microsoft.com/office/drawing/2014/main" id="{6999599E-E965-54FD-9306-CFFBF61044A0}"/>
              </a:ext>
            </a:extLst>
          </p:cNvPr>
          <p:cNvSpPr/>
          <p:nvPr/>
        </p:nvSpPr>
        <p:spPr>
          <a:xfrm>
            <a:off x="684303" y="2275746"/>
            <a:ext cx="9791883" cy="945397"/>
          </a:xfrm>
          <a:prstGeom prst="roundRect">
            <a:avLst/>
          </a:prstGeom>
          <a:solidFill>
            <a:srgbClr val="FFBA55">
              <a:lumMod val="60000"/>
              <a:lumOff val="4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smtClean="0">
                <a:ln>
                  <a:noFill/>
                </a:ln>
                <a:solidFill>
                  <a:srgbClr val="EC5F7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- Bố</a:t>
            </a:r>
            <a:r>
              <a:rPr kumimoji="0" lang="en-US" sz="3600" b="1" i="0" u="none" strike="noStrike" kern="0" cap="none" spc="0" normalizeH="0" noProof="0" smtClean="0">
                <a:ln>
                  <a:noFill/>
                </a:ln>
                <a:solidFill>
                  <a:srgbClr val="EC5F7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cục bài văn</a:t>
            </a:r>
            <a:endParaRPr kumimoji="0" lang="en-US" sz="3600" b="1" i="0" u="none" strike="noStrike" kern="0" cap="none" spc="0" normalizeH="0" baseline="0" noProof="0" dirty="0" smtClean="0">
              <a:ln>
                <a:noFill/>
              </a:ln>
              <a:solidFill>
                <a:srgbClr val="EC5F74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cs typeface="+mn-cs"/>
            </a:endParaRPr>
          </a:p>
        </p:txBody>
      </p:sp>
      <p:sp>
        <p:nvSpPr>
          <p:cNvPr id="19" name="Rectangle: Rounded Corners 3">
            <a:extLst>
              <a:ext uri="{FF2B5EF4-FFF2-40B4-BE49-F238E27FC236}">
                <a16:creationId xmlns:a16="http://schemas.microsoft.com/office/drawing/2014/main" id="{6999599E-E965-54FD-9306-CFFBF61044A0}"/>
              </a:ext>
            </a:extLst>
          </p:cNvPr>
          <p:cNvSpPr/>
          <p:nvPr/>
        </p:nvSpPr>
        <p:spPr>
          <a:xfrm>
            <a:off x="684302" y="3483072"/>
            <a:ext cx="9791883" cy="945397"/>
          </a:xfrm>
          <a:prstGeom prst="roundRect">
            <a:avLst/>
          </a:prstGeom>
          <a:solidFill>
            <a:srgbClr val="FFBA55">
              <a:lumMod val="60000"/>
              <a:lumOff val="4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smtClean="0">
                <a:ln>
                  <a:noFill/>
                </a:ln>
                <a:solidFill>
                  <a:srgbClr val="EC5F7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- Trình</a:t>
            </a:r>
            <a:r>
              <a:rPr kumimoji="0" lang="en-US" sz="3600" b="1" i="0" u="none" strike="noStrike" kern="0" cap="none" spc="0" normalizeH="0" noProof="0" smtClean="0">
                <a:ln>
                  <a:noFill/>
                </a:ln>
                <a:solidFill>
                  <a:srgbClr val="EC5F7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tự sắp xếp các sự việc </a:t>
            </a:r>
            <a:endParaRPr kumimoji="0" lang="en-US" sz="3600" b="1" i="0" u="none" strike="noStrike" kern="0" cap="none" spc="0" normalizeH="0" baseline="0" noProof="0" dirty="0" smtClean="0">
              <a:ln>
                <a:noFill/>
              </a:ln>
              <a:solidFill>
                <a:srgbClr val="EC5F74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cs typeface="+mn-cs"/>
            </a:endParaRPr>
          </a:p>
        </p:txBody>
      </p:sp>
      <p:sp>
        <p:nvSpPr>
          <p:cNvPr id="20" name="Rectangle: Rounded Corners 3">
            <a:extLst>
              <a:ext uri="{FF2B5EF4-FFF2-40B4-BE49-F238E27FC236}">
                <a16:creationId xmlns:a16="http://schemas.microsoft.com/office/drawing/2014/main" id="{6999599E-E965-54FD-9306-CFFBF61044A0}"/>
              </a:ext>
            </a:extLst>
          </p:cNvPr>
          <p:cNvSpPr/>
          <p:nvPr/>
        </p:nvSpPr>
        <p:spPr>
          <a:xfrm>
            <a:off x="727069" y="4762268"/>
            <a:ext cx="9791883" cy="945397"/>
          </a:xfrm>
          <a:prstGeom prst="roundRect">
            <a:avLst/>
          </a:prstGeom>
          <a:solidFill>
            <a:srgbClr val="FFBA55">
              <a:lumMod val="60000"/>
              <a:lumOff val="4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EC5F7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- </a:t>
            </a:r>
            <a:r>
              <a:rPr kumimoji="0" lang="en-US" sz="36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EC5F7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Cách</a:t>
            </a: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EC5F7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EC5F7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dùng</a:t>
            </a: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EC5F7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EC5F7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từ</a:t>
            </a: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EC5F7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, </a:t>
            </a:r>
            <a:r>
              <a:rPr kumimoji="0" lang="en-US" sz="36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EC5F7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đặt</a:t>
            </a: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EC5F7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EC5F7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câu</a:t>
            </a: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EC5F7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, </a:t>
            </a:r>
            <a:r>
              <a:rPr kumimoji="0" lang="en-US" sz="36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EC5F7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chính</a:t>
            </a:r>
            <a:r>
              <a:rPr kumimoji="0" lang="en-US" sz="3600" b="1" i="0" u="none" strike="noStrike" kern="0" cap="none" spc="0" normalizeH="0" noProof="0" dirty="0" smtClean="0">
                <a:ln>
                  <a:noFill/>
                </a:ln>
                <a:solidFill>
                  <a:srgbClr val="EC5F7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0" cap="none" spc="0" normalizeH="0" noProof="0" dirty="0" err="1" smtClean="0">
                <a:ln>
                  <a:noFill/>
                </a:ln>
                <a:solidFill>
                  <a:srgbClr val="EC5F7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tả</a:t>
            </a: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EC5F7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269936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65A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906033" y="5885858"/>
            <a:ext cx="212660" cy="186077"/>
            <a:chOff x="0" y="0"/>
            <a:chExt cx="812800" cy="711200"/>
          </a:xfrm>
        </p:grpSpPr>
        <p:sp>
          <p:nvSpPr>
            <p:cNvPr id="3" name="Freeform 3"/>
            <p:cNvSpPr/>
            <p:nvPr/>
          </p:nvSpPr>
          <p:spPr>
            <a:xfrm>
              <a:off x="-33680" y="-8369"/>
              <a:ext cx="854946" cy="719569"/>
            </a:xfrm>
            <a:custGeom>
              <a:avLst/>
              <a:gdLst/>
              <a:ahLst/>
              <a:cxnLst/>
              <a:rect l="l" t="t" r="r" b="b"/>
              <a:pathLst>
                <a:path w="854946" h="719569">
                  <a:moveTo>
                    <a:pt x="65903" y="121927"/>
                  </a:moveTo>
                  <a:cubicBezTo>
                    <a:pt x="0" y="230500"/>
                    <a:pt x="46429" y="336178"/>
                    <a:pt x="104776" y="392266"/>
                  </a:cubicBezTo>
                  <a:lnTo>
                    <a:pt x="445927" y="719569"/>
                  </a:lnTo>
                  <a:lnTo>
                    <a:pt x="779877" y="393436"/>
                  </a:lnTo>
                  <a:cubicBezTo>
                    <a:pt x="834145" y="333099"/>
                    <a:pt x="854946" y="269099"/>
                    <a:pt x="843393" y="197834"/>
                  </a:cubicBezTo>
                  <a:cubicBezTo>
                    <a:pt x="827435" y="99251"/>
                    <a:pt x="746197" y="22767"/>
                    <a:pt x="645842" y="11845"/>
                  </a:cubicBezTo>
                  <a:cubicBezTo>
                    <a:pt x="584292" y="5218"/>
                    <a:pt x="524835" y="22636"/>
                    <a:pt x="478430" y="61198"/>
                  </a:cubicBezTo>
                  <a:cubicBezTo>
                    <a:pt x="465940" y="71573"/>
                    <a:pt x="454776" y="83173"/>
                    <a:pt x="445047" y="95780"/>
                  </a:cubicBezTo>
                  <a:cubicBezTo>
                    <a:pt x="433503" y="81425"/>
                    <a:pt x="419967" y="68294"/>
                    <a:pt x="404657" y="56657"/>
                  </a:cubicBezTo>
                  <a:cubicBezTo>
                    <a:pt x="351294" y="16102"/>
                    <a:pt x="283367" y="0"/>
                    <a:pt x="218120" y="12523"/>
                  </a:cubicBezTo>
                  <a:cubicBezTo>
                    <a:pt x="156323" y="24461"/>
                    <a:pt x="100853" y="64323"/>
                    <a:pt x="65903" y="121927"/>
                  </a:cubicBezTo>
                  <a:close/>
                </a:path>
              </a:pathLst>
            </a:custGeom>
            <a:solidFill>
              <a:srgbClr val="F5D646"/>
            </a:solid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76200" y="12700"/>
              <a:ext cx="660400" cy="571500"/>
            </a:xfrm>
            <a:prstGeom prst="rect">
              <a:avLst/>
            </a:prstGeom>
          </p:spPr>
          <p:txBody>
            <a:bodyPr lIns="32837" tIns="32837" rIns="32837" bIns="3283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386969" y="467321"/>
            <a:ext cx="11418062" cy="5923358"/>
            <a:chOff x="0" y="0"/>
            <a:chExt cx="4510839" cy="234009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510839" cy="2340092"/>
            </a:xfrm>
            <a:custGeom>
              <a:avLst/>
              <a:gdLst/>
              <a:ahLst/>
              <a:cxnLst/>
              <a:rect l="l" t="t" r="r" b="b"/>
              <a:pathLst>
                <a:path w="4510839" h="2340092">
                  <a:moveTo>
                    <a:pt x="23053" y="0"/>
                  </a:moveTo>
                  <a:lnTo>
                    <a:pt x="4487786" y="0"/>
                  </a:lnTo>
                  <a:cubicBezTo>
                    <a:pt x="4500518" y="0"/>
                    <a:pt x="4510839" y="10321"/>
                    <a:pt x="4510839" y="23053"/>
                  </a:cubicBezTo>
                  <a:lnTo>
                    <a:pt x="4510839" y="2317039"/>
                  </a:lnTo>
                  <a:cubicBezTo>
                    <a:pt x="4510839" y="2323153"/>
                    <a:pt x="4508410" y="2329017"/>
                    <a:pt x="4504087" y="2333340"/>
                  </a:cubicBezTo>
                  <a:cubicBezTo>
                    <a:pt x="4499764" y="2337663"/>
                    <a:pt x="4493900" y="2340092"/>
                    <a:pt x="4487786" y="2340092"/>
                  </a:cubicBezTo>
                  <a:lnTo>
                    <a:pt x="23053" y="2340092"/>
                  </a:lnTo>
                  <a:cubicBezTo>
                    <a:pt x="10321" y="2340092"/>
                    <a:pt x="0" y="2329771"/>
                    <a:pt x="0" y="2317039"/>
                  </a:cubicBezTo>
                  <a:lnTo>
                    <a:pt x="0" y="23053"/>
                  </a:lnTo>
                  <a:cubicBezTo>
                    <a:pt x="0" y="16939"/>
                    <a:pt x="2429" y="11076"/>
                    <a:pt x="6752" y="6752"/>
                  </a:cubicBezTo>
                  <a:cubicBezTo>
                    <a:pt x="11076" y="2429"/>
                    <a:pt x="16939" y="0"/>
                    <a:pt x="23053" y="0"/>
                  </a:cubicBezTo>
                  <a:close/>
                </a:path>
              </a:pathLst>
            </a:custGeom>
            <a:solidFill>
              <a:srgbClr val="FFFFFA"/>
            </a:solidFill>
            <a:ln w="6667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" name="Freeform 8"/>
          <p:cNvSpPr/>
          <p:nvPr/>
        </p:nvSpPr>
        <p:spPr>
          <a:xfrm rot="-88652">
            <a:off x="10862022" y="5532048"/>
            <a:ext cx="1288357" cy="1280305"/>
          </a:xfrm>
          <a:custGeom>
            <a:avLst/>
            <a:gdLst/>
            <a:ahLst/>
            <a:cxnLst/>
            <a:rect l="l" t="t" r="r" b="b"/>
            <a:pathLst>
              <a:path w="1932536" h="1920458">
                <a:moveTo>
                  <a:pt x="0" y="0"/>
                </a:moveTo>
                <a:lnTo>
                  <a:pt x="1932536" y="0"/>
                </a:lnTo>
                <a:lnTo>
                  <a:pt x="1932536" y="1920458"/>
                </a:lnTo>
                <a:lnTo>
                  <a:pt x="0" y="192045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9" name="Group 9"/>
          <p:cNvGrpSpPr/>
          <p:nvPr/>
        </p:nvGrpSpPr>
        <p:grpSpPr>
          <a:xfrm>
            <a:off x="580878" y="685800"/>
            <a:ext cx="11030245" cy="1323629"/>
            <a:chOff x="0" y="0"/>
            <a:chExt cx="22060489" cy="2647259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2060489" cy="2647259"/>
            </a:xfrm>
            <a:custGeom>
              <a:avLst/>
              <a:gdLst/>
              <a:ahLst/>
              <a:cxnLst/>
              <a:rect l="l" t="t" r="r" b="b"/>
              <a:pathLst>
                <a:path w="22060489" h="2647259">
                  <a:moveTo>
                    <a:pt x="0" y="0"/>
                  </a:moveTo>
                  <a:lnTo>
                    <a:pt x="22060489" y="0"/>
                  </a:lnTo>
                  <a:lnTo>
                    <a:pt x="22060489" y="2647259"/>
                  </a:lnTo>
                  <a:lnTo>
                    <a:pt x="0" y="26472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499236" y="338276"/>
              <a:ext cx="21062017" cy="200054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3877"/>
                </a:lnSpc>
              </a:pPr>
              <a:r>
                <a:rPr lang="en-US" sz="3342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2. </a:t>
              </a:r>
              <a:r>
                <a:rPr lang="en-US" sz="3342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Đọc</a:t>
              </a:r>
              <a:r>
                <a:rPr lang="en-US" sz="3342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342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lại</a:t>
              </a:r>
              <a:r>
                <a:rPr lang="en-US" sz="3342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342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bài</a:t>
              </a:r>
              <a:r>
                <a:rPr lang="en-US" sz="3342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342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làm</a:t>
              </a:r>
              <a:r>
                <a:rPr lang="en-US" sz="3342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342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3342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342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em</a:t>
              </a:r>
              <a:r>
                <a:rPr lang="en-US" sz="3342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342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3342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342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nhận</a:t>
              </a:r>
              <a:r>
                <a:rPr lang="en-US" sz="3342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342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xét</a:t>
              </a:r>
              <a:r>
                <a:rPr lang="en-US" sz="3342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342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3342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342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thầy</a:t>
              </a:r>
              <a:r>
                <a:rPr lang="en-US" sz="3342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342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cô</a:t>
              </a:r>
              <a:r>
                <a:rPr lang="en-US" sz="3342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342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lang="en-US" sz="3342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342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biết</a:t>
              </a:r>
              <a:r>
                <a:rPr lang="en-US" sz="3342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342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ưu</a:t>
              </a:r>
              <a:r>
                <a:rPr lang="en-US" sz="3342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342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điểm</a:t>
              </a:r>
              <a:r>
                <a:rPr lang="en-US" sz="3342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342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3342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342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nhược</a:t>
              </a:r>
              <a:r>
                <a:rPr lang="en-US" sz="3342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342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điểm</a:t>
              </a:r>
              <a:r>
                <a:rPr lang="en-US" sz="3342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342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3342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342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bài</a:t>
              </a:r>
              <a:r>
                <a:rPr lang="en-US" sz="3342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342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làm</a:t>
              </a:r>
              <a:r>
                <a:rPr lang="en-US" sz="3342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</p:grpSp>
      <p:sp>
        <p:nvSpPr>
          <p:cNvPr id="12" name="Freeform 13"/>
          <p:cNvSpPr/>
          <p:nvPr/>
        </p:nvSpPr>
        <p:spPr>
          <a:xfrm>
            <a:off x="773624" y="2934063"/>
            <a:ext cx="2549173" cy="3348667"/>
          </a:xfrm>
          <a:custGeom>
            <a:avLst/>
            <a:gdLst/>
            <a:ahLst/>
            <a:cxnLst/>
            <a:rect l="l" t="t" r="r" b="b"/>
            <a:pathLst>
              <a:path w="3823759" h="5023000">
                <a:moveTo>
                  <a:pt x="0" y="0"/>
                </a:moveTo>
                <a:lnTo>
                  <a:pt x="3823759" y="0"/>
                </a:lnTo>
                <a:lnTo>
                  <a:pt x="3823759" y="5023000"/>
                </a:lnTo>
                <a:lnTo>
                  <a:pt x="0" y="50230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C04F7A0-32D4-A743-B185-AA1F7C762C5D}"/>
              </a:ext>
            </a:extLst>
          </p:cNvPr>
          <p:cNvGrpSpPr/>
          <p:nvPr/>
        </p:nvGrpSpPr>
        <p:grpSpPr>
          <a:xfrm>
            <a:off x="3322795" y="2070234"/>
            <a:ext cx="8288327" cy="3908662"/>
            <a:chOff x="3322795" y="2070234"/>
            <a:chExt cx="8288327" cy="3908662"/>
          </a:xfrm>
        </p:grpSpPr>
        <p:sp>
          <p:nvSpPr>
            <p:cNvPr id="14" name="Freeform 12"/>
            <p:cNvSpPr/>
            <p:nvPr/>
          </p:nvSpPr>
          <p:spPr>
            <a:xfrm>
              <a:off x="3322795" y="2070234"/>
              <a:ext cx="8288327" cy="3908662"/>
            </a:xfrm>
            <a:custGeom>
              <a:avLst/>
              <a:gdLst/>
              <a:ahLst/>
              <a:cxnLst/>
              <a:rect l="l" t="t" r="r" b="b"/>
              <a:pathLst>
                <a:path w="11725986" h="5862993">
                  <a:moveTo>
                    <a:pt x="0" y="0"/>
                  </a:moveTo>
                  <a:lnTo>
                    <a:pt x="11725986" y="0"/>
                  </a:lnTo>
                  <a:lnTo>
                    <a:pt x="11725986" y="5862993"/>
                  </a:lnTo>
                  <a:lnTo>
                    <a:pt x="0" y="58629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3707516" y="2517230"/>
              <a:ext cx="7491947" cy="310854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 defTabSz="609630">
                <a:spcAft>
                  <a:spcPts val="600"/>
                </a:spcAft>
              </a:pPr>
              <a:r>
                <a:rPr lang="en-US" sz="32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- </a:t>
              </a:r>
              <a:r>
                <a:rPr lang="en-US" sz="32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Bài</a:t>
              </a:r>
              <a:r>
                <a:rPr lang="en-US" sz="32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làm</a:t>
              </a:r>
              <a:r>
                <a:rPr lang="en-US" sz="32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32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đủ</a:t>
              </a:r>
              <a:r>
                <a:rPr lang="en-US" sz="32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mở</a:t>
              </a:r>
              <a:r>
                <a:rPr lang="en-US" sz="32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bài</a:t>
              </a:r>
              <a:r>
                <a:rPr lang="en-US" sz="32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2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thân</a:t>
              </a:r>
              <a:r>
                <a:rPr lang="en-US" sz="32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bài</a:t>
              </a:r>
              <a:r>
                <a:rPr lang="en-US" sz="32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2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kết</a:t>
              </a:r>
              <a:r>
                <a:rPr lang="en-US" sz="32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bài</a:t>
              </a:r>
              <a:r>
                <a:rPr lang="en-US" sz="32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không</a:t>
              </a:r>
              <a:r>
                <a:rPr lang="en-US" sz="32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  <a:p>
              <a:pPr algn="just" defTabSz="609630">
                <a:spcAft>
                  <a:spcPts val="600"/>
                </a:spcAft>
              </a:pPr>
              <a:r>
                <a:rPr lang="en-US" sz="3200" b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- </a:t>
              </a:r>
              <a:r>
                <a:rPr lang="en-US" sz="3200" b="1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3200" b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sự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việc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thuật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lại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theo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đúng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trình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tự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thời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gian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diễn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ra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thực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tế</a:t>
              </a:r>
              <a:r>
                <a:rPr lang="en-US" sz="3200" b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chưa</a:t>
              </a:r>
              <a:r>
                <a:rPr lang="en-US" sz="3200" b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? </a:t>
              </a:r>
            </a:p>
            <a:p>
              <a:pPr algn="just" defTabSz="609630">
                <a:spcAft>
                  <a:spcPts val="600"/>
                </a:spcAft>
              </a:pPr>
              <a:r>
                <a:rPr lang="en-US" sz="3200" b="1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- </a:t>
              </a:r>
              <a:r>
                <a:rPr lang="en-US" sz="3200" b="1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Bài</a:t>
              </a:r>
              <a:r>
                <a:rPr lang="en-US" sz="3200" b="1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làm</a:t>
              </a:r>
              <a:r>
                <a:rPr lang="en-US" sz="3200" b="1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mắc</a:t>
              </a:r>
              <a:r>
                <a:rPr lang="en-US" sz="3200" b="1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mấy</a:t>
              </a:r>
              <a:r>
                <a:rPr lang="en-US" sz="3200" b="1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lỗi</a:t>
              </a:r>
              <a:r>
                <a:rPr lang="en-US" sz="3200" b="1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về</a:t>
              </a:r>
              <a:r>
                <a:rPr lang="en-US" sz="3200" b="1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dùng</a:t>
              </a:r>
              <a:r>
                <a:rPr lang="en-US" sz="3200" b="1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từ</a:t>
              </a:r>
              <a:r>
                <a:rPr lang="en-US" sz="3200" b="1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200" b="1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đặt</a:t>
              </a:r>
              <a:r>
                <a:rPr lang="en-US" sz="3200" b="1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r>
                <a:rPr lang="en-US" sz="3200" b="1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200" b="1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chính</a:t>
              </a:r>
              <a:r>
                <a:rPr lang="en-US" sz="3200" b="1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tả</a:t>
              </a:r>
              <a:r>
                <a:rPr lang="en-US" sz="3200" b="1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85250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65A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560820" y="1885950"/>
            <a:ext cx="6084444" cy="4972050"/>
          </a:xfrm>
          <a:custGeom>
            <a:avLst/>
            <a:gdLst/>
            <a:ahLst/>
            <a:cxnLst/>
            <a:rect l="l" t="t" r="r" b="b"/>
            <a:pathLst>
              <a:path w="9823896" h="7939169">
                <a:moveTo>
                  <a:pt x="0" y="0"/>
                </a:moveTo>
                <a:lnTo>
                  <a:pt x="9823896" y="0"/>
                </a:lnTo>
                <a:lnTo>
                  <a:pt x="9823896" y="7939169"/>
                </a:lnTo>
                <a:lnTo>
                  <a:pt x="0" y="793916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r="-807" b="-2441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 rot="-88652">
            <a:off x="135579" y="30845"/>
            <a:ext cx="2423539" cy="2408393"/>
          </a:xfrm>
          <a:custGeom>
            <a:avLst/>
            <a:gdLst/>
            <a:ahLst/>
            <a:cxnLst/>
            <a:rect l="l" t="t" r="r" b="b"/>
            <a:pathLst>
              <a:path w="3635309" h="3612589">
                <a:moveTo>
                  <a:pt x="0" y="0"/>
                </a:moveTo>
                <a:lnTo>
                  <a:pt x="3635310" y="0"/>
                </a:lnTo>
                <a:lnTo>
                  <a:pt x="3635310" y="3612589"/>
                </a:lnTo>
                <a:lnTo>
                  <a:pt x="0" y="361258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图片 37" descr="组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965132" y="1080343"/>
            <a:ext cx="10328564" cy="2991671"/>
          </a:xfrm>
          <a:prstGeom prst="rect">
            <a:avLst/>
          </a:prstGeom>
          <a:effectLst>
            <a:outerShdw blurRad="406400" sx="102000" sy="102000" algn="ctr" rotWithShape="0">
              <a:prstClr val="black">
                <a:alpha val="16000"/>
              </a:prstClr>
            </a:outerShdw>
          </a:effectLst>
        </p:spPr>
      </p:pic>
      <p:pic>
        <p:nvPicPr>
          <p:cNvPr id="8" name="图片 76" descr="组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/>
          <a:srcRect t="-1595" r="21671" b="71769"/>
          <a:stretch>
            <a:fillRect/>
          </a:stretch>
        </p:blipFill>
        <p:spPr>
          <a:xfrm>
            <a:off x="4796491" y="265477"/>
            <a:ext cx="6118860" cy="1270635"/>
          </a:xfrm>
          <a:prstGeom prst="rect">
            <a:avLst/>
          </a:prstGeom>
        </p:spPr>
      </p:pic>
      <p:pic>
        <p:nvPicPr>
          <p:cNvPr id="9" name="图片 16" descr="E:\PPT\包图网\审核中\图片2.png图片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/>
          <a:srcRect/>
          <a:stretch>
            <a:fillRect/>
          </a:stretch>
        </p:blipFill>
        <p:spPr>
          <a:xfrm>
            <a:off x="9574606" y="936834"/>
            <a:ext cx="1330922" cy="49428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72D6D07-081A-3DFC-8003-285246156C3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31091" y="1260372"/>
            <a:ext cx="10396646" cy="3337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471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65A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906033" y="5885858"/>
            <a:ext cx="212660" cy="186077"/>
            <a:chOff x="0" y="0"/>
            <a:chExt cx="812800" cy="711200"/>
          </a:xfrm>
        </p:grpSpPr>
        <p:sp>
          <p:nvSpPr>
            <p:cNvPr id="3" name="Freeform 3"/>
            <p:cNvSpPr/>
            <p:nvPr/>
          </p:nvSpPr>
          <p:spPr>
            <a:xfrm>
              <a:off x="-33680" y="-8369"/>
              <a:ext cx="854946" cy="719569"/>
            </a:xfrm>
            <a:custGeom>
              <a:avLst/>
              <a:gdLst/>
              <a:ahLst/>
              <a:cxnLst/>
              <a:rect l="l" t="t" r="r" b="b"/>
              <a:pathLst>
                <a:path w="854946" h="719569">
                  <a:moveTo>
                    <a:pt x="65903" y="121927"/>
                  </a:moveTo>
                  <a:cubicBezTo>
                    <a:pt x="0" y="230500"/>
                    <a:pt x="46429" y="336178"/>
                    <a:pt x="104776" y="392266"/>
                  </a:cubicBezTo>
                  <a:lnTo>
                    <a:pt x="445927" y="719569"/>
                  </a:lnTo>
                  <a:lnTo>
                    <a:pt x="779877" y="393436"/>
                  </a:lnTo>
                  <a:cubicBezTo>
                    <a:pt x="834145" y="333099"/>
                    <a:pt x="854946" y="269099"/>
                    <a:pt x="843393" y="197834"/>
                  </a:cubicBezTo>
                  <a:cubicBezTo>
                    <a:pt x="827435" y="99251"/>
                    <a:pt x="746197" y="22767"/>
                    <a:pt x="645842" y="11845"/>
                  </a:cubicBezTo>
                  <a:cubicBezTo>
                    <a:pt x="584292" y="5218"/>
                    <a:pt x="524835" y="22636"/>
                    <a:pt x="478430" y="61198"/>
                  </a:cubicBezTo>
                  <a:cubicBezTo>
                    <a:pt x="465940" y="71573"/>
                    <a:pt x="454776" y="83173"/>
                    <a:pt x="445047" y="95780"/>
                  </a:cubicBezTo>
                  <a:cubicBezTo>
                    <a:pt x="433503" y="81425"/>
                    <a:pt x="419967" y="68294"/>
                    <a:pt x="404657" y="56657"/>
                  </a:cubicBezTo>
                  <a:cubicBezTo>
                    <a:pt x="351294" y="16102"/>
                    <a:pt x="283367" y="0"/>
                    <a:pt x="218120" y="12523"/>
                  </a:cubicBezTo>
                  <a:cubicBezTo>
                    <a:pt x="156323" y="24461"/>
                    <a:pt x="100853" y="64323"/>
                    <a:pt x="65903" y="121927"/>
                  </a:cubicBezTo>
                  <a:close/>
                </a:path>
              </a:pathLst>
            </a:custGeom>
            <a:solidFill>
              <a:srgbClr val="F5D646"/>
            </a:solid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76200" y="12700"/>
              <a:ext cx="660400" cy="571500"/>
            </a:xfrm>
            <a:prstGeom prst="rect">
              <a:avLst/>
            </a:prstGeom>
          </p:spPr>
          <p:txBody>
            <a:bodyPr lIns="32837" tIns="32837" rIns="32837" bIns="3283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386969" y="467321"/>
            <a:ext cx="11418062" cy="5923358"/>
            <a:chOff x="0" y="0"/>
            <a:chExt cx="4510839" cy="234009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510839" cy="2340092"/>
            </a:xfrm>
            <a:custGeom>
              <a:avLst/>
              <a:gdLst/>
              <a:ahLst/>
              <a:cxnLst/>
              <a:rect l="l" t="t" r="r" b="b"/>
              <a:pathLst>
                <a:path w="4510839" h="2340092">
                  <a:moveTo>
                    <a:pt x="23053" y="0"/>
                  </a:moveTo>
                  <a:lnTo>
                    <a:pt x="4487786" y="0"/>
                  </a:lnTo>
                  <a:cubicBezTo>
                    <a:pt x="4500518" y="0"/>
                    <a:pt x="4510839" y="10321"/>
                    <a:pt x="4510839" y="23053"/>
                  </a:cubicBezTo>
                  <a:lnTo>
                    <a:pt x="4510839" y="2317039"/>
                  </a:lnTo>
                  <a:cubicBezTo>
                    <a:pt x="4510839" y="2323153"/>
                    <a:pt x="4508410" y="2329017"/>
                    <a:pt x="4504087" y="2333340"/>
                  </a:cubicBezTo>
                  <a:cubicBezTo>
                    <a:pt x="4499764" y="2337663"/>
                    <a:pt x="4493900" y="2340092"/>
                    <a:pt x="4487786" y="2340092"/>
                  </a:cubicBezTo>
                  <a:lnTo>
                    <a:pt x="23053" y="2340092"/>
                  </a:lnTo>
                  <a:cubicBezTo>
                    <a:pt x="10321" y="2340092"/>
                    <a:pt x="0" y="2329771"/>
                    <a:pt x="0" y="2317039"/>
                  </a:cubicBezTo>
                  <a:lnTo>
                    <a:pt x="0" y="23053"/>
                  </a:lnTo>
                  <a:cubicBezTo>
                    <a:pt x="0" y="16939"/>
                    <a:pt x="2429" y="11076"/>
                    <a:pt x="6752" y="6752"/>
                  </a:cubicBezTo>
                  <a:cubicBezTo>
                    <a:pt x="11076" y="2429"/>
                    <a:pt x="16939" y="0"/>
                    <a:pt x="23053" y="0"/>
                  </a:cubicBezTo>
                  <a:close/>
                </a:path>
              </a:pathLst>
            </a:custGeom>
            <a:solidFill>
              <a:srgbClr val="FFFFFA"/>
            </a:solidFill>
            <a:ln w="6667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" name="Freeform 8"/>
          <p:cNvSpPr/>
          <p:nvPr/>
        </p:nvSpPr>
        <p:spPr>
          <a:xfrm rot="-88652">
            <a:off x="10862022" y="5532048"/>
            <a:ext cx="1288357" cy="1280305"/>
          </a:xfrm>
          <a:custGeom>
            <a:avLst/>
            <a:gdLst/>
            <a:ahLst/>
            <a:cxnLst/>
            <a:rect l="l" t="t" r="r" b="b"/>
            <a:pathLst>
              <a:path w="1932536" h="1920458">
                <a:moveTo>
                  <a:pt x="0" y="0"/>
                </a:moveTo>
                <a:lnTo>
                  <a:pt x="1932536" y="0"/>
                </a:lnTo>
                <a:lnTo>
                  <a:pt x="1932536" y="1920458"/>
                </a:lnTo>
                <a:lnTo>
                  <a:pt x="0" y="192045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9" name="Group 9"/>
          <p:cNvGrpSpPr/>
          <p:nvPr/>
        </p:nvGrpSpPr>
        <p:grpSpPr>
          <a:xfrm>
            <a:off x="2444369" y="555892"/>
            <a:ext cx="6747769" cy="1323629"/>
            <a:chOff x="0" y="0"/>
            <a:chExt cx="22060489" cy="2647259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2060489" cy="2647259"/>
            </a:xfrm>
            <a:custGeom>
              <a:avLst/>
              <a:gdLst/>
              <a:ahLst/>
              <a:cxnLst/>
              <a:rect l="l" t="t" r="r" b="b"/>
              <a:pathLst>
                <a:path w="22060489" h="2647259">
                  <a:moveTo>
                    <a:pt x="0" y="0"/>
                  </a:moveTo>
                  <a:lnTo>
                    <a:pt x="22060489" y="0"/>
                  </a:lnTo>
                  <a:lnTo>
                    <a:pt x="22060489" y="2647259"/>
                  </a:lnTo>
                  <a:lnTo>
                    <a:pt x="0" y="26472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499236" y="849262"/>
              <a:ext cx="21062017" cy="100027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3877"/>
                </a:lnSpc>
              </a:pPr>
              <a:r>
                <a:rPr lang="en-US" sz="40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3</a:t>
              </a:r>
              <a:r>
                <a:rPr lang="en-US" sz="4000" b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  <a:r>
                <a:rPr lang="en-US" sz="4000" b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Học tập bài văn tốt</a:t>
              </a:r>
              <a:endParaRPr lang="en-US" sz="40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12" name="Freeform 13"/>
          <p:cNvSpPr/>
          <p:nvPr/>
        </p:nvSpPr>
        <p:spPr>
          <a:xfrm>
            <a:off x="10085841" y="1636126"/>
            <a:ext cx="1719191" cy="2311517"/>
          </a:xfrm>
          <a:custGeom>
            <a:avLst/>
            <a:gdLst/>
            <a:ahLst/>
            <a:cxnLst/>
            <a:rect l="l" t="t" r="r" b="b"/>
            <a:pathLst>
              <a:path w="2578787" h="3467276">
                <a:moveTo>
                  <a:pt x="0" y="0"/>
                </a:moveTo>
                <a:lnTo>
                  <a:pt x="2578787" y="0"/>
                </a:lnTo>
                <a:lnTo>
                  <a:pt x="2578787" y="3467276"/>
                </a:lnTo>
                <a:lnTo>
                  <a:pt x="0" y="346727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627" y="3595983"/>
            <a:ext cx="5466815" cy="2733408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78224" y="1879521"/>
            <a:ext cx="950761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Tx/>
              <a:buChar char="-"/>
            </a:pPr>
            <a:r>
              <a:rPr lang="en-US" sz="3200" b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 bài của bạn trong nhóm hoặc bài được thầy cô khen.</a:t>
            </a:r>
          </a:p>
          <a:p>
            <a:pPr marL="285750" indent="-285750" algn="just">
              <a:buFontTx/>
              <a:buChar char="-"/>
            </a:pPr>
            <a:r>
              <a:rPr lang="en-US" sz="3200" b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Thảo luận để tìm ra cái hay, cái tốt mà em cần học tập.</a:t>
            </a:r>
            <a:endParaRPr lang="en-US" sz="3200" b="1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3242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65A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906033" y="5885858"/>
            <a:ext cx="212660" cy="186077"/>
            <a:chOff x="0" y="0"/>
            <a:chExt cx="812800" cy="711200"/>
          </a:xfrm>
        </p:grpSpPr>
        <p:sp>
          <p:nvSpPr>
            <p:cNvPr id="3" name="Freeform 3"/>
            <p:cNvSpPr/>
            <p:nvPr/>
          </p:nvSpPr>
          <p:spPr>
            <a:xfrm>
              <a:off x="-33680" y="-8369"/>
              <a:ext cx="854946" cy="719569"/>
            </a:xfrm>
            <a:custGeom>
              <a:avLst/>
              <a:gdLst/>
              <a:ahLst/>
              <a:cxnLst/>
              <a:rect l="l" t="t" r="r" b="b"/>
              <a:pathLst>
                <a:path w="854946" h="719569">
                  <a:moveTo>
                    <a:pt x="65903" y="121927"/>
                  </a:moveTo>
                  <a:cubicBezTo>
                    <a:pt x="0" y="230500"/>
                    <a:pt x="46429" y="336178"/>
                    <a:pt x="104776" y="392266"/>
                  </a:cubicBezTo>
                  <a:lnTo>
                    <a:pt x="445927" y="719569"/>
                  </a:lnTo>
                  <a:lnTo>
                    <a:pt x="779877" y="393436"/>
                  </a:lnTo>
                  <a:cubicBezTo>
                    <a:pt x="834145" y="333099"/>
                    <a:pt x="854946" y="269099"/>
                    <a:pt x="843393" y="197834"/>
                  </a:cubicBezTo>
                  <a:cubicBezTo>
                    <a:pt x="827435" y="99251"/>
                    <a:pt x="746197" y="22767"/>
                    <a:pt x="645842" y="11845"/>
                  </a:cubicBezTo>
                  <a:cubicBezTo>
                    <a:pt x="584292" y="5218"/>
                    <a:pt x="524835" y="22636"/>
                    <a:pt x="478430" y="61198"/>
                  </a:cubicBezTo>
                  <a:cubicBezTo>
                    <a:pt x="465940" y="71573"/>
                    <a:pt x="454776" y="83173"/>
                    <a:pt x="445047" y="95780"/>
                  </a:cubicBezTo>
                  <a:cubicBezTo>
                    <a:pt x="433503" y="81425"/>
                    <a:pt x="419967" y="68294"/>
                    <a:pt x="404657" y="56657"/>
                  </a:cubicBezTo>
                  <a:cubicBezTo>
                    <a:pt x="351294" y="16102"/>
                    <a:pt x="283367" y="0"/>
                    <a:pt x="218120" y="12523"/>
                  </a:cubicBezTo>
                  <a:cubicBezTo>
                    <a:pt x="156323" y="24461"/>
                    <a:pt x="100853" y="64323"/>
                    <a:pt x="65903" y="121927"/>
                  </a:cubicBezTo>
                  <a:close/>
                </a:path>
              </a:pathLst>
            </a:custGeom>
            <a:solidFill>
              <a:srgbClr val="F5D646"/>
            </a:solid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76200" y="12700"/>
              <a:ext cx="660400" cy="571500"/>
            </a:xfrm>
            <a:prstGeom prst="rect">
              <a:avLst/>
            </a:prstGeom>
          </p:spPr>
          <p:txBody>
            <a:bodyPr lIns="32837" tIns="32837" rIns="32837" bIns="3283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386969" y="467321"/>
            <a:ext cx="11418062" cy="5923358"/>
            <a:chOff x="0" y="0"/>
            <a:chExt cx="4510839" cy="234009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510839" cy="2340092"/>
            </a:xfrm>
            <a:custGeom>
              <a:avLst/>
              <a:gdLst/>
              <a:ahLst/>
              <a:cxnLst/>
              <a:rect l="l" t="t" r="r" b="b"/>
              <a:pathLst>
                <a:path w="4510839" h="2340092">
                  <a:moveTo>
                    <a:pt x="23053" y="0"/>
                  </a:moveTo>
                  <a:lnTo>
                    <a:pt x="4487786" y="0"/>
                  </a:lnTo>
                  <a:cubicBezTo>
                    <a:pt x="4500518" y="0"/>
                    <a:pt x="4510839" y="10321"/>
                    <a:pt x="4510839" y="23053"/>
                  </a:cubicBezTo>
                  <a:lnTo>
                    <a:pt x="4510839" y="2317039"/>
                  </a:lnTo>
                  <a:cubicBezTo>
                    <a:pt x="4510839" y="2323153"/>
                    <a:pt x="4508410" y="2329017"/>
                    <a:pt x="4504087" y="2333340"/>
                  </a:cubicBezTo>
                  <a:cubicBezTo>
                    <a:pt x="4499764" y="2337663"/>
                    <a:pt x="4493900" y="2340092"/>
                    <a:pt x="4487786" y="2340092"/>
                  </a:cubicBezTo>
                  <a:lnTo>
                    <a:pt x="23053" y="2340092"/>
                  </a:lnTo>
                  <a:cubicBezTo>
                    <a:pt x="10321" y="2340092"/>
                    <a:pt x="0" y="2329771"/>
                    <a:pt x="0" y="2317039"/>
                  </a:cubicBezTo>
                  <a:lnTo>
                    <a:pt x="0" y="23053"/>
                  </a:lnTo>
                  <a:cubicBezTo>
                    <a:pt x="0" y="16939"/>
                    <a:pt x="2429" y="11076"/>
                    <a:pt x="6752" y="6752"/>
                  </a:cubicBezTo>
                  <a:cubicBezTo>
                    <a:pt x="11076" y="2429"/>
                    <a:pt x="16939" y="0"/>
                    <a:pt x="23053" y="0"/>
                  </a:cubicBezTo>
                  <a:close/>
                </a:path>
              </a:pathLst>
            </a:custGeom>
            <a:solidFill>
              <a:srgbClr val="FFFFFA"/>
            </a:solidFill>
            <a:ln w="6667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" name="Freeform 8"/>
          <p:cNvSpPr/>
          <p:nvPr/>
        </p:nvSpPr>
        <p:spPr>
          <a:xfrm rot="-88652">
            <a:off x="10862022" y="5532048"/>
            <a:ext cx="1288357" cy="1280305"/>
          </a:xfrm>
          <a:custGeom>
            <a:avLst/>
            <a:gdLst/>
            <a:ahLst/>
            <a:cxnLst/>
            <a:rect l="l" t="t" r="r" b="b"/>
            <a:pathLst>
              <a:path w="1932536" h="1920458">
                <a:moveTo>
                  <a:pt x="0" y="0"/>
                </a:moveTo>
                <a:lnTo>
                  <a:pt x="1932536" y="0"/>
                </a:lnTo>
                <a:lnTo>
                  <a:pt x="1932536" y="1920458"/>
                </a:lnTo>
                <a:lnTo>
                  <a:pt x="0" y="192045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9" name="Group 9"/>
          <p:cNvGrpSpPr/>
          <p:nvPr/>
        </p:nvGrpSpPr>
        <p:grpSpPr>
          <a:xfrm>
            <a:off x="530219" y="537892"/>
            <a:ext cx="11030245" cy="1634366"/>
            <a:chOff x="-101318" y="-295816"/>
            <a:chExt cx="22060489" cy="3268733"/>
          </a:xfrm>
        </p:grpSpPr>
        <p:sp>
          <p:nvSpPr>
            <p:cNvPr id="10" name="Freeform 10"/>
            <p:cNvSpPr/>
            <p:nvPr/>
          </p:nvSpPr>
          <p:spPr>
            <a:xfrm>
              <a:off x="-101318" y="-295816"/>
              <a:ext cx="22060489" cy="3268733"/>
            </a:xfrm>
            <a:custGeom>
              <a:avLst/>
              <a:gdLst/>
              <a:ahLst/>
              <a:cxnLst/>
              <a:rect l="l" t="t" r="r" b="b"/>
              <a:pathLst>
                <a:path w="22060489" h="2647259">
                  <a:moveTo>
                    <a:pt x="0" y="0"/>
                  </a:moveTo>
                  <a:lnTo>
                    <a:pt x="22060489" y="0"/>
                  </a:lnTo>
                  <a:lnTo>
                    <a:pt x="22060489" y="2647259"/>
                  </a:lnTo>
                  <a:lnTo>
                    <a:pt x="0" y="26472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364766" y="15548"/>
              <a:ext cx="21062017" cy="270843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/>
              <a:r>
                <a:rPr lang="en-US" sz="4400" dirty="0">
                  <a:solidFill>
                    <a:srgbClr val="000000"/>
                  </a:solidFill>
                  <a:latin typeface="Cambria Bold"/>
                </a:rPr>
                <a:t>4. </a:t>
              </a:r>
              <a:r>
                <a:rPr lang="en-US" sz="4400" dirty="0" err="1">
                  <a:solidFill>
                    <a:srgbClr val="000000"/>
                  </a:solidFill>
                  <a:latin typeface="Cambria Bold"/>
                </a:rPr>
                <a:t>Viết</a:t>
              </a:r>
              <a:r>
                <a:rPr lang="en-US" sz="4400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4400" err="1">
                  <a:solidFill>
                    <a:srgbClr val="000000"/>
                  </a:solidFill>
                  <a:latin typeface="Cambria Bold"/>
                </a:rPr>
                <a:t>lại</a:t>
              </a:r>
              <a:r>
                <a:rPr lang="en-US" sz="440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4400" smtClean="0">
                  <a:solidFill>
                    <a:srgbClr val="000000"/>
                  </a:solidFill>
                  <a:latin typeface="Cambria Bold"/>
                </a:rPr>
                <a:t>một đoạn </a:t>
              </a:r>
              <a:r>
                <a:rPr lang="en-US" sz="4400" dirty="0" err="1">
                  <a:solidFill>
                    <a:srgbClr val="000000"/>
                  </a:solidFill>
                  <a:latin typeface="Cambria Bold"/>
                </a:rPr>
                <a:t>trong</a:t>
              </a:r>
              <a:r>
                <a:rPr lang="en-US" sz="4400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4400" dirty="0" err="1">
                  <a:solidFill>
                    <a:srgbClr val="000000"/>
                  </a:solidFill>
                  <a:latin typeface="Cambria Bold"/>
                </a:rPr>
                <a:t>bài</a:t>
              </a:r>
              <a:r>
                <a:rPr lang="en-US" sz="4400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4400" dirty="0" err="1">
                  <a:solidFill>
                    <a:srgbClr val="000000"/>
                  </a:solidFill>
                  <a:latin typeface="Cambria Bold"/>
                </a:rPr>
                <a:t>làm</a:t>
              </a:r>
              <a:r>
                <a:rPr lang="en-US" sz="4400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4400" dirty="0" err="1">
                  <a:solidFill>
                    <a:srgbClr val="000000"/>
                  </a:solidFill>
                  <a:latin typeface="Cambria Bold"/>
                </a:rPr>
                <a:t>của</a:t>
              </a:r>
              <a:r>
                <a:rPr lang="en-US" sz="4400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4400" err="1">
                  <a:solidFill>
                    <a:srgbClr val="000000"/>
                  </a:solidFill>
                  <a:latin typeface="Cambria Bold"/>
                </a:rPr>
                <a:t>em</a:t>
              </a:r>
              <a:r>
                <a:rPr lang="en-US" sz="440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4400" smtClean="0">
                  <a:solidFill>
                    <a:srgbClr val="000000"/>
                  </a:solidFill>
                  <a:latin typeface="Cambria Bold"/>
                </a:rPr>
                <a:t>theo cách </a:t>
              </a:r>
              <a:r>
                <a:rPr lang="en-US" sz="4400" dirty="0">
                  <a:solidFill>
                    <a:srgbClr val="000000"/>
                  </a:solidFill>
                  <a:latin typeface="Cambria Bold"/>
                </a:rPr>
                <a:t>hay </a:t>
              </a:r>
              <a:r>
                <a:rPr lang="en-US" sz="4400" dirty="0" err="1">
                  <a:solidFill>
                    <a:srgbClr val="000000"/>
                  </a:solidFill>
                  <a:latin typeface="Cambria Bold"/>
                </a:rPr>
                <a:t>hơn</a:t>
              </a:r>
              <a:r>
                <a:rPr lang="en-US" sz="4400" dirty="0">
                  <a:solidFill>
                    <a:srgbClr val="000000"/>
                  </a:solidFill>
                  <a:latin typeface="Cambria Bold"/>
                </a:rPr>
                <a:t>. </a:t>
              </a:r>
            </a:p>
          </p:txBody>
        </p:sp>
      </p:grpSp>
      <p:sp>
        <p:nvSpPr>
          <p:cNvPr id="12" name="Freeform 12"/>
          <p:cNvSpPr/>
          <p:nvPr/>
        </p:nvSpPr>
        <p:spPr>
          <a:xfrm>
            <a:off x="8668716" y="3218743"/>
            <a:ext cx="2891748" cy="3171936"/>
          </a:xfrm>
          <a:custGeom>
            <a:avLst/>
            <a:gdLst/>
            <a:ahLst/>
            <a:cxnLst/>
            <a:rect l="l" t="t" r="r" b="b"/>
            <a:pathLst>
              <a:path w="4337622" h="4757904">
                <a:moveTo>
                  <a:pt x="0" y="0"/>
                </a:moveTo>
                <a:lnTo>
                  <a:pt x="4337623" y="0"/>
                </a:lnTo>
                <a:lnTo>
                  <a:pt x="4337623" y="4757904"/>
                </a:lnTo>
                <a:lnTo>
                  <a:pt x="0" y="475790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530219" y="2569986"/>
            <a:ext cx="7820405" cy="28469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spcAft>
                <a:spcPts val="600"/>
              </a:spcAft>
            </a:pPr>
            <a:r>
              <a:rPr lang="en-US" sz="36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V</a:t>
            </a:r>
            <a:r>
              <a:rPr lang="en-US" sz="3600" b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iết </a:t>
            </a:r>
            <a:r>
              <a:rPr lang="en-US" sz="36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lại đoạn văn và trao đổi với bạn về đoạn văn đã viết </a:t>
            </a:r>
            <a:r>
              <a:rPr lang="en-US" sz="3600" b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lại.</a:t>
            </a:r>
            <a:endParaRPr lang="en-US" sz="3600" b="1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>
              <a:spcAft>
                <a:spcPts val="600"/>
              </a:spcAft>
            </a:pPr>
            <a:r>
              <a:rPr lang="en-US" sz="3600" b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Đọc </a:t>
            </a:r>
            <a:r>
              <a:rPr lang="en-US" sz="36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lại đoạn văn và </a:t>
            </a:r>
            <a:r>
              <a:rPr lang="en-US" sz="3600" b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nhận </a:t>
            </a:r>
            <a:r>
              <a:rPr lang="en-US" sz="36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xét phân biệt sự khác nhau giữa đoạn văn cũ và đoạn văn </a:t>
            </a:r>
            <a:r>
              <a:rPr lang="en-US" sz="3600" b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mới.</a:t>
            </a:r>
            <a:endParaRPr lang="en-US" sz="6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1233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65A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906033" y="5885858"/>
            <a:ext cx="212660" cy="186077"/>
            <a:chOff x="0" y="0"/>
            <a:chExt cx="812800" cy="711200"/>
          </a:xfrm>
        </p:grpSpPr>
        <p:sp>
          <p:nvSpPr>
            <p:cNvPr id="3" name="Freeform 3"/>
            <p:cNvSpPr/>
            <p:nvPr/>
          </p:nvSpPr>
          <p:spPr>
            <a:xfrm>
              <a:off x="-33680" y="-8369"/>
              <a:ext cx="854946" cy="719569"/>
            </a:xfrm>
            <a:custGeom>
              <a:avLst/>
              <a:gdLst/>
              <a:ahLst/>
              <a:cxnLst/>
              <a:rect l="l" t="t" r="r" b="b"/>
              <a:pathLst>
                <a:path w="854946" h="719569">
                  <a:moveTo>
                    <a:pt x="65903" y="121927"/>
                  </a:moveTo>
                  <a:cubicBezTo>
                    <a:pt x="0" y="230500"/>
                    <a:pt x="46429" y="336178"/>
                    <a:pt x="104776" y="392266"/>
                  </a:cubicBezTo>
                  <a:lnTo>
                    <a:pt x="445927" y="719569"/>
                  </a:lnTo>
                  <a:lnTo>
                    <a:pt x="779877" y="393436"/>
                  </a:lnTo>
                  <a:cubicBezTo>
                    <a:pt x="834145" y="333099"/>
                    <a:pt x="854946" y="269099"/>
                    <a:pt x="843393" y="197834"/>
                  </a:cubicBezTo>
                  <a:cubicBezTo>
                    <a:pt x="827435" y="99251"/>
                    <a:pt x="746197" y="22767"/>
                    <a:pt x="645842" y="11845"/>
                  </a:cubicBezTo>
                  <a:cubicBezTo>
                    <a:pt x="584292" y="5218"/>
                    <a:pt x="524835" y="22636"/>
                    <a:pt x="478430" y="61198"/>
                  </a:cubicBezTo>
                  <a:cubicBezTo>
                    <a:pt x="465940" y="71573"/>
                    <a:pt x="454776" y="83173"/>
                    <a:pt x="445047" y="95780"/>
                  </a:cubicBezTo>
                  <a:cubicBezTo>
                    <a:pt x="433503" y="81425"/>
                    <a:pt x="419967" y="68294"/>
                    <a:pt x="404657" y="56657"/>
                  </a:cubicBezTo>
                  <a:cubicBezTo>
                    <a:pt x="351294" y="16102"/>
                    <a:pt x="283367" y="0"/>
                    <a:pt x="218120" y="12523"/>
                  </a:cubicBezTo>
                  <a:cubicBezTo>
                    <a:pt x="156323" y="24461"/>
                    <a:pt x="100853" y="64323"/>
                    <a:pt x="65903" y="121927"/>
                  </a:cubicBezTo>
                  <a:close/>
                </a:path>
              </a:pathLst>
            </a:custGeom>
            <a:solidFill>
              <a:srgbClr val="F5D646"/>
            </a:solid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76200" y="12700"/>
              <a:ext cx="660400" cy="571500"/>
            </a:xfrm>
            <a:prstGeom prst="rect">
              <a:avLst/>
            </a:prstGeom>
          </p:spPr>
          <p:txBody>
            <a:bodyPr lIns="32837" tIns="32837" rIns="32837" bIns="3283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386969" y="467321"/>
            <a:ext cx="11418062" cy="5923358"/>
            <a:chOff x="0" y="0"/>
            <a:chExt cx="4510839" cy="234009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510839" cy="2340092"/>
            </a:xfrm>
            <a:custGeom>
              <a:avLst/>
              <a:gdLst/>
              <a:ahLst/>
              <a:cxnLst/>
              <a:rect l="l" t="t" r="r" b="b"/>
              <a:pathLst>
                <a:path w="4510839" h="2340092">
                  <a:moveTo>
                    <a:pt x="23053" y="0"/>
                  </a:moveTo>
                  <a:lnTo>
                    <a:pt x="4487786" y="0"/>
                  </a:lnTo>
                  <a:cubicBezTo>
                    <a:pt x="4500518" y="0"/>
                    <a:pt x="4510839" y="10321"/>
                    <a:pt x="4510839" y="23053"/>
                  </a:cubicBezTo>
                  <a:lnTo>
                    <a:pt x="4510839" y="2317039"/>
                  </a:lnTo>
                  <a:cubicBezTo>
                    <a:pt x="4510839" y="2323153"/>
                    <a:pt x="4508410" y="2329017"/>
                    <a:pt x="4504087" y="2333340"/>
                  </a:cubicBezTo>
                  <a:cubicBezTo>
                    <a:pt x="4499764" y="2337663"/>
                    <a:pt x="4493900" y="2340092"/>
                    <a:pt x="4487786" y="2340092"/>
                  </a:cubicBezTo>
                  <a:lnTo>
                    <a:pt x="23053" y="2340092"/>
                  </a:lnTo>
                  <a:cubicBezTo>
                    <a:pt x="10321" y="2340092"/>
                    <a:pt x="0" y="2329771"/>
                    <a:pt x="0" y="2317039"/>
                  </a:cubicBezTo>
                  <a:lnTo>
                    <a:pt x="0" y="23053"/>
                  </a:lnTo>
                  <a:cubicBezTo>
                    <a:pt x="0" y="16939"/>
                    <a:pt x="2429" y="11076"/>
                    <a:pt x="6752" y="6752"/>
                  </a:cubicBezTo>
                  <a:cubicBezTo>
                    <a:pt x="11076" y="2429"/>
                    <a:pt x="16939" y="0"/>
                    <a:pt x="23053" y="0"/>
                  </a:cubicBezTo>
                  <a:close/>
                </a:path>
              </a:pathLst>
            </a:custGeom>
            <a:solidFill>
              <a:srgbClr val="FFFFFA"/>
            </a:solidFill>
            <a:ln w="6667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" name="Freeform 8"/>
          <p:cNvSpPr/>
          <p:nvPr/>
        </p:nvSpPr>
        <p:spPr>
          <a:xfrm rot="-88652">
            <a:off x="10862022" y="5532048"/>
            <a:ext cx="1288357" cy="1280305"/>
          </a:xfrm>
          <a:custGeom>
            <a:avLst/>
            <a:gdLst/>
            <a:ahLst/>
            <a:cxnLst/>
            <a:rect l="l" t="t" r="r" b="b"/>
            <a:pathLst>
              <a:path w="1932536" h="1920458">
                <a:moveTo>
                  <a:pt x="0" y="0"/>
                </a:moveTo>
                <a:lnTo>
                  <a:pt x="1932536" y="0"/>
                </a:lnTo>
                <a:lnTo>
                  <a:pt x="1932536" y="1920458"/>
                </a:lnTo>
                <a:lnTo>
                  <a:pt x="0" y="192045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9" name="Group 2"/>
          <p:cNvGrpSpPr/>
          <p:nvPr/>
        </p:nvGrpSpPr>
        <p:grpSpPr>
          <a:xfrm>
            <a:off x="4906033" y="5885858"/>
            <a:ext cx="212660" cy="186077"/>
            <a:chOff x="0" y="0"/>
            <a:chExt cx="812800" cy="711200"/>
          </a:xfrm>
        </p:grpSpPr>
        <p:sp>
          <p:nvSpPr>
            <p:cNvPr id="10" name="Freeform 3"/>
            <p:cNvSpPr/>
            <p:nvPr/>
          </p:nvSpPr>
          <p:spPr>
            <a:xfrm>
              <a:off x="-33680" y="-8369"/>
              <a:ext cx="854946" cy="719569"/>
            </a:xfrm>
            <a:custGeom>
              <a:avLst/>
              <a:gdLst/>
              <a:ahLst/>
              <a:cxnLst/>
              <a:rect l="l" t="t" r="r" b="b"/>
              <a:pathLst>
                <a:path w="854946" h="719569">
                  <a:moveTo>
                    <a:pt x="65903" y="121927"/>
                  </a:moveTo>
                  <a:cubicBezTo>
                    <a:pt x="0" y="230500"/>
                    <a:pt x="46429" y="336178"/>
                    <a:pt x="104776" y="392266"/>
                  </a:cubicBezTo>
                  <a:lnTo>
                    <a:pt x="445927" y="719569"/>
                  </a:lnTo>
                  <a:lnTo>
                    <a:pt x="779877" y="393436"/>
                  </a:lnTo>
                  <a:cubicBezTo>
                    <a:pt x="834145" y="333099"/>
                    <a:pt x="854946" y="269099"/>
                    <a:pt x="843393" y="197834"/>
                  </a:cubicBezTo>
                  <a:cubicBezTo>
                    <a:pt x="827435" y="99251"/>
                    <a:pt x="746197" y="22767"/>
                    <a:pt x="645842" y="11845"/>
                  </a:cubicBezTo>
                  <a:cubicBezTo>
                    <a:pt x="584292" y="5218"/>
                    <a:pt x="524835" y="22636"/>
                    <a:pt x="478430" y="61198"/>
                  </a:cubicBezTo>
                  <a:cubicBezTo>
                    <a:pt x="465940" y="71573"/>
                    <a:pt x="454776" y="83173"/>
                    <a:pt x="445047" y="95780"/>
                  </a:cubicBezTo>
                  <a:cubicBezTo>
                    <a:pt x="433503" y="81425"/>
                    <a:pt x="419967" y="68294"/>
                    <a:pt x="404657" y="56657"/>
                  </a:cubicBezTo>
                  <a:cubicBezTo>
                    <a:pt x="351294" y="16102"/>
                    <a:pt x="283367" y="0"/>
                    <a:pt x="218120" y="12523"/>
                  </a:cubicBezTo>
                  <a:cubicBezTo>
                    <a:pt x="156323" y="24461"/>
                    <a:pt x="100853" y="64323"/>
                    <a:pt x="65903" y="121927"/>
                  </a:cubicBezTo>
                  <a:close/>
                </a:path>
              </a:pathLst>
            </a:custGeom>
            <a:solidFill>
              <a:srgbClr val="F5D646"/>
            </a:solid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TextBox 4"/>
            <p:cNvSpPr txBox="1"/>
            <p:nvPr/>
          </p:nvSpPr>
          <p:spPr>
            <a:xfrm>
              <a:off x="76200" y="12700"/>
              <a:ext cx="660400" cy="571500"/>
            </a:xfrm>
            <a:prstGeom prst="rect">
              <a:avLst/>
            </a:prstGeom>
          </p:spPr>
          <p:txBody>
            <a:bodyPr lIns="32837" tIns="32837" rIns="32837" bIns="3283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5" name="Freeform 2">
            <a:extLst>
              <a:ext uri="{FF2B5EF4-FFF2-40B4-BE49-F238E27FC236}">
                <a16:creationId xmlns:a16="http://schemas.microsoft.com/office/drawing/2014/main" id="{9E54AE1C-BB96-C3B6-FAF1-79E93372F83E}"/>
              </a:ext>
            </a:extLst>
          </p:cNvPr>
          <p:cNvSpPr/>
          <p:nvPr/>
        </p:nvSpPr>
        <p:spPr>
          <a:xfrm>
            <a:off x="5060233" y="1461816"/>
            <a:ext cx="6205959" cy="4972050"/>
          </a:xfrm>
          <a:custGeom>
            <a:avLst/>
            <a:gdLst/>
            <a:ahLst/>
            <a:cxnLst/>
            <a:rect l="l" t="t" r="r" b="b"/>
            <a:pathLst>
              <a:path w="9823896" h="7939169">
                <a:moveTo>
                  <a:pt x="0" y="0"/>
                </a:moveTo>
                <a:lnTo>
                  <a:pt x="9823896" y="0"/>
                </a:lnTo>
                <a:lnTo>
                  <a:pt x="9823896" y="7939169"/>
                </a:lnTo>
                <a:lnTo>
                  <a:pt x="0" y="793916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807" b="-2441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4DB5A9D-EFDD-F5A5-E649-BD07703BF8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12672" y="1046939"/>
            <a:ext cx="5017443" cy="142658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07A84FF-DF76-E3D1-B6DD-0A5387E7AA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19962" y="2520319"/>
            <a:ext cx="7709047" cy="104654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5FAEF49-8972-A420-0414-2B7329DD394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14283" y="3591450"/>
            <a:ext cx="5001507" cy="1046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895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65A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2">
            <a:extLst>
              <a:ext uri="{FF2B5EF4-FFF2-40B4-BE49-F238E27FC236}">
                <a16:creationId xmlns:a16="http://schemas.microsoft.com/office/drawing/2014/main" id="{9E54AE1C-BB96-C3B6-FAF1-79E93372F83E}"/>
              </a:ext>
            </a:extLst>
          </p:cNvPr>
          <p:cNvSpPr/>
          <p:nvPr/>
        </p:nvSpPr>
        <p:spPr>
          <a:xfrm flipH="1">
            <a:off x="0" y="3378258"/>
            <a:ext cx="3685945" cy="3462823"/>
          </a:xfrm>
          <a:custGeom>
            <a:avLst/>
            <a:gdLst/>
            <a:ahLst/>
            <a:cxnLst/>
            <a:rect l="l" t="t" r="r" b="b"/>
            <a:pathLst>
              <a:path w="9823896" h="7939169">
                <a:moveTo>
                  <a:pt x="0" y="0"/>
                </a:moveTo>
                <a:lnTo>
                  <a:pt x="9823896" y="0"/>
                </a:lnTo>
                <a:lnTo>
                  <a:pt x="9823896" y="7939169"/>
                </a:lnTo>
                <a:lnTo>
                  <a:pt x="0" y="793916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807" b="-2441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2" name="Group 2"/>
          <p:cNvGrpSpPr/>
          <p:nvPr/>
        </p:nvGrpSpPr>
        <p:grpSpPr>
          <a:xfrm>
            <a:off x="-266331" y="-238206"/>
            <a:ext cx="11724647" cy="7424405"/>
            <a:chOff x="0" y="0"/>
            <a:chExt cx="23449295" cy="14848811"/>
          </a:xfrm>
        </p:grpSpPr>
        <p:sp>
          <p:nvSpPr>
            <p:cNvPr id="3" name="Freeform 3"/>
            <p:cNvSpPr/>
            <p:nvPr/>
          </p:nvSpPr>
          <p:spPr>
            <a:xfrm rot="-2780244" flipH="1">
              <a:off x="8783799" y="3256745"/>
              <a:ext cx="602841" cy="1168773"/>
            </a:xfrm>
            <a:custGeom>
              <a:avLst/>
              <a:gdLst/>
              <a:ahLst/>
              <a:cxnLst/>
              <a:rect l="l" t="t" r="r" b="b"/>
              <a:pathLst>
                <a:path w="602841" h="1168773">
                  <a:moveTo>
                    <a:pt x="602841" y="0"/>
                  </a:moveTo>
                  <a:lnTo>
                    <a:pt x="0" y="0"/>
                  </a:lnTo>
                  <a:lnTo>
                    <a:pt x="0" y="1168773"/>
                  </a:lnTo>
                  <a:lnTo>
                    <a:pt x="602841" y="1168773"/>
                  </a:lnTo>
                  <a:lnTo>
                    <a:pt x="602841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 l="-89939" t="-28900" r="-159295" b="-27323"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Freeform 4"/>
            <p:cNvSpPr/>
            <p:nvPr/>
          </p:nvSpPr>
          <p:spPr>
            <a:xfrm rot="479126">
              <a:off x="10492079" y="10057578"/>
              <a:ext cx="602841" cy="1168773"/>
            </a:xfrm>
            <a:custGeom>
              <a:avLst/>
              <a:gdLst/>
              <a:ahLst/>
              <a:cxnLst/>
              <a:rect l="l" t="t" r="r" b="b"/>
              <a:pathLst>
                <a:path w="602841" h="1168773">
                  <a:moveTo>
                    <a:pt x="0" y="0"/>
                  </a:moveTo>
                  <a:lnTo>
                    <a:pt x="602841" y="0"/>
                  </a:lnTo>
                  <a:lnTo>
                    <a:pt x="602841" y="1168774"/>
                  </a:lnTo>
                  <a:lnTo>
                    <a:pt x="0" y="11687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 l="-89939" t="-28900" r="-159295" b="-27323"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Freeform 5"/>
            <p:cNvSpPr/>
            <p:nvPr/>
          </p:nvSpPr>
          <p:spPr>
            <a:xfrm rot="7841770">
              <a:off x="6439689" y="10716671"/>
              <a:ext cx="602841" cy="1168773"/>
            </a:xfrm>
            <a:custGeom>
              <a:avLst/>
              <a:gdLst/>
              <a:ahLst/>
              <a:cxnLst/>
              <a:rect l="l" t="t" r="r" b="b"/>
              <a:pathLst>
                <a:path w="602841" h="1168773">
                  <a:moveTo>
                    <a:pt x="0" y="0"/>
                  </a:moveTo>
                  <a:lnTo>
                    <a:pt x="602841" y="0"/>
                  </a:lnTo>
                  <a:lnTo>
                    <a:pt x="602841" y="1168773"/>
                  </a:lnTo>
                  <a:lnTo>
                    <a:pt x="0" y="11687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 l="-89939" t="-28900" r="-159295" b="-27323"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Freeform 6"/>
            <p:cNvSpPr/>
            <p:nvPr/>
          </p:nvSpPr>
          <p:spPr>
            <a:xfrm rot="-3431442">
              <a:off x="22493387" y="12236425"/>
              <a:ext cx="602841" cy="1168773"/>
            </a:xfrm>
            <a:custGeom>
              <a:avLst/>
              <a:gdLst/>
              <a:ahLst/>
              <a:cxnLst/>
              <a:rect l="l" t="t" r="r" b="b"/>
              <a:pathLst>
                <a:path w="602841" h="1168773">
                  <a:moveTo>
                    <a:pt x="0" y="0"/>
                  </a:moveTo>
                  <a:lnTo>
                    <a:pt x="602841" y="0"/>
                  </a:lnTo>
                  <a:lnTo>
                    <a:pt x="602841" y="1168774"/>
                  </a:lnTo>
                  <a:lnTo>
                    <a:pt x="0" y="11687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 l="-89939" t="-28900" r="-159295" b="-27323"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Freeform 7"/>
            <p:cNvSpPr/>
            <p:nvPr/>
          </p:nvSpPr>
          <p:spPr>
            <a:xfrm rot="3811306">
              <a:off x="2413248" y="1261011"/>
              <a:ext cx="602841" cy="1168773"/>
            </a:xfrm>
            <a:custGeom>
              <a:avLst/>
              <a:gdLst/>
              <a:ahLst/>
              <a:cxnLst/>
              <a:rect l="l" t="t" r="r" b="b"/>
              <a:pathLst>
                <a:path w="602841" h="1168773">
                  <a:moveTo>
                    <a:pt x="0" y="0"/>
                  </a:moveTo>
                  <a:lnTo>
                    <a:pt x="602841" y="0"/>
                  </a:lnTo>
                  <a:lnTo>
                    <a:pt x="602841" y="1168773"/>
                  </a:lnTo>
                  <a:lnTo>
                    <a:pt x="0" y="11687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 l="-89939" t="-28900" r="-159295" b="-27323"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Freeform 8"/>
            <p:cNvSpPr/>
            <p:nvPr/>
          </p:nvSpPr>
          <p:spPr>
            <a:xfrm rot="-8960201">
              <a:off x="13711548" y="12251339"/>
              <a:ext cx="602841" cy="1168773"/>
            </a:xfrm>
            <a:custGeom>
              <a:avLst/>
              <a:gdLst/>
              <a:ahLst/>
              <a:cxnLst/>
              <a:rect l="l" t="t" r="r" b="b"/>
              <a:pathLst>
                <a:path w="602841" h="1168773">
                  <a:moveTo>
                    <a:pt x="0" y="0"/>
                  </a:moveTo>
                  <a:lnTo>
                    <a:pt x="602841" y="0"/>
                  </a:lnTo>
                  <a:lnTo>
                    <a:pt x="602841" y="1168773"/>
                  </a:lnTo>
                  <a:lnTo>
                    <a:pt x="0" y="11687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 l="-89939" t="-28900" r="-159295" b="-27323"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Freeform 9"/>
            <p:cNvSpPr/>
            <p:nvPr/>
          </p:nvSpPr>
          <p:spPr>
            <a:xfrm rot="-5857695">
              <a:off x="21874160" y="2193077"/>
              <a:ext cx="602841" cy="1168773"/>
            </a:xfrm>
            <a:custGeom>
              <a:avLst/>
              <a:gdLst/>
              <a:ahLst/>
              <a:cxnLst/>
              <a:rect l="l" t="t" r="r" b="b"/>
              <a:pathLst>
                <a:path w="602841" h="1168773">
                  <a:moveTo>
                    <a:pt x="0" y="0"/>
                  </a:moveTo>
                  <a:lnTo>
                    <a:pt x="602841" y="0"/>
                  </a:lnTo>
                  <a:lnTo>
                    <a:pt x="602841" y="1168773"/>
                  </a:lnTo>
                  <a:lnTo>
                    <a:pt x="0" y="11687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 l="-89939" t="-28900" r="-159295" b="-27323"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Freeform 10"/>
            <p:cNvSpPr/>
            <p:nvPr/>
          </p:nvSpPr>
          <p:spPr>
            <a:xfrm rot="-1609174">
              <a:off x="16704231" y="73134"/>
              <a:ext cx="602841" cy="1168773"/>
            </a:xfrm>
            <a:custGeom>
              <a:avLst/>
              <a:gdLst/>
              <a:ahLst/>
              <a:cxnLst/>
              <a:rect l="l" t="t" r="r" b="b"/>
              <a:pathLst>
                <a:path w="602841" h="1168773">
                  <a:moveTo>
                    <a:pt x="0" y="0"/>
                  </a:moveTo>
                  <a:lnTo>
                    <a:pt x="602841" y="0"/>
                  </a:lnTo>
                  <a:lnTo>
                    <a:pt x="602841" y="1168773"/>
                  </a:lnTo>
                  <a:lnTo>
                    <a:pt x="0" y="11687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 l="-89939" t="-28900" r="-159295" b="-27323"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Freeform 11"/>
            <p:cNvSpPr/>
            <p:nvPr/>
          </p:nvSpPr>
          <p:spPr>
            <a:xfrm rot="-1609174">
              <a:off x="231242" y="6750025"/>
              <a:ext cx="602841" cy="1168773"/>
            </a:xfrm>
            <a:custGeom>
              <a:avLst/>
              <a:gdLst/>
              <a:ahLst/>
              <a:cxnLst/>
              <a:rect l="l" t="t" r="r" b="b"/>
              <a:pathLst>
                <a:path w="602841" h="1168773">
                  <a:moveTo>
                    <a:pt x="0" y="0"/>
                  </a:moveTo>
                  <a:lnTo>
                    <a:pt x="602841" y="0"/>
                  </a:lnTo>
                  <a:lnTo>
                    <a:pt x="602841" y="1168774"/>
                  </a:lnTo>
                  <a:lnTo>
                    <a:pt x="0" y="11687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 l="-89939" t="-28900" r="-159295" b="-27323"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Freeform 12"/>
            <p:cNvSpPr/>
            <p:nvPr/>
          </p:nvSpPr>
          <p:spPr>
            <a:xfrm rot="-8960201">
              <a:off x="1321212" y="13608025"/>
              <a:ext cx="602841" cy="1168773"/>
            </a:xfrm>
            <a:custGeom>
              <a:avLst/>
              <a:gdLst/>
              <a:ahLst/>
              <a:cxnLst/>
              <a:rect l="l" t="t" r="r" b="b"/>
              <a:pathLst>
                <a:path w="602841" h="1168773">
                  <a:moveTo>
                    <a:pt x="0" y="0"/>
                  </a:moveTo>
                  <a:lnTo>
                    <a:pt x="602841" y="0"/>
                  </a:lnTo>
                  <a:lnTo>
                    <a:pt x="602841" y="1168774"/>
                  </a:lnTo>
                  <a:lnTo>
                    <a:pt x="0" y="11687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 l="-89939" t="-28900" r="-159295" b="-27323"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Freeform 13"/>
            <p:cNvSpPr/>
            <p:nvPr/>
          </p:nvSpPr>
          <p:spPr>
            <a:xfrm rot="-9544674">
              <a:off x="9414659" y="310465"/>
              <a:ext cx="602841" cy="1168773"/>
            </a:xfrm>
            <a:custGeom>
              <a:avLst/>
              <a:gdLst/>
              <a:ahLst/>
              <a:cxnLst/>
              <a:rect l="l" t="t" r="r" b="b"/>
              <a:pathLst>
                <a:path w="602841" h="1168773">
                  <a:moveTo>
                    <a:pt x="0" y="0"/>
                  </a:moveTo>
                  <a:lnTo>
                    <a:pt x="602841" y="0"/>
                  </a:lnTo>
                  <a:lnTo>
                    <a:pt x="602841" y="1168773"/>
                  </a:lnTo>
                  <a:lnTo>
                    <a:pt x="0" y="11687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 l="-89939" t="-28900" r="-159295" b="-27323"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4" name="Freeform 14"/>
          <p:cNvSpPr/>
          <p:nvPr/>
        </p:nvSpPr>
        <p:spPr>
          <a:xfrm rot="789964">
            <a:off x="6031080" y="1001267"/>
            <a:ext cx="7247797" cy="6731392"/>
          </a:xfrm>
          <a:custGeom>
            <a:avLst/>
            <a:gdLst/>
            <a:ahLst/>
            <a:cxnLst/>
            <a:rect l="l" t="t" r="r" b="b"/>
            <a:pathLst>
              <a:path w="10871696" h="10097088">
                <a:moveTo>
                  <a:pt x="0" y="0"/>
                </a:moveTo>
                <a:lnTo>
                  <a:pt x="10871696" y="0"/>
                </a:lnTo>
                <a:lnTo>
                  <a:pt x="10871696" y="10097087"/>
                </a:lnTo>
                <a:lnTo>
                  <a:pt x="0" y="1009708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0952BB4-E315-722B-89E6-6ED2B39C43E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6331" y="1785303"/>
            <a:ext cx="7418760" cy="4495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3304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65A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906033" y="5885858"/>
            <a:ext cx="212660" cy="186077"/>
            <a:chOff x="0" y="0"/>
            <a:chExt cx="812800" cy="711200"/>
          </a:xfrm>
        </p:grpSpPr>
        <p:sp>
          <p:nvSpPr>
            <p:cNvPr id="3" name="Freeform 3"/>
            <p:cNvSpPr/>
            <p:nvPr/>
          </p:nvSpPr>
          <p:spPr>
            <a:xfrm>
              <a:off x="-33680" y="-8369"/>
              <a:ext cx="854946" cy="719569"/>
            </a:xfrm>
            <a:custGeom>
              <a:avLst/>
              <a:gdLst/>
              <a:ahLst/>
              <a:cxnLst/>
              <a:rect l="l" t="t" r="r" b="b"/>
              <a:pathLst>
                <a:path w="854946" h="719569">
                  <a:moveTo>
                    <a:pt x="65903" y="121927"/>
                  </a:moveTo>
                  <a:cubicBezTo>
                    <a:pt x="0" y="230500"/>
                    <a:pt x="46429" y="336178"/>
                    <a:pt x="104776" y="392266"/>
                  </a:cubicBezTo>
                  <a:lnTo>
                    <a:pt x="445927" y="719569"/>
                  </a:lnTo>
                  <a:lnTo>
                    <a:pt x="779877" y="393436"/>
                  </a:lnTo>
                  <a:cubicBezTo>
                    <a:pt x="834145" y="333099"/>
                    <a:pt x="854946" y="269099"/>
                    <a:pt x="843393" y="197834"/>
                  </a:cubicBezTo>
                  <a:cubicBezTo>
                    <a:pt x="827435" y="99251"/>
                    <a:pt x="746197" y="22767"/>
                    <a:pt x="645842" y="11845"/>
                  </a:cubicBezTo>
                  <a:cubicBezTo>
                    <a:pt x="584292" y="5218"/>
                    <a:pt x="524835" y="22636"/>
                    <a:pt x="478430" y="61198"/>
                  </a:cubicBezTo>
                  <a:cubicBezTo>
                    <a:pt x="465940" y="71573"/>
                    <a:pt x="454776" y="83173"/>
                    <a:pt x="445047" y="95780"/>
                  </a:cubicBezTo>
                  <a:cubicBezTo>
                    <a:pt x="433503" y="81425"/>
                    <a:pt x="419967" y="68294"/>
                    <a:pt x="404657" y="56657"/>
                  </a:cubicBezTo>
                  <a:cubicBezTo>
                    <a:pt x="351294" y="16102"/>
                    <a:pt x="283367" y="0"/>
                    <a:pt x="218120" y="12523"/>
                  </a:cubicBezTo>
                  <a:cubicBezTo>
                    <a:pt x="156323" y="24461"/>
                    <a:pt x="100853" y="64323"/>
                    <a:pt x="65903" y="121927"/>
                  </a:cubicBezTo>
                  <a:close/>
                </a:path>
              </a:pathLst>
            </a:custGeom>
            <a:solidFill>
              <a:srgbClr val="F5D646"/>
            </a:solid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76200" y="12700"/>
              <a:ext cx="660400" cy="571500"/>
            </a:xfrm>
            <a:prstGeom prst="rect">
              <a:avLst/>
            </a:prstGeom>
          </p:spPr>
          <p:txBody>
            <a:bodyPr lIns="32837" tIns="32837" rIns="32837" bIns="3283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386969" y="467321"/>
            <a:ext cx="11418062" cy="5923358"/>
            <a:chOff x="0" y="0"/>
            <a:chExt cx="4510839" cy="234009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510839" cy="2340092"/>
            </a:xfrm>
            <a:custGeom>
              <a:avLst/>
              <a:gdLst/>
              <a:ahLst/>
              <a:cxnLst/>
              <a:rect l="l" t="t" r="r" b="b"/>
              <a:pathLst>
                <a:path w="4510839" h="2340092">
                  <a:moveTo>
                    <a:pt x="23053" y="0"/>
                  </a:moveTo>
                  <a:lnTo>
                    <a:pt x="4487786" y="0"/>
                  </a:lnTo>
                  <a:cubicBezTo>
                    <a:pt x="4500518" y="0"/>
                    <a:pt x="4510839" y="10321"/>
                    <a:pt x="4510839" y="23053"/>
                  </a:cubicBezTo>
                  <a:lnTo>
                    <a:pt x="4510839" y="2317039"/>
                  </a:lnTo>
                  <a:cubicBezTo>
                    <a:pt x="4510839" y="2323153"/>
                    <a:pt x="4508410" y="2329017"/>
                    <a:pt x="4504087" y="2333340"/>
                  </a:cubicBezTo>
                  <a:cubicBezTo>
                    <a:pt x="4499764" y="2337663"/>
                    <a:pt x="4493900" y="2340092"/>
                    <a:pt x="4487786" y="2340092"/>
                  </a:cubicBezTo>
                  <a:lnTo>
                    <a:pt x="23053" y="2340092"/>
                  </a:lnTo>
                  <a:cubicBezTo>
                    <a:pt x="10321" y="2340092"/>
                    <a:pt x="0" y="2329771"/>
                    <a:pt x="0" y="2317039"/>
                  </a:cubicBezTo>
                  <a:lnTo>
                    <a:pt x="0" y="23053"/>
                  </a:lnTo>
                  <a:cubicBezTo>
                    <a:pt x="0" y="16939"/>
                    <a:pt x="2429" y="11076"/>
                    <a:pt x="6752" y="6752"/>
                  </a:cubicBezTo>
                  <a:cubicBezTo>
                    <a:pt x="11076" y="2429"/>
                    <a:pt x="16939" y="0"/>
                    <a:pt x="23053" y="0"/>
                  </a:cubicBezTo>
                  <a:close/>
                </a:path>
              </a:pathLst>
            </a:custGeom>
            <a:solidFill>
              <a:srgbClr val="FFFFFA"/>
            </a:solidFill>
            <a:ln w="6667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" name="Freeform 8"/>
          <p:cNvSpPr/>
          <p:nvPr/>
        </p:nvSpPr>
        <p:spPr>
          <a:xfrm rot="-88652">
            <a:off x="10862022" y="5532048"/>
            <a:ext cx="1288357" cy="1280305"/>
          </a:xfrm>
          <a:custGeom>
            <a:avLst/>
            <a:gdLst/>
            <a:ahLst/>
            <a:cxnLst/>
            <a:rect l="l" t="t" r="r" b="b"/>
            <a:pathLst>
              <a:path w="1932536" h="1920458">
                <a:moveTo>
                  <a:pt x="0" y="0"/>
                </a:moveTo>
                <a:lnTo>
                  <a:pt x="1932536" y="0"/>
                </a:lnTo>
                <a:lnTo>
                  <a:pt x="1932536" y="1920458"/>
                </a:lnTo>
                <a:lnTo>
                  <a:pt x="0" y="192045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8D523B5-492E-DF0C-550F-3DF562581E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9844" y="592008"/>
            <a:ext cx="5072312" cy="117663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B330E1E-6A38-94AF-616A-BD3D558EEF65}"/>
              </a:ext>
            </a:extLst>
          </p:cNvPr>
          <p:cNvSpPr txBox="1"/>
          <p:nvPr/>
        </p:nvSpPr>
        <p:spPr>
          <a:xfrm>
            <a:off x="719528" y="1439629"/>
            <a:ext cx="10822898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600" b="1">
                <a:latin typeface="Cambria" panose="02040503050406030204" pitchFamily="18" charset="0"/>
                <a:ea typeface="Cambria" panose="02040503050406030204" pitchFamily="18" charset="0"/>
              </a:rPr>
              <a:t>* Năng lực đặc thù:</a:t>
            </a:r>
          </a:p>
          <a:p>
            <a:pPr algn="just"/>
            <a:r>
              <a:rPr lang="en-US" sz="3600">
                <a:latin typeface="Cambria" panose="02040503050406030204" pitchFamily="18" charset="0"/>
                <a:ea typeface="Cambria" panose="02040503050406030204" pitchFamily="18" charset="0"/>
              </a:rPr>
              <a:t>- HS nắm được những ưu điểm và hạn chế trong bài văn của mình</a:t>
            </a:r>
          </a:p>
          <a:p>
            <a:pPr algn="just"/>
            <a:r>
              <a:rPr lang="en-US" sz="3600">
                <a:latin typeface="Cambria" panose="02040503050406030204" pitchFamily="18" charset="0"/>
                <a:ea typeface="Cambria" panose="02040503050406030204" pitchFamily="18" charset="0"/>
              </a:rPr>
              <a:t>- HS biết tự sửa lại bài theo gợi ý của cô và viết lại đoạn văn theo cách hay hơn.</a:t>
            </a:r>
          </a:p>
          <a:p>
            <a:pPr algn="just"/>
            <a:r>
              <a:rPr lang="en-US" sz="3600" b="1">
                <a:latin typeface="Cambria" panose="02040503050406030204" pitchFamily="18" charset="0"/>
                <a:ea typeface="Cambria" panose="02040503050406030204" pitchFamily="18" charset="0"/>
              </a:rPr>
              <a:t>* Năng lực chung: </a:t>
            </a:r>
            <a:r>
              <a:rPr lang="en-US" sz="3600">
                <a:latin typeface="Cambria" panose="02040503050406030204" pitchFamily="18" charset="0"/>
                <a:ea typeface="Cambria" panose="02040503050406030204" pitchFamily="18" charset="0"/>
              </a:rPr>
              <a:t>giao tiếp và hợp tác, tự giải quyết vấn đề và sáng tạo.</a:t>
            </a:r>
          </a:p>
          <a:p>
            <a:pPr algn="just"/>
            <a:r>
              <a:rPr lang="en-US" sz="3600" b="1">
                <a:latin typeface="Cambria" panose="02040503050406030204" pitchFamily="18" charset="0"/>
                <a:ea typeface="Cambria" panose="02040503050406030204" pitchFamily="18" charset="0"/>
              </a:rPr>
              <a:t>* Phẩm chất: </a:t>
            </a:r>
            <a:r>
              <a:rPr lang="en-US" sz="3600">
                <a:latin typeface="Cambria" panose="02040503050406030204" pitchFamily="18" charset="0"/>
                <a:ea typeface="Cambria" panose="02040503050406030204" pitchFamily="18" charset="0"/>
              </a:rPr>
              <a:t>chăm chỉ, trách nhiệm.</a:t>
            </a:r>
          </a:p>
        </p:txBody>
      </p:sp>
    </p:spTree>
    <p:extLst>
      <p:ext uri="{BB962C8B-B14F-4D97-AF65-F5344CB8AC3E}">
        <p14:creationId xmlns:p14="http://schemas.microsoft.com/office/powerpoint/2010/main" val="876307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65A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560820" y="1885950"/>
            <a:ext cx="6084444" cy="4972050"/>
          </a:xfrm>
          <a:custGeom>
            <a:avLst/>
            <a:gdLst/>
            <a:ahLst/>
            <a:cxnLst/>
            <a:rect l="l" t="t" r="r" b="b"/>
            <a:pathLst>
              <a:path w="9823896" h="7939169">
                <a:moveTo>
                  <a:pt x="0" y="0"/>
                </a:moveTo>
                <a:lnTo>
                  <a:pt x="9823896" y="0"/>
                </a:lnTo>
                <a:lnTo>
                  <a:pt x="9823896" y="7939169"/>
                </a:lnTo>
                <a:lnTo>
                  <a:pt x="0" y="793916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807" b="-2441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 rot="-88652">
            <a:off x="135579" y="30845"/>
            <a:ext cx="2423539" cy="2408393"/>
          </a:xfrm>
          <a:custGeom>
            <a:avLst/>
            <a:gdLst/>
            <a:ahLst/>
            <a:cxnLst/>
            <a:rect l="l" t="t" r="r" b="b"/>
            <a:pathLst>
              <a:path w="3635309" h="3612589">
                <a:moveTo>
                  <a:pt x="0" y="0"/>
                </a:moveTo>
                <a:lnTo>
                  <a:pt x="3635310" y="0"/>
                </a:lnTo>
                <a:lnTo>
                  <a:pt x="3635310" y="3612589"/>
                </a:lnTo>
                <a:lnTo>
                  <a:pt x="0" y="361258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AF562BF-6898-D617-8762-69E09AE789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716024"/>
            <a:ext cx="8436355" cy="4972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386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2mate.com - Thế Giới Động Vật  Bài hát về Động Vật  Pinkfong Những bài hát cho trẻ em_720p">
            <a:hlinkClick r:id="" action="ppaction://media"/>
            <a:extLst>
              <a:ext uri="{FF2B5EF4-FFF2-40B4-BE49-F238E27FC236}">
                <a16:creationId xmlns:a16="http://schemas.microsoft.com/office/drawing/2014/main" id="{91AAFE78-85EF-30D6-6E5B-A32E97A5E21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706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8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65A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560820" y="1885950"/>
            <a:ext cx="6084444" cy="4972050"/>
          </a:xfrm>
          <a:custGeom>
            <a:avLst/>
            <a:gdLst/>
            <a:ahLst/>
            <a:cxnLst/>
            <a:rect l="l" t="t" r="r" b="b"/>
            <a:pathLst>
              <a:path w="9823896" h="7939169">
                <a:moveTo>
                  <a:pt x="0" y="0"/>
                </a:moveTo>
                <a:lnTo>
                  <a:pt x="9823896" y="0"/>
                </a:lnTo>
                <a:lnTo>
                  <a:pt x="9823896" y="7939169"/>
                </a:lnTo>
                <a:lnTo>
                  <a:pt x="0" y="793916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807" b="-2441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 rot="-88652">
            <a:off x="135579" y="30845"/>
            <a:ext cx="2423539" cy="2408393"/>
          </a:xfrm>
          <a:custGeom>
            <a:avLst/>
            <a:gdLst/>
            <a:ahLst/>
            <a:cxnLst/>
            <a:rect l="l" t="t" r="r" b="b"/>
            <a:pathLst>
              <a:path w="3635309" h="3612589">
                <a:moveTo>
                  <a:pt x="0" y="0"/>
                </a:moveTo>
                <a:lnTo>
                  <a:pt x="3635310" y="0"/>
                </a:lnTo>
                <a:lnTo>
                  <a:pt x="3635310" y="3612589"/>
                </a:lnTo>
                <a:lnTo>
                  <a:pt x="0" y="361258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393D033-472C-C42C-BD78-837DD83931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26450" y="1885950"/>
            <a:ext cx="8311119" cy="4833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008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65A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906033" y="5885858"/>
            <a:ext cx="212660" cy="186077"/>
            <a:chOff x="0" y="0"/>
            <a:chExt cx="812800" cy="711200"/>
          </a:xfrm>
        </p:grpSpPr>
        <p:sp>
          <p:nvSpPr>
            <p:cNvPr id="3" name="Freeform 3"/>
            <p:cNvSpPr/>
            <p:nvPr/>
          </p:nvSpPr>
          <p:spPr>
            <a:xfrm>
              <a:off x="-33680" y="-8369"/>
              <a:ext cx="854946" cy="719569"/>
            </a:xfrm>
            <a:custGeom>
              <a:avLst/>
              <a:gdLst/>
              <a:ahLst/>
              <a:cxnLst/>
              <a:rect l="l" t="t" r="r" b="b"/>
              <a:pathLst>
                <a:path w="854946" h="719569">
                  <a:moveTo>
                    <a:pt x="65903" y="121927"/>
                  </a:moveTo>
                  <a:cubicBezTo>
                    <a:pt x="0" y="230500"/>
                    <a:pt x="46429" y="336178"/>
                    <a:pt x="104776" y="392266"/>
                  </a:cubicBezTo>
                  <a:lnTo>
                    <a:pt x="445927" y="719569"/>
                  </a:lnTo>
                  <a:lnTo>
                    <a:pt x="779877" y="393436"/>
                  </a:lnTo>
                  <a:cubicBezTo>
                    <a:pt x="834145" y="333099"/>
                    <a:pt x="854946" y="269099"/>
                    <a:pt x="843393" y="197834"/>
                  </a:cubicBezTo>
                  <a:cubicBezTo>
                    <a:pt x="827435" y="99251"/>
                    <a:pt x="746197" y="22767"/>
                    <a:pt x="645842" y="11845"/>
                  </a:cubicBezTo>
                  <a:cubicBezTo>
                    <a:pt x="584292" y="5218"/>
                    <a:pt x="524835" y="22636"/>
                    <a:pt x="478430" y="61198"/>
                  </a:cubicBezTo>
                  <a:cubicBezTo>
                    <a:pt x="465940" y="71573"/>
                    <a:pt x="454776" y="83173"/>
                    <a:pt x="445047" y="95780"/>
                  </a:cubicBezTo>
                  <a:cubicBezTo>
                    <a:pt x="433503" y="81425"/>
                    <a:pt x="419967" y="68294"/>
                    <a:pt x="404657" y="56657"/>
                  </a:cubicBezTo>
                  <a:cubicBezTo>
                    <a:pt x="351294" y="16102"/>
                    <a:pt x="283367" y="0"/>
                    <a:pt x="218120" y="12523"/>
                  </a:cubicBezTo>
                  <a:cubicBezTo>
                    <a:pt x="156323" y="24461"/>
                    <a:pt x="100853" y="64323"/>
                    <a:pt x="65903" y="121927"/>
                  </a:cubicBezTo>
                  <a:close/>
                </a:path>
              </a:pathLst>
            </a:custGeom>
            <a:solidFill>
              <a:srgbClr val="F5D646"/>
            </a:solid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76200" y="12700"/>
              <a:ext cx="660400" cy="571500"/>
            </a:xfrm>
            <a:prstGeom prst="rect">
              <a:avLst/>
            </a:prstGeom>
          </p:spPr>
          <p:txBody>
            <a:bodyPr lIns="32837" tIns="32837" rIns="32837" bIns="3283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386969" y="467321"/>
            <a:ext cx="11418062" cy="5923358"/>
            <a:chOff x="0" y="0"/>
            <a:chExt cx="4510839" cy="234009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510839" cy="2340092"/>
            </a:xfrm>
            <a:custGeom>
              <a:avLst/>
              <a:gdLst/>
              <a:ahLst/>
              <a:cxnLst/>
              <a:rect l="l" t="t" r="r" b="b"/>
              <a:pathLst>
                <a:path w="4510839" h="2340092">
                  <a:moveTo>
                    <a:pt x="23053" y="0"/>
                  </a:moveTo>
                  <a:lnTo>
                    <a:pt x="4487786" y="0"/>
                  </a:lnTo>
                  <a:cubicBezTo>
                    <a:pt x="4500518" y="0"/>
                    <a:pt x="4510839" y="10321"/>
                    <a:pt x="4510839" y="23053"/>
                  </a:cubicBezTo>
                  <a:lnTo>
                    <a:pt x="4510839" y="2317039"/>
                  </a:lnTo>
                  <a:cubicBezTo>
                    <a:pt x="4510839" y="2323153"/>
                    <a:pt x="4508410" y="2329017"/>
                    <a:pt x="4504087" y="2333340"/>
                  </a:cubicBezTo>
                  <a:cubicBezTo>
                    <a:pt x="4499764" y="2337663"/>
                    <a:pt x="4493900" y="2340092"/>
                    <a:pt x="4487786" y="2340092"/>
                  </a:cubicBezTo>
                  <a:lnTo>
                    <a:pt x="23053" y="2340092"/>
                  </a:lnTo>
                  <a:cubicBezTo>
                    <a:pt x="10321" y="2340092"/>
                    <a:pt x="0" y="2329771"/>
                    <a:pt x="0" y="2317039"/>
                  </a:cubicBezTo>
                  <a:lnTo>
                    <a:pt x="0" y="23053"/>
                  </a:lnTo>
                  <a:cubicBezTo>
                    <a:pt x="0" y="16939"/>
                    <a:pt x="2429" y="11076"/>
                    <a:pt x="6752" y="6752"/>
                  </a:cubicBezTo>
                  <a:cubicBezTo>
                    <a:pt x="11076" y="2429"/>
                    <a:pt x="16939" y="0"/>
                    <a:pt x="23053" y="0"/>
                  </a:cubicBezTo>
                  <a:close/>
                </a:path>
              </a:pathLst>
            </a:custGeom>
            <a:solidFill>
              <a:srgbClr val="FFFFFA"/>
            </a:solidFill>
            <a:ln w="6667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" name="Freeform 8"/>
          <p:cNvSpPr/>
          <p:nvPr/>
        </p:nvSpPr>
        <p:spPr>
          <a:xfrm rot="-88652">
            <a:off x="10862022" y="5532048"/>
            <a:ext cx="1288357" cy="1280305"/>
          </a:xfrm>
          <a:custGeom>
            <a:avLst/>
            <a:gdLst/>
            <a:ahLst/>
            <a:cxnLst/>
            <a:rect l="l" t="t" r="r" b="b"/>
            <a:pathLst>
              <a:path w="1932536" h="1920458">
                <a:moveTo>
                  <a:pt x="0" y="0"/>
                </a:moveTo>
                <a:lnTo>
                  <a:pt x="1932536" y="0"/>
                </a:lnTo>
                <a:lnTo>
                  <a:pt x="1932536" y="1920458"/>
                </a:lnTo>
                <a:lnTo>
                  <a:pt x="0" y="192045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118" y="877306"/>
            <a:ext cx="10790855" cy="5980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681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65A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560820" y="1885950"/>
            <a:ext cx="6084444" cy="4972050"/>
          </a:xfrm>
          <a:custGeom>
            <a:avLst/>
            <a:gdLst/>
            <a:ahLst/>
            <a:cxnLst/>
            <a:rect l="l" t="t" r="r" b="b"/>
            <a:pathLst>
              <a:path w="9823896" h="7939169">
                <a:moveTo>
                  <a:pt x="0" y="0"/>
                </a:moveTo>
                <a:lnTo>
                  <a:pt x="9823896" y="0"/>
                </a:lnTo>
                <a:lnTo>
                  <a:pt x="9823896" y="7939169"/>
                </a:lnTo>
                <a:lnTo>
                  <a:pt x="0" y="793916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r="-807" b="-2441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 rot="-88652">
            <a:off x="135579" y="30845"/>
            <a:ext cx="2423539" cy="2408393"/>
          </a:xfrm>
          <a:custGeom>
            <a:avLst/>
            <a:gdLst/>
            <a:ahLst/>
            <a:cxnLst/>
            <a:rect l="l" t="t" r="r" b="b"/>
            <a:pathLst>
              <a:path w="3635309" h="3612589">
                <a:moveTo>
                  <a:pt x="0" y="0"/>
                </a:moveTo>
                <a:lnTo>
                  <a:pt x="3635310" y="0"/>
                </a:lnTo>
                <a:lnTo>
                  <a:pt x="3635310" y="3612589"/>
                </a:lnTo>
                <a:lnTo>
                  <a:pt x="0" y="361258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图片 37" descr="组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965132" y="1080343"/>
            <a:ext cx="10328564" cy="2991671"/>
          </a:xfrm>
          <a:prstGeom prst="rect">
            <a:avLst/>
          </a:prstGeom>
          <a:effectLst>
            <a:outerShdw blurRad="406400" sx="102000" sy="102000" algn="ctr" rotWithShape="0">
              <a:prstClr val="black">
                <a:alpha val="16000"/>
              </a:prstClr>
            </a:outerShdw>
          </a:effectLst>
        </p:spPr>
      </p:pic>
      <p:pic>
        <p:nvPicPr>
          <p:cNvPr id="8" name="图片 76" descr="组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/>
          <a:srcRect t="-1595" r="21671" b="71769"/>
          <a:stretch>
            <a:fillRect/>
          </a:stretch>
        </p:blipFill>
        <p:spPr>
          <a:xfrm>
            <a:off x="4796491" y="265477"/>
            <a:ext cx="6118860" cy="1270635"/>
          </a:xfrm>
          <a:prstGeom prst="rect">
            <a:avLst/>
          </a:prstGeom>
        </p:spPr>
      </p:pic>
      <p:pic>
        <p:nvPicPr>
          <p:cNvPr id="9" name="图片 16" descr="E:\PPT\包图网\审核中\图片2.png图片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/>
          <a:srcRect/>
          <a:stretch>
            <a:fillRect/>
          </a:stretch>
        </p:blipFill>
        <p:spPr>
          <a:xfrm>
            <a:off x="9574606" y="936834"/>
            <a:ext cx="1330922" cy="49428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F4095C5-E37E-5AA8-8952-E4415A55D35C}"/>
              </a:ext>
            </a:extLst>
          </p:cNvPr>
          <p:cNvSpPr txBox="1"/>
          <p:nvPr/>
        </p:nvSpPr>
        <p:spPr>
          <a:xfrm>
            <a:off x="1234685" y="1357299"/>
            <a:ext cx="978945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i="1" dirty="0" err="1">
                <a:solidFill>
                  <a:srgbClr val="002060"/>
                </a:solidFill>
                <a:latin typeface="Cambria" panose="02040503050406030204" pitchFamily="18" charset="0"/>
              </a:rPr>
              <a:t>Đề</a:t>
            </a:r>
            <a:r>
              <a:rPr lang="en-US" sz="4000" b="1" i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4000" b="1" i="1" dirty="0" err="1">
                <a:solidFill>
                  <a:srgbClr val="002060"/>
                </a:solidFill>
                <a:latin typeface="Cambria" panose="02040503050406030204" pitchFamily="18" charset="0"/>
              </a:rPr>
              <a:t>bài</a:t>
            </a:r>
            <a:r>
              <a:rPr lang="en-US" sz="4000" b="1" i="1" dirty="0">
                <a:solidFill>
                  <a:srgbClr val="002060"/>
                </a:solidFill>
                <a:latin typeface="Cambria" panose="02040503050406030204" pitchFamily="18" charset="0"/>
              </a:rPr>
              <a:t>: </a:t>
            </a:r>
            <a:r>
              <a:rPr lang="en-US" sz="4000" b="1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Viết</a:t>
            </a:r>
            <a:r>
              <a:rPr lang="en-US" sz="4000" b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4000" b="1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bài văn thuật lại một sự việc thể hiện truyền thống </a:t>
            </a:r>
            <a:r>
              <a:rPr lang="en-US" sz="4000" b="1" i="1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Uống nước nhớ nguồn</a:t>
            </a:r>
            <a:r>
              <a:rPr lang="en-US" sz="4000" b="1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 và chia sẻ suy nghĩ, cảm xúc của em về sự việc đó.</a:t>
            </a:r>
            <a:endParaRPr lang="en-US" sz="4000" b="1" dirty="0">
              <a:solidFill>
                <a:schemeClr val="accent6">
                  <a:lumMod val="50000"/>
                </a:schemeClr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3826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65A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906033" y="5885858"/>
            <a:ext cx="212660" cy="186077"/>
            <a:chOff x="0" y="0"/>
            <a:chExt cx="812800" cy="711200"/>
          </a:xfrm>
        </p:grpSpPr>
        <p:sp>
          <p:nvSpPr>
            <p:cNvPr id="3" name="Freeform 3"/>
            <p:cNvSpPr/>
            <p:nvPr/>
          </p:nvSpPr>
          <p:spPr>
            <a:xfrm>
              <a:off x="-33680" y="-8369"/>
              <a:ext cx="854946" cy="719569"/>
            </a:xfrm>
            <a:custGeom>
              <a:avLst/>
              <a:gdLst/>
              <a:ahLst/>
              <a:cxnLst/>
              <a:rect l="l" t="t" r="r" b="b"/>
              <a:pathLst>
                <a:path w="854946" h="719569">
                  <a:moveTo>
                    <a:pt x="65903" y="121927"/>
                  </a:moveTo>
                  <a:cubicBezTo>
                    <a:pt x="0" y="230500"/>
                    <a:pt x="46429" y="336178"/>
                    <a:pt x="104776" y="392266"/>
                  </a:cubicBezTo>
                  <a:lnTo>
                    <a:pt x="445927" y="719569"/>
                  </a:lnTo>
                  <a:lnTo>
                    <a:pt x="779877" y="393436"/>
                  </a:lnTo>
                  <a:cubicBezTo>
                    <a:pt x="834145" y="333099"/>
                    <a:pt x="854946" y="269099"/>
                    <a:pt x="843393" y="197834"/>
                  </a:cubicBezTo>
                  <a:cubicBezTo>
                    <a:pt x="827435" y="99251"/>
                    <a:pt x="746197" y="22767"/>
                    <a:pt x="645842" y="11845"/>
                  </a:cubicBezTo>
                  <a:cubicBezTo>
                    <a:pt x="584292" y="5218"/>
                    <a:pt x="524835" y="22636"/>
                    <a:pt x="478430" y="61198"/>
                  </a:cubicBezTo>
                  <a:cubicBezTo>
                    <a:pt x="465940" y="71573"/>
                    <a:pt x="454776" y="83173"/>
                    <a:pt x="445047" y="95780"/>
                  </a:cubicBezTo>
                  <a:cubicBezTo>
                    <a:pt x="433503" y="81425"/>
                    <a:pt x="419967" y="68294"/>
                    <a:pt x="404657" y="56657"/>
                  </a:cubicBezTo>
                  <a:cubicBezTo>
                    <a:pt x="351294" y="16102"/>
                    <a:pt x="283367" y="0"/>
                    <a:pt x="218120" y="12523"/>
                  </a:cubicBezTo>
                  <a:cubicBezTo>
                    <a:pt x="156323" y="24461"/>
                    <a:pt x="100853" y="64323"/>
                    <a:pt x="65903" y="121927"/>
                  </a:cubicBezTo>
                  <a:close/>
                </a:path>
              </a:pathLst>
            </a:custGeom>
            <a:solidFill>
              <a:srgbClr val="F5D646"/>
            </a:solid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76200" y="12700"/>
              <a:ext cx="660400" cy="571500"/>
            </a:xfrm>
            <a:prstGeom prst="rect">
              <a:avLst/>
            </a:prstGeom>
          </p:spPr>
          <p:txBody>
            <a:bodyPr lIns="32837" tIns="32837" rIns="32837" bIns="3283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386969" y="467321"/>
            <a:ext cx="11418062" cy="5923358"/>
            <a:chOff x="0" y="0"/>
            <a:chExt cx="4510839" cy="234009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510839" cy="2340092"/>
            </a:xfrm>
            <a:custGeom>
              <a:avLst/>
              <a:gdLst/>
              <a:ahLst/>
              <a:cxnLst/>
              <a:rect l="l" t="t" r="r" b="b"/>
              <a:pathLst>
                <a:path w="4510839" h="2340092">
                  <a:moveTo>
                    <a:pt x="23053" y="0"/>
                  </a:moveTo>
                  <a:lnTo>
                    <a:pt x="4487786" y="0"/>
                  </a:lnTo>
                  <a:cubicBezTo>
                    <a:pt x="4500518" y="0"/>
                    <a:pt x="4510839" y="10321"/>
                    <a:pt x="4510839" y="23053"/>
                  </a:cubicBezTo>
                  <a:lnTo>
                    <a:pt x="4510839" y="2317039"/>
                  </a:lnTo>
                  <a:cubicBezTo>
                    <a:pt x="4510839" y="2323153"/>
                    <a:pt x="4508410" y="2329017"/>
                    <a:pt x="4504087" y="2333340"/>
                  </a:cubicBezTo>
                  <a:cubicBezTo>
                    <a:pt x="4499764" y="2337663"/>
                    <a:pt x="4493900" y="2340092"/>
                    <a:pt x="4487786" y="2340092"/>
                  </a:cubicBezTo>
                  <a:lnTo>
                    <a:pt x="23053" y="2340092"/>
                  </a:lnTo>
                  <a:cubicBezTo>
                    <a:pt x="10321" y="2340092"/>
                    <a:pt x="0" y="2329771"/>
                    <a:pt x="0" y="2317039"/>
                  </a:cubicBezTo>
                  <a:lnTo>
                    <a:pt x="0" y="23053"/>
                  </a:lnTo>
                  <a:cubicBezTo>
                    <a:pt x="0" y="16939"/>
                    <a:pt x="2429" y="11076"/>
                    <a:pt x="6752" y="6752"/>
                  </a:cubicBezTo>
                  <a:cubicBezTo>
                    <a:pt x="11076" y="2429"/>
                    <a:pt x="16939" y="0"/>
                    <a:pt x="23053" y="0"/>
                  </a:cubicBezTo>
                  <a:close/>
                </a:path>
              </a:pathLst>
            </a:custGeom>
            <a:solidFill>
              <a:srgbClr val="FFFFFA"/>
            </a:solidFill>
            <a:ln w="6667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" name="Freeform 8"/>
          <p:cNvSpPr/>
          <p:nvPr/>
        </p:nvSpPr>
        <p:spPr>
          <a:xfrm rot="-88652">
            <a:off x="10862022" y="5532048"/>
            <a:ext cx="1288357" cy="1280305"/>
          </a:xfrm>
          <a:custGeom>
            <a:avLst/>
            <a:gdLst/>
            <a:ahLst/>
            <a:cxnLst/>
            <a:rect l="l" t="t" r="r" b="b"/>
            <a:pathLst>
              <a:path w="1932536" h="1920458">
                <a:moveTo>
                  <a:pt x="0" y="0"/>
                </a:moveTo>
                <a:lnTo>
                  <a:pt x="1932536" y="0"/>
                </a:lnTo>
                <a:lnTo>
                  <a:pt x="1932536" y="1920458"/>
                </a:lnTo>
                <a:lnTo>
                  <a:pt x="0" y="192045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29E2495-F8BA-2111-FB07-3E68C97C04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709" y="1659176"/>
            <a:ext cx="8554644" cy="484890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5E387EE-D950-31FC-6E3F-A69623308F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8709" y="599304"/>
            <a:ext cx="10274582" cy="2144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3370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65A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906033" y="5885858"/>
            <a:ext cx="212660" cy="186077"/>
            <a:chOff x="0" y="0"/>
            <a:chExt cx="812800" cy="711200"/>
          </a:xfrm>
        </p:grpSpPr>
        <p:sp>
          <p:nvSpPr>
            <p:cNvPr id="3" name="Freeform 3"/>
            <p:cNvSpPr/>
            <p:nvPr/>
          </p:nvSpPr>
          <p:spPr>
            <a:xfrm>
              <a:off x="-33680" y="-8369"/>
              <a:ext cx="854946" cy="719569"/>
            </a:xfrm>
            <a:custGeom>
              <a:avLst/>
              <a:gdLst/>
              <a:ahLst/>
              <a:cxnLst/>
              <a:rect l="l" t="t" r="r" b="b"/>
              <a:pathLst>
                <a:path w="854946" h="719569">
                  <a:moveTo>
                    <a:pt x="65903" y="121927"/>
                  </a:moveTo>
                  <a:cubicBezTo>
                    <a:pt x="0" y="230500"/>
                    <a:pt x="46429" y="336178"/>
                    <a:pt x="104776" y="392266"/>
                  </a:cubicBezTo>
                  <a:lnTo>
                    <a:pt x="445927" y="719569"/>
                  </a:lnTo>
                  <a:lnTo>
                    <a:pt x="779877" y="393436"/>
                  </a:lnTo>
                  <a:cubicBezTo>
                    <a:pt x="834145" y="333099"/>
                    <a:pt x="854946" y="269099"/>
                    <a:pt x="843393" y="197834"/>
                  </a:cubicBezTo>
                  <a:cubicBezTo>
                    <a:pt x="827435" y="99251"/>
                    <a:pt x="746197" y="22767"/>
                    <a:pt x="645842" y="11845"/>
                  </a:cubicBezTo>
                  <a:cubicBezTo>
                    <a:pt x="584292" y="5218"/>
                    <a:pt x="524835" y="22636"/>
                    <a:pt x="478430" y="61198"/>
                  </a:cubicBezTo>
                  <a:cubicBezTo>
                    <a:pt x="465940" y="71573"/>
                    <a:pt x="454776" y="83173"/>
                    <a:pt x="445047" y="95780"/>
                  </a:cubicBezTo>
                  <a:cubicBezTo>
                    <a:pt x="433503" y="81425"/>
                    <a:pt x="419967" y="68294"/>
                    <a:pt x="404657" y="56657"/>
                  </a:cubicBezTo>
                  <a:cubicBezTo>
                    <a:pt x="351294" y="16102"/>
                    <a:pt x="283367" y="0"/>
                    <a:pt x="218120" y="12523"/>
                  </a:cubicBezTo>
                  <a:cubicBezTo>
                    <a:pt x="156323" y="24461"/>
                    <a:pt x="100853" y="64323"/>
                    <a:pt x="65903" y="121927"/>
                  </a:cubicBezTo>
                  <a:close/>
                </a:path>
              </a:pathLst>
            </a:custGeom>
            <a:solidFill>
              <a:srgbClr val="F5D646"/>
            </a:solid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76200" y="12700"/>
              <a:ext cx="660400" cy="571500"/>
            </a:xfrm>
            <a:prstGeom prst="rect">
              <a:avLst/>
            </a:prstGeom>
          </p:spPr>
          <p:txBody>
            <a:bodyPr lIns="32837" tIns="32837" rIns="32837" bIns="3283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386969" y="467321"/>
            <a:ext cx="11418062" cy="5923358"/>
            <a:chOff x="0" y="0"/>
            <a:chExt cx="4510839" cy="234009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510839" cy="2340092"/>
            </a:xfrm>
            <a:custGeom>
              <a:avLst/>
              <a:gdLst/>
              <a:ahLst/>
              <a:cxnLst/>
              <a:rect l="l" t="t" r="r" b="b"/>
              <a:pathLst>
                <a:path w="4510839" h="2340092">
                  <a:moveTo>
                    <a:pt x="23053" y="0"/>
                  </a:moveTo>
                  <a:lnTo>
                    <a:pt x="4487786" y="0"/>
                  </a:lnTo>
                  <a:cubicBezTo>
                    <a:pt x="4500518" y="0"/>
                    <a:pt x="4510839" y="10321"/>
                    <a:pt x="4510839" y="23053"/>
                  </a:cubicBezTo>
                  <a:lnTo>
                    <a:pt x="4510839" y="2317039"/>
                  </a:lnTo>
                  <a:cubicBezTo>
                    <a:pt x="4510839" y="2323153"/>
                    <a:pt x="4508410" y="2329017"/>
                    <a:pt x="4504087" y="2333340"/>
                  </a:cubicBezTo>
                  <a:cubicBezTo>
                    <a:pt x="4499764" y="2337663"/>
                    <a:pt x="4493900" y="2340092"/>
                    <a:pt x="4487786" y="2340092"/>
                  </a:cubicBezTo>
                  <a:lnTo>
                    <a:pt x="23053" y="2340092"/>
                  </a:lnTo>
                  <a:cubicBezTo>
                    <a:pt x="10321" y="2340092"/>
                    <a:pt x="0" y="2329771"/>
                    <a:pt x="0" y="2317039"/>
                  </a:cubicBezTo>
                  <a:lnTo>
                    <a:pt x="0" y="23053"/>
                  </a:lnTo>
                  <a:cubicBezTo>
                    <a:pt x="0" y="16939"/>
                    <a:pt x="2429" y="11076"/>
                    <a:pt x="6752" y="6752"/>
                  </a:cubicBezTo>
                  <a:cubicBezTo>
                    <a:pt x="11076" y="2429"/>
                    <a:pt x="16939" y="0"/>
                    <a:pt x="23053" y="0"/>
                  </a:cubicBezTo>
                  <a:close/>
                </a:path>
              </a:pathLst>
            </a:custGeom>
            <a:solidFill>
              <a:srgbClr val="FFFFFA"/>
            </a:solidFill>
            <a:ln w="6667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" name="Freeform 8"/>
          <p:cNvSpPr/>
          <p:nvPr/>
        </p:nvSpPr>
        <p:spPr>
          <a:xfrm rot="-88652">
            <a:off x="10862022" y="5532048"/>
            <a:ext cx="1288357" cy="1280305"/>
          </a:xfrm>
          <a:custGeom>
            <a:avLst/>
            <a:gdLst/>
            <a:ahLst/>
            <a:cxnLst/>
            <a:rect l="l" t="t" r="r" b="b"/>
            <a:pathLst>
              <a:path w="1932536" h="1920458">
                <a:moveTo>
                  <a:pt x="0" y="0"/>
                </a:moveTo>
                <a:lnTo>
                  <a:pt x="1932536" y="0"/>
                </a:lnTo>
                <a:lnTo>
                  <a:pt x="1932536" y="1920458"/>
                </a:lnTo>
                <a:lnTo>
                  <a:pt x="0" y="192045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ectangle: Rounded Corners 3">
            <a:extLst>
              <a:ext uri="{FF2B5EF4-FFF2-40B4-BE49-F238E27FC236}">
                <a16:creationId xmlns:a16="http://schemas.microsoft.com/office/drawing/2014/main" id="{6999599E-E965-54FD-9306-CFFBF61044A0}"/>
              </a:ext>
            </a:extLst>
          </p:cNvPr>
          <p:cNvSpPr/>
          <p:nvPr/>
        </p:nvSpPr>
        <p:spPr>
          <a:xfrm>
            <a:off x="1285009" y="563664"/>
            <a:ext cx="10010520" cy="1259765"/>
          </a:xfrm>
          <a:prstGeom prst="roundRect">
            <a:avLst/>
          </a:prstGeom>
          <a:solidFill>
            <a:srgbClr val="FFBA55">
              <a:lumMod val="60000"/>
              <a:lumOff val="4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EC5F7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1. Nghe </a:t>
            </a:r>
            <a:r>
              <a:rPr kumimoji="0" lang="en-US" sz="36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EC5F7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thầy</a:t>
            </a: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EC5F7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EC5F7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cô</a:t>
            </a: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EC5F7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EC5F7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giáo</a:t>
            </a: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EC5F7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EC5F7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nhận</a:t>
            </a: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EC5F7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EC5F7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xét</a:t>
            </a: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EC5F7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EC5F7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chung</a:t>
            </a: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EC5F7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EC5F7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về</a:t>
            </a: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EC5F7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0" cap="none" spc="0" normalizeH="0" baseline="0" noProof="0" err="1" smtClean="0">
                <a:ln>
                  <a:noFill/>
                </a:ln>
                <a:solidFill>
                  <a:srgbClr val="EC5F7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bài</a:t>
            </a:r>
            <a:r>
              <a:rPr kumimoji="0" lang="en-US" sz="3600" b="1" i="0" u="none" strike="noStrike" kern="0" cap="none" spc="0" normalizeH="0" baseline="0" noProof="0" smtClean="0">
                <a:ln>
                  <a:noFill/>
                </a:ln>
                <a:solidFill>
                  <a:srgbClr val="EC5F7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văn </a:t>
            </a:r>
            <a:r>
              <a:rPr kumimoji="0" lang="en-US" sz="3600" b="1" i="0" u="none" strike="noStrike" kern="0" cap="none" spc="0" normalizeH="0" baseline="0" noProof="0" err="1" smtClean="0">
                <a:ln>
                  <a:noFill/>
                </a:ln>
                <a:solidFill>
                  <a:srgbClr val="EC5F7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của</a:t>
            </a:r>
            <a:r>
              <a:rPr kumimoji="0" lang="en-US" sz="3600" b="1" i="0" u="none" strike="noStrike" kern="0" cap="none" spc="0" normalizeH="0" baseline="0" noProof="0" smtClean="0">
                <a:ln>
                  <a:noFill/>
                </a:ln>
                <a:solidFill>
                  <a:srgbClr val="EC5F7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lớp.</a:t>
            </a:r>
            <a:endParaRPr kumimoji="0" lang="en-US" sz="3600" b="1" i="0" u="none" strike="noStrike" kern="0" cap="none" spc="0" normalizeH="0" baseline="0" noProof="0" dirty="0" smtClean="0">
              <a:ln>
                <a:noFill/>
              </a:ln>
              <a:solidFill>
                <a:srgbClr val="EC5F74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CE38245-BBB0-1120-1826-77D7528B8A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8164" y="2006413"/>
            <a:ext cx="8222508" cy="4311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2439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48</TotalTime>
  <Words>324</Words>
  <Application>Microsoft Office PowerPoint</Application>
  <PresentationFormat>Widescreen</PresentationFormat>
  <Paragraphs>22</Paragraphs>
  <Slides>16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5" baseType="lpstr">
      <vt:lpstr>#9Slide07 HoneyCream</vt:lpstr>
      <vt:lpstr>Arial</vt:lpstr>
      <vt:lpstr>Calibri</vt:lpstr>
      <vt:lpstr>Cambria</vt:lpstr>
      <vt:lpstr>Cambria Bold</vt:lpstr>
      <vt:lpstr>SVN-Holidays</vt:lpstr>
      <vt:lpstr>SVN-Newton</vt:lpstr>
      <vt:lpstr>Times New Roman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BÍCH NGỌC</dc:creator>
  <cp:keywords>MĂNGNONTEAM</cp:keywords>
  <cp:lastModifiedBy>MTC</cp:lastModifiedBy>
  <cp:revision>19</cp:revision>
  <dcterms:created xsi:type="dcterms:W3CDTF">2024-02-17T08:13:26Z</dcterms:created>
  <dcterms:modified xsi:type="dcterms:W3CDTF">2024-03-11T03:39:15Z</dcterms:modified>
</cp:coreProperties>
</file>