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687" r:id="rId4"/>
    <p:sldMasterId id="2147483690" r:id="rId5"/>
  </p:sldMasterIdLst>
  <p:notesMasterIdLst>
    <p:notesMasterId r:id="rId28"/>
  </p:notesMasterIdLst>
  <p:sldIdLst>
    <p:sldId id="777" r:id="rId6"/>
    <p:sldId id="823" r:id="rId7"/>
    <p:sldId id="824" r:id="rId8"/>
    <p:sldId id="825" r:id="rId9"/>
    <p:sldId id="826" r:id="rId10"/>
    <p:sldId id="827" r:id="rId11"/>
    <p:sldId id="808" r:id="rId12"/>
    <p:sldId id="297" r:id="rId13"/>
    <p:sldId id="260" r:id="rId14"/>
    <p:sldId id="275" r:id="rId15"/>
    <p:sldId id="812" r:id="rId16"/>
    <p:sldId id="813" r:id="rId17"/>
    <p:sldId id="828" r:id="rId18"/>
    <p:sldId id="829" r:id="rId19"/>
    <p:sldId id="822" r:id="rId20"/>
    <p:sldId id="815" r:id="rId21"/>
    <p:sldId id="819" r:id="rId22"/>
    <p:sldId id="830" r:id="rId23"/>
    <p:sldId id="831" r:id="rId24"/>
    <p:sldId id="832" r:id="rId25"/>
    <p:sldId id="834" r:id="rId26"/>
    <p:sldId id="26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8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37363F-D434-487B-95B3-8C7486CF8199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5CE9F3-C03A-47D3-AABF-5F365C6B0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328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ED5ADF-93AE-4238-903C-1AC36264F4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25504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1665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2258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8306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977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871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971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41051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8295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721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6586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6222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6.svg"/><Relationship Id="rId5" Type="http://schemas.openxmlformats.org/officeDocument/2006/relationships/image" Target="../media/image14.png"/><Relationship Id="rId10" Type="http://schemas.openxmlformats.org/officeDocument/2006/relationships/image" Target="../media/image20.svg"/><Relationship Id="rId4" Type="http://schemas.microsoft.com/office/2007/relationships/hdphoto" Target="../media/hdphoto1.wdp"/><Relationship Id="rId9" Type="http://schemas.openxmlformats.org/officeDocument/2006/relationships/image" Target="../media/image1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9"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1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  <a:lvl2pPr marL="457051" indent="0" algn="ctr">
              <a:buNone/>
              <a:defRPr sz="1999"/>
            </a:lvl2pPr>
            <a:lvl3pPr marL="914104" indent="0" algn="ctr">
              <a:buNone/>
              <a:defRPr sz="1799"/>
            </a:lvl3pPr>
            <a:lvl4pPr marL="1371155" indent="0" algn="ctr">
              <a:buNone/>
              <a:defRPr sz="1600"/>
            </a:lvl4pPr>
            <a:lvl5pPr marL="1828205" indent="0" algn="ctr">
              <a:buNone/>
              <a:defRPr sz="1600"/>
            </a:lvl5pPr>
            <a:lvl6pPr marL="2285258" indent="0" algn="ctr">
              <a:buNone/>
              <a:defRPr sz="1600"/>
            </a:lvl6pPr>
            <a:lvl7pPr marL="2742309" indent="0" algn="ctr">
              <a:buNone/>
              <a:defRPr sz="1600"/>
            </a:lvl7pPr>
            <a:lvl8pPr marL="3199360" indent="0" algn="ctr">
              <a:buNone/>
              <a:defRPr sz="1600"/>
            </a:lvl8pPr>
            <a:lvl9pPr marL="3656411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278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127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33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4" y="365133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059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24" y="2130478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4C41EE-5F74-443D-BC00-7A79CD39F18E}" type="datetimeFigureOut">
              <a:rPr lang="en-US"/>
              <a:pPr>
                <a:defRPr/>
              </a:pPr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63097C-C0AC-4606-8E4D-CB5C8092FF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19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74639"/>
            <a:ext cx="10972483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759" y="1600201"/>
            <a:ext cx="10972483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2DC0C-250B-4C3C-8E3B-37888E721078}" type="datetimeFigureOut">
              <a:rPr lang="en-US"/>
              <a:pPr>
                <a:defRPr/>
              </a:pPr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245D25-6B6D-4817-B3E9-7410FF580E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056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49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2pPr>
            <a:lvl3pPr marL="9143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4pPr>
            <a:lvl5pPr marL="1828694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5pPr>
            <a:lvl6pPr marL="2285864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6pPr>
            <a:lvl7pPr marL="2743041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8pPr>
            <a:lvl9pPr marL="3657389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7FAFA-AFD4-49A0-92D9-8BBEF5E157B5}" type="datetimeFigureOut">
              <a:rPr lang="en-US"/>
              <a:pPr>
                <a:defRPr/>
              </a:pPr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8392E7-C4AB-4B56-AB69-FAAB66427D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605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74639"/>
            <a:ext cx="10972483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1" y="1600206"/>
            <a:ext cx="7211484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67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7508" y="1600206"/>
            <a:ext cx="7211483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67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C939F-11B7-4E0A-954E-73BEC3458544}" type="datetimeFigureOut">
              <a:rPr lang="en-US"/>
              <a:pPr>
                <a:defRPr/>
              </a:pPr>
              <a:t>3/13/2023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11F9D-B499-4CD6-B19F-8A6F52CB7E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6105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4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20" y="1535117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0" indent="0">
              <a:buNone/>
              <a:defRPr sz="2000" b="1"/>
            </a:lvl2pPr>
            <a:lvl3pPr marL="914346" indent="0">
              <a:buNone/>
              <a:defRPr sz="1867" b="1"/>
            </a:lvl3pPr>
            <a:lvl4pPr marL="1371519" indent="0">
              <a:buNone/>
              <a:defRPr sz="1600" b="1"/>
            </a:lvl4pPr>
            <a:lvl5pPr marL="1828694" indent="0">
              <a:buNone/>
              <a:defRPr sz="1600" b="1"/>
            </a:lvl5pPr>
            <a:lvl6pPr marL="2285864" indent="0">
              <a:buNone/>
              <a:defRPr sz="1600" b="1"/>
            </a:lvl6pPr>
            <a:lvl7pPr marL="2743041" indent="0">
              <a:buNone/>
              <a:defRPr sz="1600" b="1"/>
            </a:lvl7pPr>
            <a:lvl8pPr marL="3200213" indent="0">
              <a:buNone/>
              <a:defRPr sz="1600" b="1"/>
            </a:lvl8pPr>
            <a:lvl9pPr marL="365738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2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7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0" indent="0">
              <a:buNone/>
              <a:defRPr sz="2000" b="1"/>
            </a:lvl2pPr>
            <a:lvl3pPr marL="914346" indent="0">
              <a:buNone/>
              <a:defRPr sz="1867" b="1"/>
            </a:lvl3pPr>
            <a:lvl4pPr marL="1371519" indent="0">
              <a:buNone/>
              <a:defRPr sz="1600" b="1"/>
            </a:lvl4pPr>
            <a:lvl5pPr marL="1828694" indent="0">
              <a:buNone/>
              <a:defRPr sz="1600" b="1"/>
            </a:lvl5pPr>
            <a:lvl6pPr marL="2285864" indent="0">
              <a:buNone/>
              <a:defRPr sz="1600" b="1"/>
            </a:lvl6pPr>
            <a:lvl7pPr marL="2743041" indent="0">
              <a:buNone/>
              <a:defRPr sz="1600" b="1"/>
            </a:lvl7pPr>
            <a:lvl8pPr marL="3200213" indent="0">
              <a:buNone/>
              <a:defRPr sz="1600" b="1"/>
            </a:lvl8pPr>
            <a:lvl9pPr marL="365738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84ED6D-A851-4716-AA0B-734BF75234E1}" type="datetimeFigureOut">
              <a:rPr lang="en-US"/>
              <a:pPr>
                <a:defRPr/>
              </a:pPr>
              <a:t>3/13/2023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2190AA-CA81-4DFC-9257-A3E737480D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614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74639"/>
            <a:ext cx="10972483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60D285-3EED-4E4C-89C7-B40197222EC4}" type="datetimeFigureOut">
              <a:rPr lang="en-US"/>
              <a:pPr>
                <a:defRPr/>
              </a:pPr>
              <a:t>3/13/2023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C86FFB-87EA-4273-A8DF-240122B4C6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469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E58670-DBD4-485A-8CB2-7165AA8C6388}" type="datetimeFigureOut">
              <a:rPr lang="en-US"/>
              <a:pPr>
                <a:defRPr/>
              </a:pPr>
              <a:t>3/13/2023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26FF8D-3460-46F0-A4C3-EDB3CEE251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425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97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0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4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7"/>
            </a:lvl1pPr>
            <a:lvl2pPr marL="457170" indent="0">
              <a:buNone/>
              <a:defRPr sz="1200"/>
            </a:lvl2pPr>
            <a:lvl3pPr marL="914346" indent="0">
              <a:buNone/>
              <a:defRPr sz="1067"/>
            </a:lvl3pPr>
            <a:lvl4pPr marL="1371519" indent="0">
              <a:buNone/>
              <a:defRPr sz="933"/>
            </a:lvl4pPr>
            <a:lvl5pPr marL="1828694" indent="0">
              <a:buNone/>
              <a:defRPr sz="933"/>
            </a:lvl5pPr>
            <a:lvl6pPr marL="2285864" indent="0">
              <a:buNone/>
              <a:defRPr sz="933"/>
            </a:lvl6pPr>
            <a:lvl7pPr marL="2743041" indent="0">
              <a:buNone/>
              <a:defRPr sz="933"/>
            </a:lvl7pPr>
            <a:lvl8pPr marL="3200213" indent="0">
              <a:buNone/>
              <a:defRPr sz="933"/>
            </a:lvl8pPr>
            <a:lvl9pPr marL="3657389" indent="0">
              <a:buNone/>
              <a:defRPr sz="9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C9506D-022B-4D45-A7B5-5FEF82E1FE86}" type="datetimeFigureOut">
              <a:rPr lang="en-US"/>
              <a:pPr>
                <a:defRPr/>
              </a:pPr>
              <a:t>3/13/2023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B2F18-A65C-4596-AFAC-44FE8A81B1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436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770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41" y="4800648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41" y="612775"/>
            <a:ext cx="73152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70" indent="0">
              <a:buNone/>
              <a:defRPr sz="2800"/>
            </a:lvl2pPr>
            <a:lvl3pPr marL="914346" indent="0">
              <a:buNone/>
              <a:defRPr sz="2400"/>
            </a:lvl3pPr>
            <a:lvl4pPr marL="1371519" indent="0">
              <a:buNone/>
              <a:defRPr sz="2000"/>
            </a:lvl4pPr>
            <a:lvl5pPr marL="1828694" indent="0">
              <a:buNone/>
              <a:defRPr sz="2000"/>
            </a:lvl5pPr>
            <a:lvl6pPr marL="2285864" indent="0">
              <a:buNone/>
              <a:defRPr sz="2000"/>
            </a:lvl6pPr>
            <a:lvl7pPr marL="2743041" indent="0">
              <a:buNone/>
              <a:defRPr sz="2000"/>
            </a:lvl7pPr>
            <a:lvl8pPr marL="3200213" indent="0">
              <a:buNone/>
              <a:defRPr sz="2000"/>
            </a:lvl8pPr>
            <a:lvl9pPr marL="365738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41" y="5367387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7"/>
            </a:lvl1pPr>
            <a:lvl2pPr marL="457170" indent="0">
              <a:buNone/>
              <a:defRPr sz="1200"/>
            </a:lvl2pPr>
            <a:lvl3pPr marL="914346" indent="0">
              <a:buNone/>
              <a:defRPr sz="1067"/>
            </a:lvl3pPr>
            <a:lvl4pPr marL="1371519" indent="0">
              <a:buNone/>
              <a:defRPr sz="933"/>
            </a:lvl4pPr>
            <a:lvl5pPr marL="1828694" indent="0">
              <a:buNone/>
              <a:defRPr sz="933"/>
            </a:lvl5pPr>
            <a:lvl6pPr marL="2285864" indent="0">
              <a:buNone/>
              <a:defRPr sz="933"/>
            </a:lvl6pPr>
            <a:lvl7pPr marL="2743041" indent="0">
              <a:buNone/>
              <a:defRPr sz="933"/>
            </a:lvl7pPr>
            <a:lvl8pPr marL="3200213" indent="0">
              <a:buNone/>
              <a:defRPr sz="933"/>
            </a:lvl8pPr>
            <a:lvl9pPr marL="3657389" indent="0">
              <a:buNone/>
              <a:defRPr sz="9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02A91D-C12F-4004-A1D1-EA6EB04C59BE}" type="datetimeFigureOut">
              <a:rPr lang="en-US"/>
              <a:pPr>
                <a:defRPr/>
              </a:pPr>
              <a:t>3/13/2023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8747E9-7FC7-4356-A643-C3D6C1C9F8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769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74639"/>
            <a:ext cx="10972483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759" y="1600201"/>
            <a:ext cx="10972483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D9F129-B3E7-4829-A70B-32CD9F02A1EA}" type="datetimeFigureOut">
              <a:rPr lang="en-US"/>
              <a:pPr>
                <a:defRPr/>
              </a:pPr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DF9389-6C8F-4FCD-9291-B825E982DB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846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3508" y="274688"/>
            <a:ext cx="3655483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2" y="274688"/>
            <a:ext cx="10767484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24AEAF-4F24-4997-B850-5BFDB813C82D}" type="datetimeFigureOut">
              <a:rPr lang="en-US"/>
              <a:pPr>
                <a:defRPr/>
              </a:pPr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06A14C-FC0A-4CC1-B91E-1B40C78EAF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7137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ongb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3692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2FB1A12A-647A-4E53-8FE6-834B52DCF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9B07EC92-474C-49F8-8D07-F585877D2FF2}"/>
              </a:ext>
            </a:extLst>
          </p:cNvPr>
          <p:cNvSpPr/>
          <p:nvPr userDrawn="1"/>
        </p:nvSpPr>
        <p:spPr>
          <a:xfrm>
            <a:off x="503495" y="261259"/>
            <a:ext cx="11185011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4" name="图片 3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2204C96-8E4B-4EF6-AF59-A9A56283D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428790F2-7EEA-4D33-BFA3-E5ECDDF793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8EE080E-1A7E-4BC7-9BC7-0074B6BE30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5AF7C0F5-425A-44B3-B932-37F02C9B17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C0001C96-7280-4730-AFBE-796E25F18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8D97F25-2F4E-4F86-A299-E19B91767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ACA74FD-9023-4A1B-A31C-050EB5568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3AC2C51-1A45-41AB-8210-3C57C2D2F1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7" y="4907433"/>
            <a:ext cx="4852545" cy="194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250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2FB1A12A-647A-4E53-8FE6-834B52DCF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4" name="图片 3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2204C96-8E4B-4EF6-AF59-A9A56283D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428790F2-7EEA-4D33-BFA3-E5ECDDF793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8EE080E-1A7E-4BC7-9BC7-0074B6BE30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5AF7C0F5-425A-44B3-B932-37F02C9B17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C0001C96-7280-4730-AFBE-796E25F18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8D97F25-2F4E-4F86-A299-E19B91767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ACA74FD-9023-4A1B-A31C-050EB5568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3AC2C51-1A45-41AB-8210-3C57C2D2F1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7" y="4907433"/>
            <a:ext cx="4852545" cy="194783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DA866BD-EA38-E1F3-D467-DB20034DE9C5}"/>
              </a:ext>
            </a:extLst>
          </p:cNvPr>
          <p:cNvSpPr/>
          <p:nvPr userDrawn="1"/>
        </p:nvSpPr>
        <p:spPr>
          <a:xfrm>
            <a:off x="389467" y="295275"/>
            <a:ext cx="11260667" cy="622935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546660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5901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Pine trees covered in snow">
            <a:extLst>
              <a:ext uri="{FF2B5EF4-FFF2-40B4-BE49-F238E27FC236}">
                <a16:creationId xmlns:a16="http://schemas.microsoft.com/office/drawing/2014/main" id="{45955824-5643-4361-9F61-797753CC6E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0"/>
            <a:ext cx="12191997" cy="6858000"/>
          </a:xfrm>
          <a:prstGeom prst="rect">
            <a:avLst/>
          </a:prstGeom>
        </p:spPr>
      </p:pic>
      <p:grpSp>
        <p:nvGrpSpPr>
          <p:cNvPr id="30" name="组合 19">
            <a:extLst>
              <a:ext uri="{FF2B5EF4-FFF2-40B4-BE49-F238E27FC236}">
                <a16:creationId xmlns:a16="http://schemas.microsoft.com/office/drawing/2014/main" id="{994ACEEE-2715-4E42-B044-794694B408E0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31" name="图片 21">
              <a:extLst>
                <a:ext uri="{FF2B5EF4-FFF2-40B4-BE49-F238E27FC236}">
                  <a16:creationId xmlns:a16="http://schemas.microsoft.com/office/drawing/2014/main" id="{0C1258DA-9F27-493A-848D-C0CB1BAF25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32" name="图片 22">
              <a:extLst>
                <a:ext uri="{FF2B5EF4-FFF2-40B4-BE49-F238E27FC236}">
                  <a16:creationId xmlns:a16="http://schemas.microsoft.com/office/drawing/2014/main" id="{6D9AAF77-DB9F-4D14-AEDF-744CF0435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33" name="图片 23">
              <a:extLst>
                <a:ext uri="{FF2B5EF4-FFF2-40B4-BE49-F238E27FC236}">
                  <a16:creationId xmlns:a16="http://schemas.microsoft.com/office/drawing/2014/main" id="{458497A5-075F-4BAA-B3CE-655DE19D9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34" name="图片 24">
              <a:extLst>
                <a:ext uri="{FF2B5EF4-FFF2-40B4-BE49-F238E27FC236}">
                  <a16:creationId xmlns:a16="http://schemas.microsoft.com/office/drawing/2014/main" id="{FACBA81E-F580-47A1-AEB4-17F4B23ED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35" name="图片 18">
            <a:extLst>
              <a:ext uri="{FF2B5EF4-FFF2-40B4-BE49-F238E27FC236}">
                <a16:creationId xmlns:a16="http://schemas.microsoft.com/office/drawing/2014/main" id="{59143527-EFC6-4A90-949B-E5146A0A4B7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duotone>
              <a:srgbClr val="8BB6C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"/>
            <a:ext cx="5684108" cy="219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1738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9">
            <a:extLst>
              <a:ext uri="{FF2B5EF4-FFF2-40B4-BE49-F238E27FC236}">
                <a16:creationId xmlns:a16="http://schemas.microsoft.com/office/drawing/2014/main" id="{EC30AF16-F3EE-4449-929F-608BF081823C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7" name="图片 21">
              <a:extLst>
                <a:ext uri="{FF2B5EF4-FFF2-40B4-BE49-F238E27FC236}">
                  <a16:creationId xmlns:a16="http://schemas.microsoft.com/office/drawing/2014/main" id="{FC7862B6-3781-4ACD-BCD4-E7F64AB4D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12" name="图片 22">
              <a:extLst>
                <a:ext uri="{FF2B5EF4-FFF2-40B4-BE49-F238E27FC236}">
                  <a16:creationId xmlns:a16="http://schemas.microsoft.com/office/drawing/2014/main" id="{12EBA747-4C8B-45AA-8E1B-1C8B5FF09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3" name="图片 23">
              <a:extLst>
                <a:ext uri="{FF2B5EF4-FFF2-40B4-BE49-F238E27FC236}">
                  <a16:creationId xmlns:a16="http://schemas.microsoft.com/office/drawing/2014/main" id="{BA78A339-19F3-4943-81D3-CC1B5054D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4" name="图片 24">
              <a:extLst>
                <a:ext uri="{FF2B5EF4-FFF2-40B4-BE49-F238E27FC236}">
                  <a16:creationId xmlns:a16="http://schemas.microsoft.com/office/drawing/2014/main" id="{2A08A555-4447-4530-9A09-152E2518F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5" name="图片 18">
            <a:extLst>
              <a:ext uri="{FF2B5EF4-FFF2-40B4-BE49-F238E27FC236}">
                <a16:creationId xmlns:a16="http://schemas.microsoft.com/office/drawing/2014/main" id="{642D6B79-C4EC-4468-858C-702BE021F9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"/>
            <a:ext cx="5684108" cy="21907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5922A6-7FA6-4950-8343-A55E10EB4B7A}"/>
              </a:ext>
            </a:extLst>
          </p:cNvPr>
          <p:cNvSpPr txBox="1"/>
          <p:nvPr userDrawn="1"/>
        </p:nvSpPr>
        <p:spPr>
          <a:xfrm>
            <a:off x="2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0FA002-F077-4B33-899D-E5397FB07808}"/>
              </a:ext>
            </a:extLst>
          </p:cNvPr>
          <p:cNvSpPr txBox="1"/>
          <p:nvPr userDrawn="1"/>
        </p:nvSpPr>
        <p:spPr>
          <a:xfrm>
            <a:off x="11214102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439473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4A9EE439-B4E8-47E9-9136-04CFD9BE67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1170" y="2151"/>
            <a:ext cx="12194345" cy="6853701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A00ACA40-9C88-457F-AEDD-7CE5B3556C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 flipV="1">
            <a:off x="2" y="1112718"/>
            <a:ext cx="12194345" cy="3154239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D001FE57-F984-406F-89EF-9565C3BE29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>
            <a:off x="-1170" y="2"/>
            <a:ext cx="12194345" cy="3154239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E027349-AC24-4F67-855E-D3BAD1EDC09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638801" y="221814"/>
            <a:ext cx="6400800" cy="315423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F79F813C-4E64-4557-9B97-CDEE1E6029E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0" y="4300"/>
            <a:ext cx="12192000" cy="6853701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407D68E-8B07-4B85-8FE0-C51C352B6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t="87421"/>
          <a:stretch/>
        </p:blipFill>
        <p:spPr>
          <a:xfrm flipV="1">
            <a:off x="1828802" y="6477000"/>
            <a:ext cx="7880193" cy="50800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2A8A351-6ED1-4EAF-B46B-B425D3C4490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-1148173" y="2364226"/>
            <a:ext cx="5212175" cy="4534903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C47B1BF8-7922-46CD-A1FC-68B3C4B22BB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6750208" y="3502489"/>
            <a:ext cx="7880193" cy="335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7646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4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2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124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9409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2845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3945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0F44C-5CA9-480C-803C-D48790A61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E99C7D-1216-462D-80A9-0F224C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7D3F8C-FD38-4935-992A-2C9FB23532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8B961-DE96-4433-9D51-5CB797963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0C069D-2F69-4788-9352-F0488DB3E2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6D480D-8EF2-411B-88C6-92061F02D7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75CA2A-F7A1-4531-A195-F3FCE6BE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B24EE1-22CF-4851-9A08-F9CDF75FB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210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E04D1-86A8-461B-A66F-33F0A7BEA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04F6A3-2FD8-41C5-819D-3365A0B4AA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FE983E-6DB1-4197-9694-69720D2F4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22475-52DF-426A-BCC5-452DED570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747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758F7C-BC8A-46CF-98AD-AB3F2B48DA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F14E40-42C4-41E9-B17E-7D8BF6493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C236E3-2576-491D-A4E3-00F9E0981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286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F9A78-D8D1-4B1A-81A3-8FA8A60CF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45383-B296-441E-B368-281A36F58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33C049-E46A-4F5B-AC17-C0A40E6C1F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DB6D6A-E211-4A99-91CB-69C09F7539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16E8E-EE49-40E1-BE3B-0C71818D7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B7084-7F70-4983-BBBB-FB4A31DA2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341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37FB4-1C4B-4F97-A7C1-5282CF655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30D111-65CF-48B6-BDC6-08CE9B8883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8C19B5-CCE0-45B2-A299-E233E489CB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D49BBB-6C8F-4FED-B124-7274B311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A6F0B6-915D-4DBF-81D8-726393C31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93405B-8E50-4104-AD4B-60DB60A9F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825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D5B08-9BC7-4ED7-91BE-857A3B9B9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702560-E793-4AAD-973A-00C888BAAF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08057-1BF3-436A-90CE-FB0E34D0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0C90F-A852-41E7-8833-019D50B6E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35392-FA14-4114-8948-A3DC5696F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250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380B6-2AE9-49F9-B7D1-AB6A8BEF5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37B5F3-20EB-42EF-80E9-1670CD594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80874-2361-4586-950C-40AEEEB27F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D7770-A9FB-40DC-951D-8FFB5B394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1E3BF-3BF2-471D-8816-076A1782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135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483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4" indent="0">
              <a:buNone/>
              <a:defRPr sz="1799" b="1"/>
            </a:lvl3pPr>
            <a:lvl4pPr marL="1371155" indent="0">
              <a:buNone/>
              <a:defRPr sz="1600" b="1"/>
            </a:lvl4pPr>
            <a:lvl5pPr marL="1828205" indent="0">
              <a:buNone/>
              <a:defRPr sz="1600" b="1"/>
            </a:lvl5pPr>
            <a:lvl6pPr marL="2285258" indent="0">
              <a:buNone/>
              <a:defRPr sz="1600" b="1"/>
            </a:lvl6pPr>
            <a:lvl7pPr marL="2742309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1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4" indent="0">
              <a:buNone/>
              <a:defRPr sz="1799" b="1"/>
            </a:lvl3pPr>
            <a:lvl4pPr marL="1371155" indent="0">
              <a:buNone/>
              <a:defRPr sz="1600" b="1"/>
            </a:lvl4pPr>
            <a:lvl5pPr marL="1828205" indent="0">
              <a:buNone/>
              <a:defRPr sz="1600" b="1"/>
            </a:lvl5pPr>
            <a:lvl6pPr marL="2285258" indent="0">
              <a:buNone/>
              <a:defRPr sz="1600" b="1"/>
            </a:lvl6pPr>
            <a:lvl7pPr marL="2742309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1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1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68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695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146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3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0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51" indent="0">
              <a:buNone/>
              <a:defRPr sz="1400"/>
            </a:lvl2pPr>
            <a:lvl3pPr marL="914104" indent="0">
              <a:buNone/>
              <a:defRPr sz="1200"/>
            </a:lvl3pPr>
            <a:lvl4pPr marL="1371155" indent="0">
              <a:buNone/>
              <a:defRPr sz="1000"/>
            </a:lvl4pPr>
            <a:lvl5pPr marL="1828205" indent="0">
              <a:buNone/>
              <a:defRPr sz="1000"/>
            </a:lvl5pPr>
            <a:lvl6pPr marL="2285258" indent="0">
              <a:buNone/>
              <a:defRPr sz="1000"/>
            </a:lvl6pPr>
            <a:lvl7pPr marL="2742309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722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4" indent="0">
              <a:buNone/>
              <a:defRPr sz="2399"/>
            </a:lvl3pPr>
            <a:lvl4pPr marL="1371155" indent="0">
              <a:buNone/>
              <a:defRPr sz="1999"/>
            </a:lvl4pPr>
            <a:lvl5pPr marL="1828205" indent="0">
              <a:buNone/>
              <a:defRPr sz="1999"/>
            </a:lvl5pPr>
            <a:lvl6pPr marL="2285258" indent="0">
              <a:buNone/>
              <a:defRPr sz="1999"/>
            </a:lvl6pPr>
            <a:lvl7pPr marL="2742309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0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51" indent="0">
              <a:buNone/>
              <a:defRPr sz="1400"/>
            </a:lvl2pPr>
            <a:lvl3pPr marL="914104" indent="0">
              <a:buNone/>
              <a:defRPr sz="1200"/>
            </a:lvl3pPr>
            <a:lvl4pPr marL="1371155" indent="0">
              <a:buNone/>
              <a:defRPr sz="1000"/>
            </a:lvl4pPr>
            <a:lvl5pPr marL="1828205" indent="0">
              <a:buNone/>
              <a:defRPr sz="1000"/>
            </a:lvl5pPr>
            <a:lvl6pPr marL="2285258" indent="0">
              <a:buNone/>
              <a:defRPr sz="1000"/>
            </a:lvl6pPr>
            <a:lvl7pPr marL="2742309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795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61"/>
          <a:stretch/>
        </p:blipFill>
        <p:spPr>
          <a:xfrm>
            <a:off x="1" y="-19051"/>
            <a:ext cx="12192000" cy="687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232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104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5" indent="-228525" algn="l" defTabSz="91410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8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4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5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8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4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5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5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8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9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5578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911324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132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91132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91132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91132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30" algn="ctr" defTabSz="91287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60" algn="ctr" defTabSz="91287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91" algn="ctr" defTabSz="91287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922" algn="ctr" defTabSz="91287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39762" indent="-339762" algn="l" defTabSz="911324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9855" indent="-282606" algn="l" defTabSz="911324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949" indent="-225449" algn="l" defTabSz="911324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197" indent="-225449" algn="l" defTabSz="911324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447" indent="-225449" algn="l" defTabSz="911324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6" indent="-228588" algn="l" defTabSz="9143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8" algn="l" defTabSz="9143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1" indent="-228588" algn="l" defTabSz="9143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4" indent="-228588" algn="l" defTabSz="9143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70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46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4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4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1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9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9921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id="{B53DCA11-A4FB-4227-B4AD-672C2E01CBD5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1"/>
            <a:ext cx="3556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1404129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id="{D724A402-4D5D-4FEB-9D22-33D7710C77F3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643058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0" Type="http://schemas.microsoft.com/office/2007/relationships/hdphoto" Target="../media/hdphoto3.wdp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4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5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70473" y="3788145"/>
            <a:ext cx="6836715" cy="319583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" y="3462389"/>
            <a:ext cx="12188825" cy="355297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7935" y="-1717224"/>
            <a:ext cx="2678801" cy="167257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601" y="4497987"/>
            <a:ext cx="1628675" cy="1992732"/>
          </a:xfrm>
          <a:prstGeom prst="rect">
            <a:avLst/>
          </a:prstGeom>
        </p:spPr>
      </p:pic>
      <p:pic>
        <p:nvPicPr>
          <p:cNvPr id="9" name="GAME ĐƯỢC CHIA SẺ MIỄN PHÍ BỞI NK POWERSKILLS">
            <a:extLst>
              <a:ext uri="{FF2B5EF4-FFF2-40B4-BE49-F238E27FC236}">
                <a16:creationId xmlns:a16="http://schemas.microsoft.com/office/drawing/2014/main" id="{51DD034D-DD41-4B52-804B-2EF418A120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68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095" y="2303631"/>
            <a:ext cx="3745667" cy="4991100"/>
          </a:xfrm>
          <a:prstGeom prst="rect">
            <a:avLst/>
          </a:prstGeom>
        </p:spPr>
      </p:pic>
      <p:pic>
        <p:nvPicPr>
          <p:cNvPr id="10" name="XEM THÊM NHIỀU GAME, TEMP KHÁC TẠI: https://www.facebook.com/nkpowerskills">
            <a:extLst>
              <a:ext uri="{FF2B5EF4-FFF2-40B4-BE49-F238E27FC236}">
                <a16:creationId xmlns:a16="http://schemas.microsoft.com/office/drawing/2014/main" id="{899BAD91-67AB-4BE2-9405-4CA454B59BB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5984" y="3725992"/>
            <a:ext cx="4236155" cy="45708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397BBE-C65A-4F42-994B-F35F934A9D0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656" y="697049"/>
            <a:ext cx="8716323" cy="218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881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6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6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AAB9EA8-CB37-4FD5-862F-3FF7E451F0B6}"/>
              </a:ext>
            </a:extLst>
          </p:cNvPr>
          <p:cNvSpPr txBox="1"/>
          <p:nvPr/>
        </p:nvSpPr>
        <p:spPr>
          <a:xfrm>
            <a:off x="790575" y="763497"/>
            <a:ext cx="1033462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gạch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ngang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dòng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nghề</a:t>
            </a:r>
            <a:endParaRPr lang="en-US" altLang="en-US" sz="320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6A53365-CAE4-4F8E-9010-7E5361C928B8}"/>
              </a:ext>
            </a:extLst>
          </p:cNvPr>
          <p:cNvGrpSpPr/>
          <p:nvPr/>
        </p:nvGrpSpPr>
        <p:grpSpPr>
          <a:xfrm>
            <a:off x="6867524" y="3552825"/>
            <a:ext cx="3720051" cy="2175806"/>
            <a:chOff x="3575614" y="2750804"/>
            <a:chExt cx="4916462" cy="3244527"/>
          </a:xfrm>
        </p:grpSpPr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3FCE1DCF-E432-44C5-8D6F-61CA46DA47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72" r="472" b="2650"/>
            <a:stretch/>
          </p:blipFill>
          <p:spPr>
            <a:xfrm>
              <a:off x="6023605" y="2819744"/>
              <a:ext cx="2468471" cy="3165392"/>
            </a:xfrm>
            <a:prstGeom prst="rect">
              <a:avLst/>
            </a:prstGeom>
          </p:spPr>
        </p:pic>
        <p:pic>
          <p:nvPicPr>
            <p:cNvPr id="10" name="Picture 9" descr="Icon&#10;&#10;Description automatically generated with low confidence">
              <a:extLst>
                <a:ext uri="{FF2B5EF4-FFF2-40B4-BE49-F238E27FC236}">
                  <a16:creationId xmlns:a16="http://schemas.microsoft.com/office/drawing/2014/main" id="{4D533940-803E-4181-BE01-EDE64E9CEA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1" t="3356" r="20505" b="2562"/>
            <a:stretch/>
          </p:blipFill>
          <p:spPr>
            <a:xfrm>
              <a:off x="3575614" y="2750804"/>
              <a:ext cx="2530183" cy="3244527"/>
            </a:xfrm>
            <a:prstGeom prst="rect">
              <a:avLst/>
            </a:prstGeom>
          </p:spPr>
        </p:pic>
      </p:grpSp>
      <p:sp>
        <p:nvSpPr>
          <p:cNvPr id="11" name="等腰三角形 2">
            <a:extLst>
              <a:ext uri="{FF2B5EF4-FFF2-40B4-BE49-F238E27FC236}">
                <a16:creationId xmlns:a16="http://schemas.microsoft.com/office/drawing/2014/main" id="{28B6F35F-6AD0-49A7-B80B-A8DEE8B51965}"/>
              </a:ext>
            </a:extLst>
          </p:cNvPr>
          <p:cNvSpPr>
            <a:spLocks noChangeAspect="1"/>
          </p:cNvSpPr>
          <p:nvPr/>
        </p:nvSpPr>
        <p:spPr bwMode="auto">
          <a:xfrm rot="7890862">
            <a:off x="4096465" y="1412997"/>
            <a:ext cx="3326056" cy="316999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ED7D31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defTabSz="1219170">
              <a:defRPr/>
            </a:pPr>
            <a:endParaRPr lang="zh-CN" altLang="en-US" sz="1865" kern="0">
              <a:solidFill>
                <a:prstClr val="black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5AFA5D-1AEC-4AA1-A512-7C43BEE53BEF}"/>
              </a:ext>
            </a:extLst>
          </p:cNvPr>
          <p:cNvSpPr txBox="1"/>
          <p:nvPr/>
        </p:nvSpPr>
        <p:spPr>
          <a:xfrm>
            <a:off x="4505325" y="1704975"/>
            <a:ext cx="23241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 thầm bài Học nghề, sau đó tìm câu có sử dụng dấu gạch ngang ở đầu dòng</a:t>
            </a:r>
            <a:endParaRPr lang="en-US" sz="24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796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bldLvl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D7D1E1B1-6FB0-64CC-8EE5-45B638BCC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3079" y="4496434"/>
            <a:ext cx="1083839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4377" eaLnBrk="1" hangingPunct="1"/>
            <a:endParaRPr lang="zh-CN" altLang="en-US" sz="1600" b="1" dirty="0">
              <a:solidFill>
                <a:prstClr val="black"/>
              </a:solidFill>
              <a:latin typeface="Cambria" panose="02040503050406030204" pitchFamily="18" charset="0"/>
              <a:ea typeface="方正清刻本悦宋简体" panose="02000000000000000000" pitchFamily="2" charset="-122"/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C401F2BC-6422-171C-9660-91692E9AED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61705" y="2734019"/>
            <a:ext cx="2468471" cy="3165392"/>
          </a:xfrm>
          <a:prstGeom prst="rect">
            <a:avLst/>
          </a:prstGeom>
        </p:spPr>
      </p:pic>
      <p:pic>
        <p:nvPicPr>
          <p:cNvPr id="5" name="Picture 4" descr="Icon&#10;&#10;Description automatically generated with low confidence">
            <a:extLst>
              <a:ext uri="{FF2B5EF4-FFF2-40B4-BE49-F238E27FC236}">
                <a16:creationId xmlns:a16="http://schemas.microsoft.com/office/drawing/2014/main" id="{6AB60B81-AE4A-E9D6-A537-51977DC649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613714" y="2665079"/>
            <a:ext cx="2530183" cy="324452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B81691A-2007-68F0-2369-3E907AC07BDD}"/>
              </a:ext>
            </a:extLst>
          </p:cNvPr>
          <p:cNvGrpSpPr/>
          <p:nvPr/>
        </p:nvGrpSpPr>
        <p:grpSpPr>
          <a:xfrm>
            <a:off x="190959" y="2169106"/>
            <a:ext cx="4208656" cy="2041793"/>
            <a:chOff x="449660" y="1005840"/>
            <a:chExt cx="3609269" cy="2194560"/>
          </a:xfrm>
        </p:grpSpPr>
        <p:pic>
          <p:nvPicPr>
            <p:cNvPr id="7" name="Picture 6" descr="Background pattern&#10;&#10;Description automatically generated">
              <a:extLst>
                <a:ext uri="{FF2B5EF4-FFF2-40B4-BE49-F238E27FC236}">
                  <a16:creationId xmlns:a16="http://schemas.microsoft.com/office/drawing/2014/main" id="{F4D61BAB-5275-70A2-688C-6F38A8CF5C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ECFC905-0BE0-589F-4803-7554F34C9A43}"/>
                </a:ext>
              </a:extLst>
            </p:cNvPr>
            <p:cNvSpPr txBox="1"/>
            <p:nvPr/>
          </p:nvSpPr>
          <p:spPr>
            <a:xfrm>
              <a:off x="1040251" y="1738850"/>
              <a:ext cx="2583893" cy="716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 err="1">
                  <a:solidFill>
                    <a:srgbClr val="F52D6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Trình</a:t>
              </a:r>
              <a:r>
                <a:rPr lang="en-US" sz="3733" b="1" dirty="0">
                  <a:solidFill>
                    <a:srgbClr val="F52D6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lang="en-US" sz="3733" b="1" dirty="0" err="1">
                  <a:solidFill>
                    <a:srgbClr val="F52D6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bày</a:t>
              </a:r>
              <a:endParaRPr lang="en-US" sz="3733" b="1" dirty="0">
                <a:solidFill>
                  <a:srgbClr val="F52D6B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06A4C65-F7CE-CC6C-32AD-131D66FE3B6D}"/>
              </a:ext>
            </a:extLst>
          </p:cNvPr>
          <p:cNvGrpSpPr/>
          <p:nvPr/>
        </p:nvGrpSpPr>
        <p:grpSpPr>
          <a:xfrm>
            <a:off x="7805971" y="1537465"/>
            <a:ext cx="4386029" cy="2356107"/>
            <a:chOff x="8133073" y="822960"/>
            <a:chExt cx="3190991" cy="2560320"/>
          </a:xfrm>
        </p:grpSpPr>
        <p:pic>
          <p:nvPicPr>
            <p:cNvPr id="10" name="Picture 9" descr="Background pattern&#10;&#10;Description automatically generated">
              <a:extLst>
                <a:ext uri="{FF2B5EF4-FFF2-40B4-BE49-F238E27FC236}">
                  <a16:creationId xmlns:a16="http://schemas.microsoft.com/office/drawing/2014/main" id="{2C1D8D1C-268D-223C-EC8F-50367C58D8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3E1B5B7-ACD6-5EA6-5C05-78DA0580376F}"/>
                </a:ext>
              </a:extLst>
            </p:cNvPr>
            <p:cNvSpPr txBox="1"/>
            <p:nvPr/>
          </p:nvSpPr>
          <p:spPr>
            <a:xfrm>
              <a:off x="8722319" y="1590699"/>
              <a:ext cx="2526936" cy="903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8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Nhận</a:t>
              </a:r>
              <a:r>
                <a:rPr lang="en-US" sz="48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lang="en-US" sz="48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xét</a:t>
              </a:r>
              <a:endPara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8959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"/>
                            </p:stCondLst>
                            <p:childTnLst>
                              <p:par>
                                <p:cTn id="1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50"/>
                            </p:stCondLst>
                            <p:childTnLst>
                              <p:par>
                                <p:cTn id="1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66;p1">
            <a:extLst>
              <a:ext uri="{FF2B5EF4-FFF2-40B4-BE49-F238E27FC236}">
                <a16:creationId xmlns:a16="http://schemas.microsoft.com/office/drawing/2014/main" id="{44C4F411-2736-466A-8F2C-A3898210066D}"/>
              </a:ext>
            </a:extLst>
          </p:cNvPr>
          <p:cNvSpPr txBox="1"/>
          <p:nvPr/>
        </p:nvSpPr>
        <p:spPr>
          <a:xfrm>
            <a:off x="860577" y="799663"/>
            <a:ext cx="2377923" cy="851297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354"/>
            <a:r>
              <a:rPr lang="en-US" sz="44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Đoạn</a:t>
            </a:r>
            <a:r>
              <a:rPr lang="en-US" sz="44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2</a:t>
            </a:r>
            <a:endParaRPr sz="4400" kern="0" dirty="0"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882EF6-0A48-4A54-9D63-64120BFA0D4C}"/>
              </a:ext>
            </a:extLst>
          </p:cNvPr>
          <p:cNvSpPr txBox="1"/>
          <p:nvPr/>
        </p:nvSpPr>
        <p:spPr>
          <a:xfrm>
            <a:off x="790575" y="2038350"/>
            <a:ext cx="1026794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Xin bác nhận cháu vào học tiết mục “Phi ngựa đánh đàn”.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Được!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Thế cháu biết phi ngựa chưa?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Dạ, chưa. Nhưng cháu rất thích và sẽ học được ạ.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Tốt! Bây giờ, cháu cầm cái chổi kia theo bác.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Việc trước tiên của cháu là quét chuống ngựa và làm quen với con ngựa này, bạn biểu diễn của cháu đấy.</a:t>
            </a:r>
          </a:p>
        </p:txBody>
      </p:sp>
    </p:spTree>
    <p:extLst>
      <p:ext uri="{BB962C8B-B14F-4D97-AF65-F5344CB8AC3E}">
        <p14:creationId xmlns:p14="http://schemas.microsoft.com/office/powerpoint/2010/main" val="1449091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66;p1">
            <a:extLst>
              <a:ext uri="{FF2B5EF4-FFF2-40B4-BE49-F238E27FC236}">
                <a16:creationId xmlns:a16="http://schemas.microsoft.com/office/drawing/2014/main" id="{44C4F411-2736-466A-8F2C-A3898210066D}"/>
              </a:ext>
            </a:extLst>
          </p:cNvPr>
          <p:cNvSpPr txBox="1"/>
          <p:nvPr/>
        </p:nvSpPr>
        <p:spPr>
          <a:xfrm>
            <a:off x="860577" y="799663"/>
            <a:ext cx="2377923" cy="851297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Đoạn</a:t>
            </a:r>
            <a:r>
              <a:rPr kumimoji="0" lang="en-US" sz="44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3</a:t>
            </a:r>
            <a:endParaRPr kumimoji="0" sz="4400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882EF6-0A48-4A54-9D63-64120BFA0D4C}"/>
              </a:ext>
            </a:extLst>
          </p:cNvPr>
          <p:cNvSpPr txBox="1"/>
          <p:nvPr/>
        </p:nvSpPr>
        <p:spPr>
          <a:xfrm>
            <a:off x="790575" y="2038350"/>
            <a:ext cx="102679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Công việc của diễn viên phi ngựa đánh đàn bắt đầu thế đấy, cháu ạ. Cái tháp cao nào cũng phải bắt đầu xây từ mặt đất lên….</a:t>
            </a:r>
          </a:p>
        </p:txBody>
      </p:sp>
    </p:spTree>
    <p:extLst>
      <p:ext uri="{BB962C8B-B14F-4D97-AF65-F5344CB8AC3E}">
        <p14:creationId xmlns:p14="http://schemas.microsoft.com/office/powerpoint/2010/main" val="847983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1420798" y="5236697"/>
            <a:ext cx="4852545" cy="19478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C21FBBE-5328-40FA-AE4F-D4178F8C0E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586" y="1389363"/>
            <a:ext cx="5221704" cy="5221704"/>
          </a:xfrm>
          <a:prstGeom prst="rect">
            <a:avLst/>
          </a:prstGeom>
        </p:spPr>
      </p:pic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73873F75-81F5-4523-9205-A0CF577D4D69}"/>
              </a:ext>
            </a:extLst>
          </p:cNvPr>
          <p:cNvSpPr/>
          <p:nvPr/>
        </p:nvSpPr>
        <p:spPr>
          <a:xfrm>
            <a:off x="3448050" y="752474"/>
            <a:ext cx="8629650" cy="2171701"/>
          </a:xfrm>
          <a:prstGeom prst="wedgeRoundRectCallout">
            <a:avLst>
              <a:gd name="adj1" fmla="val -53673"/>
              <a:gd name="adj2" fmla="val 39437"/>
              <a:gd name="adj3" fmla="val 16667"/>
            </a:avLst>
          </a:prstGeom>
          <a:solidFill>
            <a:schemeClr val="bg1"/>
          </a:solidFill>
          <a:ln>
            <a:solidFill>
              <a:srgbClr val="F47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 gạch ngang trong những câu em tìm được dùng để làm gì?</a:t>
            </a:r>
          </a:p>
        </p:txBody>
      </p:sp>
      <p:sp>
        <p:nvSpPr>
          <p:cNvPr id="18" name="Google Shape;166;p1">
            <a:extLst>
              <a:ext uri="{FF2B5EF4-FFF2-40B4-BE49-F238E27FC236}">
                <a16:creationId xmlns:a16="http://schemas.microsoft.com/office/drawing/2014/main" id="{B95F28E9-3396-451B-9335-677A94105277}"/>
              </a:ext>
            </a:extLst>
          </p:cNvPr>
          <p:cNvSpPr txBox="1"/>
          <p:nvPr/>
        </p:nvSpPr>
        <p:spPr>
          <a:xfrm>
            <a:off x="4889652" y="3352363"/>
            <a:ext cx="6740373" cy="3098721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54"/>
            <a:r>
              <a:rPr lang="en-US" sz="4400" kern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Dấu gạch ngang trong bài Học nghề dùng để đánh dấu lời nói của nhân vật</a:t>
            </a:r>
            <a:endParaRPr kumimoji="0" sz="4400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0244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66;p1">
            <a:extLst>
              <a:ext uri="{FF2B5EF4-FFF2-40B4-BE49-F238E27FC236}">
                <a16:creationId xmlns:a16="http://schemas.microsoft.com/office/drawing/2014/main" id="{04E62545-CDD7-44D5-BBF1-0E260C94CF46}"/>
              </a:ext>
            </a:extLst>
          </p:cNvPr>
          <p:cNvSpPr txBox="1"/>
          <p:nvPr/>
        </p:nvSpPr>
        <p:spPr>
          <a:xfrm>
            <a:off x="561975" y="313888"/>
            <a:ext cx="10696576" cy="1055608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54"/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3.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Tìm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những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lời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đối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thoại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có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trong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câu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chuyện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sau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. Theo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em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,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cần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sử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dụng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dấu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câu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nào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để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đánh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dấu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lời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đối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thoại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của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nhân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vật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4C237E-3477-491F-A409-007290F7D45F}"/>
              </a:ext>
            </a:extLst>
          </p:cNvPr>
          <p:cNvSpPr txBox="1"/>
          <p:nvPr/>
        </p:nvSpPr>
        <p:spPr>
          <a:xfrm>
            <a:off x="1095375" y="1771650"/>
            <a:ext cx="942022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ngừng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lừng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Đác-uyn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ngừng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cha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miệt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khuya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con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Đác-uyn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 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Cha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nghiên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cứu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mệt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 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Đác-uyn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thản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 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ngừng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(Theo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Vi)</a:t>
            </a:r>
          </a:p>
        </p:txBody>
      </p:sp>
    </p:spTree>
    <p:extLst>
      <p:ext uri="{BB962C8B-B14F-4D97-AF65-F5344CB8AC3E}">
        <p14:creationId xmlns:p14="http://schemas.microsoft.com/office/powerpoint/2010/main" val="551743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690A124-032B-4371-9222-81F33BCBB0F0}"/>
              </a:ext>
            </a:extLst>
          </p:cNvPr>
          <p:cNvSpPr/>
          <p:nvPr/>
        </p:nvSpPr>
        <p:spPr>
          <a:xfrm>
            <a:off x="1181100" y="1466850"/>
            <a:ext cx="6534149" cy="1134667"/>
          </a:xfrm>
          <a:prstGeom prst="roundRect">
            <a:avLst>
              <a:gd name="adj" fmla="val 30842"/>
            </a:avLst>
          </a:prstGeom>
          <a:solidFill>
            <a:srgbClr val="FFFF66">
              <a:alpha val="82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đối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thoại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7234BD5-D241-4F67-85B5-5417DD8DC1B4}"/>
              </a:ext>
            </a:extLst>
          </p:cNvPr>
          <p:cNvGrpSpPr/>
          <p:nvPr/>
        </p:nvGrpSpPr>
        <p:grpSpPr>
          <a:xfrm>
            <a:off x="7531868" y="2275232"/>
            <a:ext cx="3491201" cy="3670668"/>
            <a:chOff x="8001897" y="2517912"/>
            <a:chExt cx="3807499" cy="4003226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8B70B6B9-6814-402A-89AE-262EA948E7F5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05740" rtlCol="0" anchor="ctr"/>
            <a:lstStyle/>
            <a:p>
              <a:pPr algn="ctr"/>
              <a:r>
                <a:rPr lang="en-US" sz="33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  <a:cs typeface="Calibri" panose="020F0502020204030204" pitchFamily="34" charset="0"/>
                </a:rPr>
                <a:t>THẢO LUẬN NHÓM ĐÔI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B033873-2404-4992-80DF-0E9E18B3B0C0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99C391FD-F048-4F23-86B3-BECB589CC6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928FA2FC-E567-41EA-ABEA-6F6267C413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4C5018E-62B5-49E2-8998-8A64199ACBD0}"/>
              </a:ext>
            </a:extLst>
          </p:cNvPr>
          <p:cNvSpPr/>
          <p:nvPr/>
        </p:nvSpPr>
        <p:spPr>
          <a:xfrm>
            <a:off x="990600" y="2971800"/>
            <a:ext cx="6534149" cy="1134667"/>
          </a:xfrm>
          <a:prstGeom prst="roundRect">
            <a:avLst>
              <a:gd name="adj" fmla="val 30842"/>
            </a:avLst>
          </a:prstGeom>
          <a:solidFill>
            <a:srgbClr val="FFFF66">
              <a:alpha val="82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 sử dụng dấu câu nào để đánh dấu lời đối thoại của nhân vật?</a:t>
            </a:r>
            <a:endParaRPr lang="en-US" sz="3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606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66;p1">
            <a:extLst>
              <a:ext uri="{FF2B5EF4-FFF2-40B4-BE49-F238E27FC236}">
                <a16:creationId xmlns:a16="http://schemas.microsoft.com/office/drawing/2014/main" id="{BDFD7FC7-2F8E-4073-A12C-95439A1D44F3}"/>
              </a:ext>
            </a:extLst>
          </p:cNvPr>
          <p:cNvSpPr txBox="1"/>
          <p:nvPr/>
        </p:nvSpPr>
        <p:spPr>
          <a:xfrm>
            <a:off x="1523999" y="780613"/>
            <a:ext cx="9067801" cy="715089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54"/>
            <a:r>
              <a:rPr lang="en-US" sz="36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Lời</a:t>
            </a:r>
            <a:r>
              <a:rPr lang="en-US" sz="36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đối</a:t>
            </a:r>
            <a:r>
              <a:rPr lang="en-US" sz="36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thoại</a:t>
            </a:r>
            <a:r>
              <a:rPr lang="en-US" sz="36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trong</a:t>
            </a:r>
            <a:r>
              <a:rPr lang="en-US" sz="36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câu</a:t>
            </a:r>
            <a:r>
              <a:rPr lang="en-US" sz="36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chuyện</a:t>
            </a:r>
            <a:r>
              <a:rPr lang="en-US" sz="36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là</a:t>
            </a:r>
            <a:r>
              <a:rPr lang="en-US" sz="36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8087ED-4784-4D08-9455-9CD275FB3E5B}"/>
              </a:ext>
            </a:extLst>
          </p:cNvPr>
          <p:cNvSpPr txBox="1"/>
          <p:nvPr/>
        </p:nvSpPr>
        <p:spPr>
          <a:xfrm>
            <a:off x="1666875" y="1866900"/>
            <a:ext cx="94392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Cha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nghiên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cứu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mệt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ngừng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06162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1420798" y="5236697"/>
            <a:ext cx="4852545" cy="19478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C21FBBE-5328-40FA-AE4F-D4178F8C0E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586" y="1389363"/>
            <a:ext cx="5221704" cy="5221704"/>
          </a:xfrm>
          <a:prstGeom prst="rect">
            <a:avLst/>
          </a:prstGeom>
        </p:spPr>
      </p:pic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73873F75-81F5-4523-9205-A0CF577D4D69}"/>
              </a:ext>
            </a:extLst>
          </p:cNvPr>
          <p:cNvSpPr/>
          <p:nvPr/>
        </p:nvSpPr>
        <p:spPr>
          <a:xfrm>
            <a:off x="3448050" y="752474"/>
            <a:ext cx="8629650" cy="2171701"/>
          </a:xfrm>
          <a:prstGeom prst="wedgeRoundRectCallout">
            <a:avLst>
              <a:gd name="adj1" fmla="val -53673"/>
              <a:gd name="adj2" fmla="val 39437"/>
              <a:gd name="adj3" fmla="val 16667"/>
            </a:avLst>
          </a:prstGeom>
          <a:solidFill>
            <a:schemeClr val="bg1"/>
          </a:solidFill>
          <a:ln>
            <a:solidFill>
              <a:srgbClr val="F47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200" b="1" i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đánh dấu lời đối thoại của nhân vật ta dùng dấu ngoặc kép.</a:t>
            </a:r>
            <a:endParaRPr kumimoji="0" lang="vi-VN" sz="4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1536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6A53365-CAE4-4F8E-9010-7E5361C928B8}"/>
              </a:ext>
            </a:extLst>
          </p:cNvPr>
          <p:cNvGrpSpPr/>
          <p:nvPr/>
        </p:nvGrpSpPr>
        <p:grpSpPr>
          <a:xfrm>
            <a:off x="7029449" y="4143375"/>
            <a:ext cx="3720051" cy="2175806"/>
            <a:chOff x="3575614" y="2750804"/>
            <a:chExt cx="4916462" cy="3244527"/>
          </a:xfrm>
        </p:grpSpPr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3FCE1DCF-E432-44C5-8D6F-61CA46DA47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72" r="472" b="2650"/>
            <a:stretch/>
          </p:blipFill>
          <p:spPr>
            <a:xfrm>
              <a:off x="6023605" y="2819744"/>
              <a:ext cx="2468471" cy="3165392"/>
            </a:xfrm>
            <a:prstGeom prst="rect">
              <a:avLst/>
            </a:prstGeom>
          </p:spPr>
        </p:pic>
        <p:pic>
          <p:nvPicPr>
            <p:cNvPr id="10" name="Picture 9" descr="Icon&#10;&#10;Description automatically generated with low confidence">
              <a:extLst>
                <a:ext uri="{FF2B5EF4-FFF2-40B4-BE49-F238E27FC236}">
                  <a16:creationId xmlns:a16="http://schemas.microsoft.com/office/drawing/2014/main" id="{4D533940-803E-4181-BE01-EDE64E9CEA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1" t="3356" r="20505" b="2562"/>
            <a:stretch/>
          </p:blipFill>
          <p:spPr>
            <a:xfrm>
              <a:off x="3575614" y="2750804"/>
              <a:ext cx="2530183" cy="3244527"/>
            </a:xfrm>
            <a:prstGeom prst="rect">
              <a:avLst/>
            </a:prstGeom>
          </p:spPr>
        </p:pic>
      </p:grpSp>
      <p:sp>
        <p:nvSpPr>
          <p:cNvPr id="11" name="等腰三角形 2">
            <a:extLst>
              <a:ext uri="{FF2B5EF4-FFF2-40B4-BE49-F238E27FC236}">
                <a16:creationId xmlns:a16="http://schemas.microsoft.com/office/drawing/2014/main" id="{28B6F35F-6AD0-49A7-B80B-A8DEE8B51965}"/>
              </a:ext>
            </a:extLst>
          </p:cNvPr>
          <p:cNvSpPr>
            <a:spLocks noChangeAspect="1"/>
          </p:cNvSpPr>
          <p:nvPr/>
        </p:nvSpPr>
        <p:spPr bwMode="auto">
          <a:xfrm rot="7890862">
            <a:off x="3549711" y="429815"/>
            <a:ext cx="3986005" cy="4765665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ED7D31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5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5AFA5D-1AEC-4AA1-A512-7C43BEE53BEF}"/>
              </a:ext>
            </a:extLst>
          </p:cNvPr>
          <p:cNvSpPr txBox="1"/>
          <p:nvPr/>
        </p:nvSpPr>
        <p:spPr>
          <a:xfrm>
            <a:off x="3819525" y="1304925"/>
            <a:ext cx="29146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l-NL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 viết lại câu chuyện vào vở, trong đó sử dụng dấu ngoặc kép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288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83656A5D-C681-438A-B091-CF3DA54A787F}"/>
              </a:ext>
            </a:extLst>
          </p:cNvPr>
          <p:cNvSpPr/>
          <p:nvPr/>
        </p:nvSpPr>
        <p:spPr>
          <a:xfrm>
            <a:off x="352926" y="240632"/>
            <a:ext cx="11486147" cy="5149516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rgbClr val="F9B5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307EB0-9CC4-4619-B270-56F3748B6E20}"/>
              </a:ext>
            </a:extLst>
          </p:cNvPr>
          <p:cNvSpPr txBox="1"/>
          <p:nvPr/>
        </p:nvSpPr>
        <p:spPr>
          <a:xfrm>
            <a:off x="761121" y="1685078"/>
            <a:ext cx="1086441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Luật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Quản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endParaRPr lang="en-GB" sz="32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Tx/>
              <a:buChar char="-"/>
            </a:pP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Quản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………….?</a:t>
            </a:r>
          </a:p>
          <a:p>
            <a:pPr marL="285750" indent="-285750">
              <a:buFontTx/>
              <a:buChar char="-"/>
            </a:pP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Quản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mời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bất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ngờ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HS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thưởng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phạt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F766EF-155B-4CCD-8199-B3188C8ED739}"/>
              </a:ext>
            </a:extLst>
          </p:cNvPr>
          <p:cNvSpPr txBox="1"/>
          <p:nvPr/>
        </p:nvSpPr>
        <p:spPr>
          <a:xfrm>
            <a:off x="2379943" y="2288738"/>
            <a:ext cx="794646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GB" sz="54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GB" sz="54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54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GB" sz="54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GB" sz="54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GB" sz="5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5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GB" sz="5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GB" sz="5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5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GB" sz="5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GB" sz="5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5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GB" sz="5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GB" sz="5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gợi</a:t>
            </a:r>
            <a:r>
              <a:rPr lang="en-GB" sz="5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7A585D-2FE1-4755-A07A-569010FD7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780" y="46005"/>
            <a:ext cx="8785097" cy="17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000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1420798" y="5236697"/>
            <a:ext cx="4852545" cy="1947835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7E808AA6-C766-4FB7-B344-B17BA70964F7}"/>
              </a:ext>
            </a:extLst>
          </p:cNvPr>
          <p:cNvSpPr/>
          <p:nvPr/>
        </p:nvSpPr>
        <p:spPr>
          <a:xfrm>
            <a:off x="1258111" y="1193727"/>
            <a:ext cx="8058581" cy="4284435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BAA95D1-67BB-43C1-9C74-23B8648421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5967" y="2317137"/>
            <a:ext cx="7699915" cy="241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255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1420798" y="5236697"/>
            <a:ext cx="4852545" cy="19478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C21FBBE-5328-40FA-AE4F-D4178F8C0E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586" y="1389363"/>
            <a:ext cx="5221704" cy="5221704"/>
          </a:xfrm>
          <a:prstGeom prst="rect">
            <a:avLst/>
          </a:prstGeom>
        </p:spPr>
      </p:pic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73873F75-81F5-4523-9205-A0CF577D4D69}"/>
              </a:ext>
            </a:extLst>
          </p:cNvPr>
          <p:cNvSpPr/>
          <p:nvPr/>
        </p:nvSpPr>
        <p:spPr>
          <a:xfrm>
            <a:off x="3448050" y="752474"/>
            <a:ext cx="8629650" cy="2171701"/>
          </a:xfrm>
          <a:prstGeom prst="wedgeRoundRectCallout">
            <a:avLst>
              <a:gd name="adj1" fmla="val -53673"/>
              <a:gd name="adj2" fmla="val 39437"/>
              <a:gd name="adj3" fmla="val 16667"/>
            </a:avLst>
          </a:prstGeom>
          <a:solidFill>
            <a:schemeClr val="bg1"/>
          </a:solidFill>
          <a:ln>
            <a:solidFill>
              <a:srgbClr val="F47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học được gì từ nhà bác học Đác -uyn?</a:t>
            </a:r>
            <a:endParaRPr kumimoji="0" lang="vi-VN" sz="4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153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7" y="4907433"/>
            <a:ext cx="4852545" cy="1947835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7E808AA6-C766-4FB7-B344-B17BA70964F7}"/>
              </a:ext>
            </a:extLst>
          </p:cNvPr>
          <p:cNvSpPr/>
          <p:nvPr/>
        </p:nvSpPr>
        <p:spPr>
          <a:xfrm>
            <a:off x="1698689" y="692336"/>
            <a:ext cx="8956060" cy="4502518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zh-CN" altLang="en-US" dirty="0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2A9D575-27B1-43BD-9614-BECD7265B8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4991" y="1301731"/>
            <a:ext cx="7169517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071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3449DA-F01E-405D-8C28-EE930D81C1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32" b="99110" l="0" r="99216">
                        <a14:foregroundMark x1="12353" y1="47626" x2="19412" y2="20326"/>
                        <a14:foregroundMark x1="14706" y1="33531" x2="12059" y2="45846"/>
                        <a14:foregroundMark x1="14020" y1="34125" x2="10882" y2="46884"/>
                        <a14:foregroundMark x1="23235" y1="27300" x2="78039" y2="82047"/>
                        <a14:foregroundMark x1="52353" y1="8160" x2="77451" y2="81306"/>
                        <a14:foregroundMark x1="19314" y1="24332" x2="24902" y2="28635"/>
                        <a14:foregroundMark x1="41373" y1="89021" x2="66667" y2="6825"/>
                        <a14:foregroundMark x1="30686" y1="9792" x2="30882" y2="88279"/>
                        <a14:foregroundMark x1="18137" y1="37092" x2="57745" y2="87834"/>
                        <a14:foregroundMark x1="33333" y1="12611" x2="86471" y2="37389"/>
                        <a14:foregroundMark x1="76765" y1="22107" x2="64020" y2="89318"/>
                        <a14:foregroundMark x1="39902" y1="13798" x2="38725" y2="87982"/>
                        <a14:foregroundMark x1="44216" y1="9792" x2="62745" y2="87240"/>
                        <a14:foregroundMark x1="63529" y1="10831" x2="82353" y2="47329"/>
                        <a14:foregroundMark x1="69510" y1="15579" x2="84706" y2="37389"/>
                        <a14:foregroundMark x1="13824" y1="32641" x2="10392" y2="49110"/>
                        <a14:foregroundMark x1="58137" y1="39021" x2="68824" y2="66766"/>
                        <a14:foregroundMark x1="40882" y1="19288" x2="47059" y2="47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18" y="225688"/>
            <a:ext cx="9716856" cy="64207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45424F-B36B-4306-84FE-AAB8713A64C3}"/>
              </a:ext>
            </a:extLst>
          </p:cNvPr>
          <p:cNvSpPr txBox="1"/>
          <p:nvPr/>
        </p:nvSpPr>
        <p:spPr>
          <a:xfrm>
            <a:off x="3267075" y="1714500"/>
            <a:ext cx="56864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Dấu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đặt ở cuối câu báo hiệu câu đã kết thúc. 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6045837-E1AA-4FA6-B9EC-85F7BCA3192C}"/>
              </a:ext>
            </a:extLst>
          </p:cNvPr>
          <p:cNvGrpSpPr/>
          <p:nvPr/>
        </p:nvGrpSpPr>
        <p:grpSpPr>
          <a:xfrm>
            <a:off x="4543884" y="3616906"/>
            <a:ext cx="4208656" cy="2041793"/>
            <a:chOff x="449660" y="1005840"/>
            <a:chExt cx="3609269" cy="2194560"/>
          </a:xfrm>
        </p:grpSpPr>
        <p:pic>
          <p:nvPicPr>
            <p:cNvPr id="5" name="Picture 4" descr="Background pattern&#10;&#10;Description automatically generated">
              <a:extLst>
                <a:ext uri="{FF2B5EF4-FFF2-40B4-BE49-F238E27FC236}">
                  <a16:creationId xmlns:a16="http://schemas.microsoft.com/office/drawing/2014/main" id="{D1DC84DF-3A23-49B3-A985-531899E990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3B7A925-7435-4234-AC49-330503F97DE4}"/>
                </a:ext>
              </a:extLst>
            </p:cNvPr>
            <p:cNvSpPr txBox="1"/>
            <p:nvPr/>
          </p:nvSpPr>
          <p:spPr>
            <a:xfrm>
              <a:off x="1040251" y="1738850"/>
              <a:ext cx="2583893" cy="716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Dấu</a:t>
              </a:r>
              <a:r>
                <a:rPr lang="en-US" sz="3733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chấm</a:t>
              </a:r>
              <a:endParaRPr lang="en-US" sz="3733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9063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3449DA-F01E-405D-8C28-EE930D81C1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32" b="99110" l="0" r="99216">
                        <a14:foregroundMark x1="12353" y1="47626" x2="19412" y2="20326"/>
                        <a14:foregroundMark x1="14706" y1="33531" x2="12059" y2="45846"/>
                        <a14:foregroundMark x1="14020" y1="34125" x2="10882" y2="46884"/>
                        <a14:foregroundMark x1="23235" y1="27300" x2="78039" y2="82047"/>
                        <a14:foregroundMark x1="52353" y1="8160" x2="77451" y2="81306"/>
                        <a14:foregroundMark x1="19314" y1="24332" x2="24902" y2="28635"/>
                        <a14:foregroundMark x1="41373" y1="89021" x2="66667" y2="6825"/>
                        <a14:foregroundMark x1="30686" y1="9792" x2="30882" y2="88279"/>
                        <a14:foregroundMark x1="18137" y1="37092" x2="57745" y2="87834"/>
                        <a14:foregroundMark x1="33333" y1="12611" x2="86471" y2="37389"/>
                        <a14:foregroundMark x1="76765" y1="22107" x2="64020" y2="89318"/>
                        <a14:foregroundMark x1="39902" y1="13798" x2="38725" y2="87982"/>
                        <a14:foregroundMark x1="44216" y1="9792" x2="62745" y2="87240"/>
                        <a14:foregroundMark x1="63529" y1="10831" x2="82353" y2="47329"/>
                        <a14:foregroundMark x1="69510" y1="15579" x2="84706" y2="37389"/>
                        <a14:foregroundMark x1="13824" y1="32641" x2="10392" y2="49110"/>
                        <a14:foregroundMark x1="58137" y1="39021" x2="68824" y2="66766"/>
                        <a14:foregroundMark x1="40882" y1="19288" x2="47059" y2="47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18" y="225688"/>
            <a:ext cx="9716856" cy="64207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45424F-B36B-4306-84FE-AAB8713A64C3}"/>
              </a:ext>
            </a:extLst>
          </p:cNvPr>
          <p:cNvSpPr txBox="1"/>
          <p:nvPr/>
        </p:nvSpPr>
        <p:spPr>
          <a:xfrm>
            <a:off x="3267075" y="1714500"/>
            <a:ext cx="56864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Dấu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báo hiệu sự liệt kê hoặc nhấn mạnh ý trích dẫn trực tiếp.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6045837-E1AA-4FA6-B9EC-85F7BCA3192C}"/>
              </a:ext>
            </a:extLst>
          </p:cNvPr>
          <p:cNvGrpSpPr/>
          <p:nvPr/>
        </p:nvGrpSpPr>
        <p:grpSpPr>
          <a:xfrm>
            <a:off x="4543884" y="3616906"/>
            <a:ext cx="4208656" cy="2041793"/>
            <a:chOff x="449660" y="1005840"/>
            <a:chExt cx="3609269" cy="2194560"/>
          </a:xfrm>
        </p:grpSpPr>
        <p:pic>
          <p:nvPicPr>
            <p:cNvPr id="5" name="Picture 4" descr="Background pattern&#10;&#10;Description automatically generated">
              <a:extLst>
                <a:ext uri="{FF2B5EF4-FFF2-40B4-BE49-F238E27FC236}">
                  <a16:creationId xmlns:a16="http://schemas.microsoft.com/office/drawing/2014/main" id="{D1DC84DF-3A23-49B3-A985-531899E990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3B7A925-7435-4234-AC49-330503F97DE4}"/>
                </a:ext>
              </a:extLst>
            </p:cNvPr>
            <p:cNvSpPr txBox="1"/>
            <p:nvPr/>
          </p:nvSpPr>
          <p:spPr>
            <a:xfrm>
              <a:off x="599154" y="1534097"/>
              <a:ext cx="2583893" cy="1334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Dấu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hai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chấm</a:t>
              </a:r>
              <a:endPara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6961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3449DA-F01E-405D-8C28-EE930D81C1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32" b="99110" l="0" r="99216">
                        <a14:foregroundMark x1="12353" y1="47626" x2="19412" y2="20326"/>
                        <a14:foregroundMark x1="14706" y1="33531" x2="12059" y2="45846"/>
                        <a14:foregroundMark x1="14020" y1="34125" x2="10882" y2="46884"/>
                        <a14:foregroundMark x1="23235" y1="27300" x2="78039" y2="82047"/>
                        <a14:foregroundMark x1="52353" y1="8160" x2="77451" y2="81306"/>
                        <a14:foregroundMark x1="19314" y1="24332" x2="24902" y2="28635"/>
                        <a14:foregroundMark x1="41373" y1="89021" x2="66667" y2="6825"/>
                        <a14:foregroundMark x1="30686" y1="9792" x2="30882" y2="88279"/>
                        <a14:foregroundMark x1="18137" y1="37092" x2="57745" y2="87834"/>
                        <a14:foregroundMark x1="33333" y1="12611" x2="86471" y2="37389"/>
                        <a14:foregroundMark x1="76765" y1="22107" x2="64020" y2="89318"/>
                        <a14:foregroundMark x1="39902" y1="13798" x2="38725" y2="87982"/>
                        <a14:foregroundMark x1="44216" y1="9792" x2="62745" y2="87240"/>
                        <a14:foregroundMark x1="63529" y1="10831" x2="82353" y2="47329"/>
                        <a14:foregroundMark x1="69510" y1="15579" x2="84706" y2="37389"/>
                        <a14:foregroundMark x1="13824" y1="32641" x2="10392" y2="49110"/>
                        <a14:foregroundMark x1="58137" y1="39021" x2="68824" y2="66766"/>
                        <a14:foregroundMark x1="40882" y1="19288" x2="47059" y2="47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18" y="225688"/>
            <a:ext cx="9716856" cy="64207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45424F-B36B-4306-84FE-AAB8713A64C3}"/>
              </a:ext>
            </a:extLst>
          </p:cNvPr>
          <p:cNvSpPr txBox="1"/>
          <p:nvPr/>
        </p:nvSpPr>
        <p:spPr>
          <a:xfrm>
            <a:off x="3267075" y="1714500"/>
            <a:ext cx="56864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ùng để đánh dấu các trích dẫn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6045837-E1AA-4FA6-B9EC-85F7BCA3192C}"/>
              </a:ext>
            </a:extLst>
          </p:cNvPr>
          <p:cNvGrpSpPr/>
          <p:nvPr/>
        </p:nvGrpSpPr>
        <p:grpSpPr>
          <a:xfrm>
            <a:off x="4543884" y="3616906"/>
            <a:ext cx="4208656" cy="2041793"/>
            <a:chOff x="449660" y="1005840"/>
            <a:chExt cx="3609269" cy="2194560"/>
          </a:xfrm>
        </p:grpSpPr>
        <p:pic>
          <p:nvPicPr>
            <p:cNvPr id="5" name="Picture 4" descr="Background pattern&#10;&#10;Description automatically generated">
              <a:extLst>
                <a:ext uri="{FF2B5EF4-FFF2-40B4-BE49-F238E27FC236}">
                  <a16:creationId xmlns:a16="http://schemas.microsoft.com/office/drawing/2014/main" id="{D1DC84DF-3A23-49B3-A985-531899E990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3B7A925-7435-4234-AC49-330503F97DE4}"/>
                </a:ext>
              </a:extLst>
            </p:cNvPr>
            <p:cNvSpPr txBox="1"/>
            <p:nvPr/>
          </p:nvSpPr>
          <p:spPr>
            <a:xfrm>
              <a:off x="787029" y="1544335"/>
              <a:ext cx="2583893" cy="1334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Dấu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ngoặc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kép</a:t>
              </a:r>
              <a:endPara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7145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3449DA-F01E-405D-8C28-EE930D81C1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32" b="99110" l="0" r="99216">
                        <a14:foregroundMark x1="12353" y1="47626" x2="19412" y2="20326"/>
                        <a14:foregroundMark x1="14706" y1="33531" x2="12059" y2="45846"/>
                        <a14:foregroundMark x1="14020" y1="34125" x2="10882" y2="46884"/>
                        <a14:foregroundMark x1="23235" y1="27300" x2="78039" y2="82047"/>
                        <a14:foregroundMark x1="52353" y1="8160" x2="77451" y2="81306"/>
                        <a14:foregroundMark x1="19314" y1="24332" x2="24902" y2="28635"/>
                        <a14:foregroundMark x1="41373" y1="89021" x2="66667" y2="6825"/>
                        <a14:foregroundMark x1="30686" y1="9792" x2="30882" y2="88279"/>
                        <a14:foregroundMark x1="18137" y1="37092" x2="57745" y2="87834"/>
                        <a14:foregroundMark x1="33333" y1="12611" x2="86471" y2="37389"/>
                        <a14:foregroundMark x1="76765" y1="22107" x2="64020" y2="89318"/>
                        <a14:foregroundMark x1="39902" y1="13798" x2="38725" y2="87982"/>
                        <a14:foregroundMark x1="44216" y1="9792" x2="62745" y2="87240"/>
                        <a14:foregroundMark x1="63529" y1="10831" x2="82353" y2="47329"/>
                        <a14:foregroundMark x1="69510" y1="15579" x2="84706" y2="37389"/>
                        <a14:foregroundMark x1="13824" y1="32641" x2="10392" y2="49110"/>
                        <a14:foregroundMark x1="58137" y1="39021" x2="68824" y2="66766"/>
                        <a14:foregroundMark x1="40882" y1="19288" x2="47059" y2="47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18" y="225688"/>
            <a:ext cx="9716856" cy="64207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45424F-B36B-4306-84FE-AAB8713A64C3}"/>
              </a:ext>
            </a:extLst>
          </p:cNvPr>
          <p:cNvSpPr txBox="1"/>
          <p:nvPr/>
        </p:nvSpPr>
        <p:spPr>
          <a:xfrm>
            <a:off x="3267075" y="1714500"/>
            <a:ext cx="56864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dấu được dùng để kết thúc câu cảm thán, câu cầu khiến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6045837-E1AA-4FA6-B9EC-85F7BCA3192C}"/>
              </a:ext>
            </a:extLst>
          </p:cNvPr>
          <p:cNvGrpSpPr/>
          <p:nvPr/>
        </p:nvGrpSpPr>
        <p:grpSpPr>
          <a:xfrm>
            <a:off x="4543884" y="3616906"/>
            <a:ext cx="4208656" cy="2041793"/>
            <a:chOff x="449660" y="1005840"/>
            <a:chExt cx="3609269" cy="2194560"/>
          </a:xfrm>
        </p:grpSpPr>
        <p:pic>
          <p:nvPicPr>
            <p:cNvPr id="5" name="Picture 4" descr="Background pattern&#10;&#10;Description automatically generated">
              <a:extLst>
                <a:ext uri="{FF2B5EF4-FFF2-40B4-BE49-F238E27FC236}">
                  <a16:creationId xmlns:a16="http://schemas.microsoft.com/office/drawing/2014/main" id="{D1DC84DF-3A23-49B3-A985-531899E990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3B7A925-7435-4234-AC49-330503F97DE4}"/>
                </a:ext>
              </a:extLst>
            </p:cNvPr>
            <p:cNvSpPr txBox="1"/>
            <p:nvPr/>
          </p:nvSpPr>
          <p:spPr>
            <a:xfrm>
              <a:off x="787029" y="1544335"/>
              <a:ext cx="2583893" cy="1334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Dấu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chấm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than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1102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7EA55BAB-C58C-685E-DB0E-EDD88CB4B4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2192001" cy="6858001"/>
          </a:xfrm>
          <a:prstGeom prst="rect">
            <a:avLst/>
          </a:prstGeom>
        </p:spPr>
      </p:pic>
      <p:sp>
        <p:nvSpPr>
          <p:cNvPr id="4" name="矩形: 圆角 6">
            <a:extLst>
              <a:ext uri="{FF2B5EF4-FFF2-40B4-BE49-F238E27FC236}">
                <a16:creationId xmlns:a16="http://schemas.microsoft.com/office/drawing/2014/main" id="{CD2E33AE-7CBE-BD5F-1EEA-B4740B520071}"/>
              </a:ext>
            </a:extLst>
          </p:cNvPr>
          <p:cNvSpPr/>
          <p:nvPr/>
        </p:nvSpPr>
        <p:spPr>
          <a:xfrm>
            <a:off x="1514379" y="339239"/>
            <a:ext cx="9030037" cy="5925127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latin typeface="+mj-lt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A4AACE-8A23-4374-9A2D-D15313CE7C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8176" y="1206567"/>
            <a:ext cx="3956647" cy="13778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F106CE-2507-4C6B-BBF2-259B540347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0411" y="2507277"/>
            <a:ext cx="8821677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529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0D152CF-289C-4C57-ACC2-3AB611856AEB}"/>
              </a:ext>
            </a:extLst>
          </p:cNvPr>
          <p:cNvSpPr txBox="1"/>
          <p:nvPr/>
        </p:nvSpPr>
        <p:spPr>
          <a:xfrm>
            <a:off x="1108348" y="835401"/>
            <a:ext cx="99895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8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 CẦU CẦN ĐẠT</a:t>
            </a:r>
            <a:endParaRPr lang="en-US" altLang="en-US" sz="4800" dirty="0">
              <a:solidFill>
                <a:srgbClr val="FF0C5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组合 13">
            <a:extLst>
              <a:ext uri="{FF2B5EF4-FFF2-40B4-BE49-F238E27FC236}">
                <a16:creationId xmlns:a16="http://schemas.microsoft.com/office/drawing/2014/main" id="{00A65D10-5EBD-E888-BC93-64C9441F8A78}"/>
              </a:ext>
            </a:extLst>
          </p:cNvPr>
          <p:cNvGrpSpPr>
            <a:grpSpLocks/>
          </p:cNvGrpSpPr>
          <p:nvPr/>
        </p:nvGrpSpPr>
        <p:grpSpPr bwMode="auto">
          <a:xfrm>
            <a:off x="1430361" y="1845111"/>
            <a:ext cx="9331279" cy="2554545"/>
            <a:chOff x="1079045" y="3034407"/>
            <a:chExt cx="5935623" cy="2555565"/>
          </a:xfrm>
        </p:grpSpPr>
        <p:sp>
          <p:nvSpPr>
            <p:cNvPr id="5" name="文本框 15">
              <a:extLst>
                <a:ext uri="{FF2B5EF4-FFF2-40B4-BE49-F238E27FC236}">
                  <a16:creationId xmlns:a16="http://schemas.microsoft.com/office/drawing/2014/main" id="{9FF6E716-F5E6-80BD-6857-0C28FABC8698}"/>
                </a:ext>
              </a:extLst>
            </p:cNvPr>
            <p:cNvSpPr txBox="1"/>
            <p:nvPr/>
          </p:nvSpPr>
          <p:spPr>
            <a:xfrm>
              <a:off x="1222122" y="4423120"/>
              <a:ext cx="117507" cy="36947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just" defTabSz="914308">
                <a:defRPr/>
              </a:pPr>
              <a:endParaRPr lang="zh-CN" altLang="en-US" cap="all" dirty="0">
                <a:solidFill>
                  <a:sysClr val="windowText" lastClr="000000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  <a:cs typeface="Microsoft JhengHei Light" panose="020B0304030504040204" pitchFamily="34" charset="-122"/>
              </a:endParaRPr>
            </a:p>
          </p:txBody>
        </p:sp>
        <p:sp>
          <p:nvSpPr>
            <p:cNvPr id="6" name="文本框 12">
              <a:extLst>
                <a:ext uri="{FF2B5EF4-FFF2-40B4-BE49-F238E27FC236}">
                  <a16:creationId xmlns:a16="http://schemas.microsoft.com/office/drawing/2014/main" id="{19EEE8CF-77DD-828E-326E-5A9C21F54D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9045" y="3034407"/>
              <a:ext cx="5935623" cy="25555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914389" lvl="1" indent="-457200" algn="just" defTabSz="914377">
                <a:buFont typeface="Wingdings" panose="05000000000000000000" pitchFamily="2" charset="2"/>
                <a:buChar char="ü"/>
                <a:defRPr/>
              </a:pPr>
              <a:r>
                <a:rPr lang="vi-VN" sz="3200" b="1" dirty="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Nhận diện và hiểu được tác dụng của dấu gạch ngang đặt ở dấu câu để đánh dấu lời nói trực tiếp của nhân vật. </a:t>
              </a:r>
            </a:p>
            <a:p>
              <a:pPr marL="914389" lvl="1" indent="-457200" algn="just" defTabSz="914377">
                <a:buFont typeface="Wingdings" panose="05000000000000000000" pitchFamily="2" charset="2"/>
                <a:buChar char="ü"/>
                <a:defRPr/>
              </a:pPr>
              <a:r>
                <a:rPr lang="vi-VN" sz="3200" b="1" dirty="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 sử dụng dấu gạch ngang để đánh dấu lời nói của nhân vật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28541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1420798" y="5236697"/>
            <a:ext cx="4852545" cy="1947835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7E808AA6-C766-4FB7-B344-B17BA70964F7}"/>
              </a:ext>
            </a:extLst>
          </p:cNvPr>
          <p:cNvSpPr/>
          <p:nvPr/>
        </p:nvSpPr>
        <p:spPr>
          <a:xfrm>
            <a:off x="1258111" y="1193727"/>
            <a:ext cx="8058581" cy="4284435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zh-CN" altLang="en-US" dirty="0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E7544C6-EE05-4B9A-95F7-AB506CF676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2527" y="2635284"/>
            <a:ext cx="694394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084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 Light"/>
        <a:ea typeface="方正姚体"/>
        <a:cs typeface=""/>
      </a:majorFont>
      <a:minorFont>
        <a:latin typeface="Calibri"/>
        <a:ea typeface="方正姚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3ab5ahrs">
      <a:majorFont>
        <a:latin typeface="Arial"/>
        <a:ea typeface="HappyZcool"/>
        <a:cs typeface=""/>
      </a:majorFont>
      <a:minorFont>
        <a:latin typeface="Arial"/>
        <a:ea typeface="HappyZcoo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3ab5ahrs">
      <a:majorFont>
        <a:latin typeface="Arial"/>
        <a:ea typeface="HappyZcool"/>
        <a:cs typeface=""/>
      </a:majorFont>
      <a:minorFont>
        <a:latin typeface="Arial"/>
        <a:ea typeface="HappyZcoo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570</Words>
  <Application>Microsoft Office PowerPoint</Application>
  <PresentationFormat>Widescreen</PresentationFormat>
  <Paragraphs>58</Paragraphs>
  <Slides>22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43" baseType="lpstr">
      <vt:lpstr>Microsoft JhengHei Light</vt:lpstr>
      <vt:lpstr>宋体</vt:lpstr>
      <vt:lpstr>Arial</vt:lpstr>
      <vt:lpstr>Calibri</vt:lpstr>
      <vt:lpstr>Calibri Light</vt:lpstr>
      <vt:lpstr>Cambria</vt:lpstr>
      <vt:lpstr>等线</vt:lpstr>
      <vt:lpstr>方正姚体</vt:lpstr>
      <vt:lpstr>HappyZcool</vt:lpstr>
      <vt:lpstr>Pattaya</vt:lpstr>
      <vt:lpstr>Times New Roman</vt:lpstr>
      <vt:lpstr>UTM Cookies</vt:lpstr>
      <vt:lpstr>Wingdings</vt:lpstr>
      <vt:lpstr>华康海报体W12(P)</vt:lpstr>
      <vt:lpstr>字魂59号-创粗黑</vt:lpstr>
      <vt:lpstr>方正清刻本悦宋简体</vt:lpstr>
      <vt:lpstr>3_Office 主题</vt:lpstr>
      <vt:lpstr>5_Office Theme</vt:lpstr>
      <vt:lpstr>1_Office Theme</vt:lpstr>
      <vt:lpstr>2_Office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28</cp:revision>
  <dcterms:created xsi:type="dcterms:W3CDTF">2022-11-26T06:23:00Z</dcterms:created>
  <dcterms:modified xsi:type="dcterms:W3CDTF">2023-03-13T05:40:28Z</dcterms:modified>
</cp:coreProperties>
</file>