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453" r:id="rId2"/>
    <p:sldId id="443" r:id="rId3"/>
    <p:sldId id="452" r:id="rId4"/>
    <p:sldId id="442" r:id="rId5"/>
    <p:sldId id="445" r:id="rId6"/>
    <p:sldId id="444" r:id="rId7"/>
    <p:sldId id="454" r:id="rId8"/>
    <p:sldId id="447" r:id="rId9"/>
    <p:sldId id="455" r:id="rId10"/>
    <p:sldId id="456" r:id="rId11"/>
    <p:sldId id="457" r:id="rId12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66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9D7F80-1A63-45FD-AB0B-E40A0B574154}" type="datetimeFigureOut">
              <a:rPr lang="vi-VN" smtClean="0"/>
              <a:t>07/03/2024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AE0BED-6E8A-46A1-991A-F0FB8182895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49575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03065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25535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1722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82722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63577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322267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altLang="zh-CN" sz="1600">
                <a:solidFill>
                  <a:prstClr val="black"/>
                </a:solidFill>
                <a:ea typeface="微软雅黑" panose="020B0503020204020204" pitchFamily="34" charset="-122"/>
              </a:rPr>
              <a:t>Thảo luận nhóm bàn về nội dung bức tranh. (Tranh vẽ gì?)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微软雅黑" panose="020B0503020204020204" pitchFamily="34" charset="-122"/>
              </a:rPr>
              <a:t>Nói</a:t>
            </a:r>
            <a:r>
              <a:rPr kumimoji="0" lang="en-US" altLang="zh-CN" sz="1600" b="0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微软雅黑" panose="020B0503020204020204" pitchFamily="34" charset="-122"/>
              </a:rPr>
              <a:t> với bạn về vấn đề liên quan đến tình huống trong bức tranh.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altLang="zh-CN" sz="1600" baseline="0">
                <a:solidFill>
                  <a:prstClr val="black"/>
                </a:solidFill>
                <a:ea typeface="微软雅黑" panose="020B0503020204020204" pitchFamily="34" charset="-122"/>
              </a:rPr>
              <a:t>Nêu</a:t>
            </a:r>
            <a:r>
              <a:rPr lang="en-US" altLang="zh-CN" sz="1600">
                <a:solidFill>
                  <a:prstClr val="black"/>
                </a:solidFill>
                <a:ea typeface="微软雅黑" panose="020B0503020204020204" pitchFamily="34" charset="-122"/>
              </a:rPr>
              <a:t> phép tính tfim số bút bi và số bút chì đã bán</a:t>
            </a:r>
            <a:r>
              <a:rPr lang="zh-CN" altLang="en-US" sz="160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600">
                <a:solidFill>
                  <a:prstClr val="black"/>
                </a:solidFill>
                <a:ea typeface="微软雅黑" panose="020B0503020204020204" pitchFamily="34" charset="-122"/>
              </a:rPr>
              <a:t>24</a:t>
            </a:r>
            <a:r>
              <a:rPr lang="zh-CN" altLang="en-US" sz="160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600">
                <a:solidFill>
                  <a:prstClr val="black"/>
                </a:solidFill>
                <a:ea typeface="微软雅黑" panose="020B0503020204020204" pitchFamily="34" charset="-122"/>
              </a:rPr>
              <a:t>465</a:t>
            </a:r>
            <a:r>
              <a:rPr lang="zh-CN" altLang="en-US" sz="160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600">
                <a:solidFill>
                  <a:prstClr val="black"/>
                </a:solidFill>
                <a:ea typeface="微软雅黑" panose="020B0503020204020204" pitchFamily="34" charset="-122"/>
              </a:rPr>
              <a:t>+</a:t>
            </a:r>
            <a:r>
              <a:rPr lang="zh-CN" altLang="en-US" sz="160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600">
                <a:solidFill>
                  <a:prstClr val="black"/>
                </a:solidFill>
                <a:ea typeface="微软雅黑" panose="020B0503020204020204" pitchFamily="34" charset="-122"/>
              </a:rPr>
              <a:t>18</a:t>
            </a:r>
            <a:r>
              <a:rPr lang="zh-CN" altLang="en-US" sz="160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600">
                <a:solidFill>
                  <a:prstClr val="black"/>
                </a:solidFill>
                <a:ea typeface="微软雅黑" panose="020B0503020204020204" pitchFamily="34" charset="-122"/>
              </a:rPr>
              <a:t>252</a:t>
            </a:r>
            <a:r>
              <a:rPr lang="zh-CN" altLang="en-US" sz="160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600">
                <a:solidFill>
                  <a:prstClr val="black"/>
                </a:solidFill>
                <a:ea typeface="微软雅黑" panose="020B0503020204020204" pitchFamily="34" charset="-122"/>
              </a:rPr>
              <a:t>=?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srgbClr val="C73C43"/>
              </a:solidFill>
              <a:effectLst/>
              <a:uLnTx/>
              <a:uFillTx/>
              <a:ea typeface="微软雅黑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804582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80995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10079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40364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6156D-592E-4B4D-8772-D689FB057AF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9273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5CEC9-9263-53E7-FB03-8FACE750ED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DD8170-BB75-9C75-5AF2-CB34C233E3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E6946F-C741-118D-3974-1557A49AF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8F63A-403F-44D3-985C-817CDDD39727}" type="datetimeFigureOut">
              <a:rPr lang="vi-VN" smtClean="0"/>
              <a:t>07/03/2024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C75EAD-4C8A-2FF9-F32B-604BDAC38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4D22D6-1267-96DE-E5C3-7EEDD655D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A885-224E-4181-A228-4961EEB0520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8742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69DCA-EEC6-79F9-7F27-F4BB0111C2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5F3577-5AD3-1C74-0FC6-34E113858A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D826CF-7C33-D0A9-F6D4-0194EC1FF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8F63A-403F-44D3-985C-817CDDD39727}" type="datetimeFigureOut">
              <a:rPr lang="vi-VN" smtClean="0"/>
              <a:t>07/03/2024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707F50-C6DF-6C5F-5CB0-F2A5F6344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847E4F-F2C3-C348-D717-B3937AEC1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A885-224E-4181-A228-4961EEB0520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45220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06470C5-1979-73D7-4E1F-3BF7AACB06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C4A8B8-EEAB-8892-AEB2-231C888847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81106E-6431-A269-36B7-D84095BF7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8F63A-403F-44D3-985C-817CDDD39727}" type="datetimeFigureOut">
              <a:rPr lang="vi-VN" smtClean="0"/>
              <a:t>07/03/2024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BC5BF5-2F76-FD29-FD92-BC783A67C8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EEFF28-68A6-CB83-773B-079FE0A9C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A885-224E-4181-A228-4961EEB0520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12253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AD45A-217E-8557-C0F7-D16EFE8D4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B6B7D5-4BB4-5963-ABC5-2D0799E597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35C5A0-8879-7455-94F9-84625F79F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8F63A-403F-44D3-985C-817CDDD39727}" type="datetimeFigureOut">
              <a:rPr lang="vi-VN" smtClean="0"/>
              <a:t>07/03/2024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7F1DBE-3811-6296-7D8C-7B2A50059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8C3951-3BC8-3C79-73C0-A84C7E133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A885-224E-4181-A228-4961EEB0520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86485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11C8FD-EA35-3B45-1B8E-14F1FFC4D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AB3E8E-C6E8-62C6-81B9-623D9D9590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495E40-1F46-E810-9F0E-F8F623B64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8F63A-403F-44D3-985C-817CDDD39727}" type="datetimeFigureOut">
              <a:rPr lang="vi-VN" smtClean="0"/>
              <a:t>07/03/2024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294D1A-496A-D60E-FC78-689608FCC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4E4E35-D92D-3893-71E5-F3445F411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A885-224E-4181-A228-4961EEB0520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24638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C8C62C-2D42-EA61-21A8-57C43524C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F4ECF9-CDBA-4FAD-0EAA-218D387810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F57AC0-9F90-6027-D9BE-1CD33ED4DB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288D7A-6C69-F534-26FC-DD0F00518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8F63A-403F-44D3-985C-817CDDD39727}" type="datetimeFigureOut">
              <a:rPr lang="vi-VN" smtClean="0"/>
              <a:t>07/03/2024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F56823-1E49-3F8C-0FAC-0322B464E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4D7DF6-FD2B-0B85-17B9-E8EE457F0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A885-224E-4181-A228-4961EEB0520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05584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AC1EAF-C989-724B-F04B-C8E3B0507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C47539-40DB-0DF6-F785-4A30A6F606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4389265-CF89-3164-89B9-21DA8A930E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E9BABE-42AE-DB07-6644-71B0DEFFB1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33BD17-67EF-1143-0DDF-9FCD1F3A35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847D8AF-C073-34E6-A074-F70CAD482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8F63A-403F-44D3-985C-817CDDD39727}" type="datetimeFigureOut">
              <a:rPr lang="vi-VN" smtClean="0"/>
              <a:t>07/03/2024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7DD6DB-6A7C-7A82-4A9A-1D1B95D77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E05966-D76B-BA69-99A8-D7079E90F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A885-224E-4181-A228-4961EEB0520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29631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ACE89-F45B-BCC0-4A1D-C0DBD65C2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51EC0D-A277-338E-8071-E2AA41A85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8F63A-403F-44D3-985C-817CDDD39727}" type="datetimeFigureOut">
              <a:rPr lang="vi-VN" smtClean="0"/>
              <a:t>07/03/2024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91F9D0-F6D8-30C1-64DD-7409B1141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1A8EE1-85B1-5D15-5BC2-C6924B9FD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A885-224E-4181-A228-4961EEB0520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11697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FE363A-25B9-7E4B-21D3-E91EBF199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8F63A-403F-44D3-985C-817CDDD39727}" type="datetimeFigureOut">
              <a:rPr lang="vi-VN" smtClean="0"/>
              <a:t>07/03/2024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C43ECB-FC80-41EF-A5BE-7CA269D19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248718-A023-B031-173E-DE499130C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A885-224E-4181-A228-4961EEB0520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38025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49852-6755-68DE-6F27-004C953367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F8653D-D14E-F7BB-729D-67424E7586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82E808-8034-1D28-8970-F3201B1814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8EA971-7DD8-98FE-3730-0E4D97D4D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8F63A-403F-44D3-985C-817CDDD39727}" type="datetimeFigureOut">
              <a:rPr lang="vi-VN" smtClean="0"/>
              <a:t>07/03/2024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AED124-D7A4-0D9C-FBAA-70DC7A401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1C4412-DB36-BA93-8638-FF856D4E0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A885-224E-4181-A228-4961EEB0520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775486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B7648-89EB-7E51-B897-3C6B91278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807BF3-2962-25AA-1B8B-CD964B7654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C5398D-D65D-C1B6-EB66-76D48A12E2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6EAAA2-B981-F064-B695-6C6F6F028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D8F63A-403F-44D3-985C-817CDDD39727}" type="datetimeFigureOut">
              <a:rPr lang="vi-VN" smtClean="0"/>
              <a:t>07/03/2024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34C951-9668-3226-07E3-D5A409203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0FDC2B-4028-CBEB-6BEF-8B0BE3BFE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60A885-224E-4181-A228-4961EEB0520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53030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2DD891-70CD-6C54-BF65-14EE31EB6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1706D4-CA7F-37F9-A4E1-A268F44A24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876DFB-F5EC-8FB7-6FA4-CE5C9CFFE6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D8F63A-403F-44D3-985C-817CDDD39727}" type="datetimeFigureOut">
              <a:rPr lang="vi-VN" smtClean="0"/>
              <a:t>07/03/2024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86DDFC-C779-6F4C-3ED1-66EDA72085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DDB0B7-0184-D1F9-ECF9-E1B542EFAB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60A885-224E-4181-A228-4961EEB0520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17882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7.png"/><Relationship Id="rId10" Type="http://schemas.openxmlformats.org/officeDocument/2006/relationships/image" Target="../media/image20.png"/><Relationship Id="rId4" Type="http://schemas.openxmlformats.org/officeDocument/2006/relationships/image" Target="../media/image16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.png"/><Relationship Id="rId10" Type="http://schemas.openxmlformats.org/officeDocument/2006/relationships/image" Target="../media/image27.png"/><Relationship Id="rId4" Type="http://schemas.openxmlformats.org/officeDocument/2006/relationships/image" Target="../media/image7.png"/><Relationship Id="rId9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jpe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"/>
            <a:ext cx="12192000" cy="685753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299" y="4034826"/>
            <a:ext cx="10852366" cy="216503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7287" y="96185"/>
            <a:ext cx="1843127" cy="181129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01" y="117717"/>
            <a:ext cx="1560921" cy="1560921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4580752" y="915476"/>
            <a:ext cx="7429662" cy="2870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53" b="1" dirty="0" err="1">
                <a:ln w="2857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Toán</a:t>
            </a:r>
            <a:r>
              <a:rPr lang="en-US" altLang="zh-CN" sz="18053" b="1" dirty="0">
                <a:ln w="2857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3</a:t>
            </a:r>
            <a:endParaRPr lang="zh-CN" altLang="en-US" sz="18053" b="1" dirty="0">
              <a:ln w="28575">
                <a:solidFill>
                  <a:schemeClr val="bg1"/>
                </a:solidFill>
              </a:ln>
              <a:solidFill>
                <a:schemeClr val="accent2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81B20B87-4BF5-42D0-A91F-FBCD8FD2F52E}"/>
              </a:ext>
            </a:extLst>
          </p:cNvPr>
          <p:cNvSpPr/>
          <p:nvPr/>
        </p:nvSpPr>
        <p:spPr>
          <a:xfrm>
            <a:off x="4837014" y="303826"/>
            <a:ext cx="3929282" cy="7066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29544">
              <a:defRPr/>
            </a:pPr>
            <a:r>
              <a:rPr lang="en-US" altLang="zh-CN" sz="3992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Bộ</a:t>
            </a:r>
            <a:r>
              <a:rPr lang="en-US" altLang="zh-CN" sz="3992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992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altLang="zh-CN" sz="3992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992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lang="en-US" altLang="zh-CN" sz="3992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992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diều</a:t>
            </a:r>
            <a:endParaRPr lang="zh-CN" altLang="en-US" sz="3992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94DCB2EB-A8D7-41EE-BDD9-9D6235E4EE3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662" y="1242963"/>
            <a:ext cx="2913341" cy="2922346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AECC6DF3-810B-4CD0-BBC1-251583757EFA}"/>
              </a:ext>
            </a:extLst>
          </p:cNvPr>
          <p:cNvGrpSpPr/>
          <p:nvPr/>
        </p:nvGrpSpPr>
        <p:grpSpPr>
          <a:xfrm>
            <a:off x="4698453" y="3612997"/>
            <a:ext cx="6799593" cy="654107"/>
            <a:chOff x="7994719" y="4175414"/>
            <a:chExt cx="2821845" cy="544503"/>
          </a:xfrm>
        </p:grpSpPr>
        <p:sp>
          <p:nvSpPr>
            <p:cNvPr id="3" name="流程图: 终止 2">
              <a:extLst>
                <a:ext uri="{FF2B5EF4-FFF2-40B4-BE49-F238E27FC236}">
                  <a16:creationId xmlns:a16="http://schemas.microsoft.com/office/drawing/2014/main" id="{31ED7C2B-C549-4199-A454-8E1B2E93CF6A}"/>
                </a:ext>
              </a:extLst>
            </p:cNvPr>
            <p:cNvSpPr/>
            <p:nvPr/>
          </p:nvSpPr>
          <p:spPr>
            <a:xfrm>
              <a:off x="7994719" y="4175414"/>
              <a:ext cx="1785938" cy="544503"/>
            </a:xfrm>
            <a:prstGeom prst="flowChartTerminator">
              <a:avLst/>
            </a:prstGeom>
            <a:solidFill>
              <a:srgbClr val="FFC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33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流程图: 终止 16">
              <a:extLst>
                <a:ext uri="{FF2B5EF4-FFF2-40B4-BE49-F238E27FC236}">
                  <a16:creationId xmlns:a16="http://schemas.microsoft.com/office/drawing/2014/main" id="{67AD70C6-A2E6-4414-B973-8C9B7FBEAFF3}"/>
                </a:ext>
              </a:extLst>
            </p:cNvPr>
            <p:cNvSpPr/>
            <p:nvPr/>
          </p:nvSpPr>
          <p:spPr>
            <a:xfrm>
              <a:off x="9030626" y="4175414"/>
              <a:ext cx="1785938" cy="544503"/>
            </a:xfrm>
            <a:prstGeom prst="flowChartTerminator">
              <a:avLst/>
            </a:prstGeom>
            <a:solidFill>
              <a:srgbClr val="FFC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33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5016032" y="3640855"/>
            <a:ext cx="6210249" cy="53905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2903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Phép</a:t>
            </a:r>
            <a:r>
              <a:rPr lang="en-US" altLang="zh-CN" sz="2903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903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trừ</a:t>
            </a:r>
            <a:r>
              <a:rPr lang="en-US" altLang="zh-CN" sz="2903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903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trong</a:t>
            </a:r>
            <a:r>
              <a:rPr lang="en-US" altLang="zh-CN" sz="2903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903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phạm</a:t>
            </a:r>
            <a:r>
              <a:rPr lang="en-US" altLang="zh-CN" sz="2903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vi 100 000 (</a:t>
            </a:r>
            <a:r>
              <a:rPr lang="en-US" altLang="zh-CN" sz="2903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Tiết</a:t>
            </a:r>
            <a:r>
              <a:rPr lang="en-US" altLang="zh-CN" sz="2903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1)</a:t>
            </a:r>
            <a:endParaRPr lang="zh-CN" altLang="en-US" sz="2903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8C79B234-EEDB-435D-84BF-CBEEBB9EDBF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17"/>
          <a:stretch/>
        </p:blipFill>
        <p:spPr>
          <a:xfrm>
            <a:off x="3824180" y="4524633"/>
            <a:ext cx="3991879" cy="2165035"/>
          </a:xfrm>
          <a:prstGeom prst="rect">
            <a:avLst/>
          </a:prstGeom>
        </p:spPr>
      </p:pic>
      <p:sp>
        <p:nvSpPr>
          <p:cNvPr id="7" name="Hình Bầu dục 6">
            <a:extLst>
              <a:ext uri="{FF2B5EF4-FFF2-40B4-BE49-F238E27FC236}">
                <a16:creationId xmlns:a16="http://schemas.microsoft.com/office/drawing/2014/main" id="{03E1435B-132E-BFC8-864B-D641F4E53C88}"/>
              </a:ext>
            </a:extLst>
          </p:cNvPr>
          <p:cNvSpPr/>
          <p:nvPr/>
        </p:nvSpPr>
        <p:spPr>
          <a:xfrm>
            <a:off x="1785111" y="1413127"/>
            <a:ext cx="2539063" cy="2539063"/>
          </a:xfrm>
          <a:prstGeom prst="ellipse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886" t="-3543" r="-886" b="-2415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33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64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0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  <p:bldP spid="11" grpId="0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"/>
            <a:ext cx="12192000" cy="685753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299" y="4034826"/>
            <a:ext cx="10852366" cy="216503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2334" y="438496"/>
            <a:ext cx="1843127" cy="181129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01" y="117717"/>
            <a:ext cx="1560921" cy="1560921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32F0116-681D-4135-B5CE-70DA6F86F7F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095" y="530311"/>
            <a:ext cx="6556381" cy="432449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3A4B13B7-338C-4FD7-BAC5-4DDCEC83157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060" y="1678639"/>
            <a:ext cx="2913341" cy="2922346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30B5A425-41FC-4C05-B42D-949D072799CB}"/>
              </a:ext>
            </a:extLst>
          </p:cNvPr>
          <p:cNvSpPr/>
          <p:nvPr/>
        </p:nvSpPr>
        <p:spPr>
          <a:xfrm>
            <a:off x="4408374" y="2620434"/>
            <a:ext cx="4428820" cy="1234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29544">
              <a:lnSpc>
                <a:spcPct val="77000"/>
              </a:lnSpc>
              <a:defRPr/>
            </a:pPr>
            <a:r>
              <a:rPr lang="en-US" altLang="zh-CN" sz="96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Dặn</a:t>
            </a:r>
            <a:r>
              <a:rPr lang="en-US" altLang="zh-CN" sz="9600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9600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dò</a:t>
            </a:r>
            <a:endParaRPr lang="zh-CN" altLang="en-US" sz="9600" dirty="0">
              <a:solidFill>
                <a:srgbClr val="C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599CB134-B2D8-C080-A06B-A00A809E79A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687" y="1795978"/>
            <a:ext cx="3941616" cy="2766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610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"/>
            <a:ext cx="12192000" cy="685753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69" y="3948471"/>
            <a:ext cx="10852366" cy="216503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2334" y="438496"/>
            <a:ext cx="1843127" cy="181129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01" y="117717"/>
            <a:ext cx="1560921" cy="1560921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3697573" y="2137179"/>
            <a:ext cx="8307914" cy="10138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988" b="1" dirty="0" err="1">
                <a:ln w="2857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Tạm</a:t>
            </a:r>
            <a:r>
              <a:rPr lang="en-US" altLang="zh-CN" sz="5988" b="1" dirty="0">
                <a:ln w="2857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988" b="1" dirty="0" err="1">
                <a:ln w="2857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biệt</a:t>
            </a:r>
            <a:r>
              <a:rPr lang="en-US" altLang="zh-CN" sz="5988" b="1" dirty="0">
                <a:ln w="2857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988" b="1" dirty="0" err="1">
                <a:ln w="2857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và</a:t>
            </a:r>
            <a:r>
              <a:rPr lang="en-US" altLang="zh-CN" sz="5988" b="1" dirty="0">
                <a:ln w="2857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988" b="1" dirty="0" err="1">
                <a:ln w="2857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hẹn</a:t>
            </a:r>
            <a:r>
              <a:rPr lang="en-US" altLang="zh-CN" sz="5988" b="1" dirty="0">
                <a:ln w="2857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988" b="1" dirty="0" err="1">
                <a:ln w="2857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gặp</a:t>
            </a:r>
            <a:r>
              <a:rPr lang="en-US" altLang="zh-CN" sz="5988" b="1" dirty="0">
                <a:ln w="2857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5988" b="1" dirty="0" err="1">
                <a:ln w="28575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lại</a:t>
            </a:r>
            <a:endParaRPr lang="zh-CN" altLang="en-US" sz="5988" b="1" dirty="0">
              <a:ln w="28575">
                <a:solidFill>
                  <a:schemeClr val="bg1"/>
                </a:solidFill>
              </a:ln>
              <a:solidFill>
                <a:schemeClr val="accent2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81B20B87-4BF5-42D0-A91F-FBCD8FD2F52E}"/>
              </a:ext>
            </a:extLst>
          </p:cNvPr>
          <p:cNvSpPr/>
          <p:nvPr/>
        </p:nvSpPr>
        <p:spPr>
          <a:xfrm>
            <a:off x="2615694" y="278296"/>
            <a:ext cx="7595093" cy="8462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829544">
              <a:defRPr/>
            </a:pPr>
            <a:r>
              <a:rPr lang="en-US" altLang="zh-CN" sz="4899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Bộ</a:t>
            </a:r>
            <a:r>
              <a:rPr lang="en-US" altLang="zh-CN" sz="4899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899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altLang="zh-CN" sz="4899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899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lang="en-US" altLang="zh-CN" sz="4899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899" dirty="0" err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diều</a:t>
            </a:r>
            <a:r>
              <a:rPr lang="en-US" altLang="zh-CN" sz="4899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– TOÁN 3</a:t>
            </a:r>
            <a:endParaRPr lang="zh-CN" altLang="en-US" sz="4899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94DCB2EB-A8D7-41EE-BDD9-9D6235E4EE3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9" y="1441504"/>
            <a:ext cx="2913341" cy="2922346"/>
          </a:xfrm>
          <a:prstGeom prst="rect">
            <a:avLst/>
          </a:prstGeom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AECC6DF3-810B-4CD0-BBC1-251583757EFA}"/>
              </a:ext>
            </a:extLst>
          </p:cNvPr>
          <p:cNvGrpSpPr/>
          <p:nvPr/>
        </p:nvGrpSpPr>
        <p:grpSpPr>
          <a:xfrm>
            <a:off x="5437869" y="3249419"/>
            <a:ext cx="5279868" cy="654107"/>
            <a:chOff x="7994719" y="4175414"/>
            <a:chExt cx="2821845" cy="544503"/>
          </a:xfrm>
        </p:grpSpPr>
        <p:sp>
          <p:nvSpPr>
            <p:cNvPr id="3" name="流程图: 终止 2">
              <a:extLst>
                <a:ext uri="{FF2B5EF4-FFF2-40B4-BE49-F238E27FC236}">
                  <a16:creationId xmlns:a16="http://schemas.microsoft.com/office/drawing/2014/main" id="{31ED7C2B-C549-4199-A454-8E1B2E93CF6A}"/>
                </a:ext>
              </a:extLst>
            </p:cNvPr>
            <p:cNvSpPr/>
            <p:nvPr/>
          </p:nvSpPr>
          <p:spPr>
            <a:xfrm>
              <a:off x="7994719" y="4175414"/>
              <a:ext cx="1785938" cy="544503"/>
            </a:xfrm>
            <a:prstGeom prst="flowChartTerminator">
              <a:avLst/>
            </a:prstGeom>
            <a:solidFill>
              <a:srgbClr val="FFC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33"/>
            </a:p>
          </p:txBody>
        </p:sp>
        <p:sp>
          <p:nvSpPr>
            <p:cNvPr id="17" name="流程图: 终止 16">
              <a:extLst>
                <a:ext uri="{FF2B5EF4-FFF2-40B4-BE49-F238E27FC236}">
                  <a16:creationId xmlns:a16="http://schemas.microsoft.com/office/drawing/2014/main" id="{67AD70C6-A2E6-4414-B973-8C9B7FBEAFF3}"/>
                </a:ext>
              </a:extLst>
            </p:cNvPr>
            <p:cNvSpPr/>
            <p:nvPr/>
          </p:nvSpPr>
          <p:spPr>
            <a:xfrm>
              <a:off x="9030626" y="4175414"/>
              <a:ext cx="1785938" cy="544503"/>
            </a:xfrm>
            <a:prstGeom prst="flowChartTerminator">
              <a:avLst/>
            </a:prstGeom>
            <a:solidFill>
              <a:srgbClr val="FFC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33"/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4815878" y="3299115"/>
            <a:ext cx="6300018" cy="48320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54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Chúc</a:t>
            </a:r>
            <a:r>
              <a:rPr lang="en-US" altLang="zh-CN" sz="254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54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altLang="zh-CN" sz="254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54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em</a:t>
            </a:r>
            <a:r>
              <a:rPr lang="en-US" altLang="zh-CN" sz="254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54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học</a:t>
            </a:r>
            <a:r>
              <a:rPr lang="en-US" altLang="zh-CN" sz="254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54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giỏi</a:t>
            </a:r>
            <a:r>
              <a:rPr lang="en-US" altLang="zh-CN" sz="254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– </a:t>
            </a:r>
            <a:r>
              <a:rPr lang="en-US" altLang="zh-CN" sz="254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chăm</a:t>
            </a:r>
            <a:r>
              <a:rPr lang="en-US" altLang="zh-CN" sz="254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54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ngoan</a:t>
            </a:r>
            <a:r>
              <a:rPr lang="en-US" altLang="zh-CN" sz="254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!</a:t>
            </a:r>
            <a:endParaRPr lang="zh-CN" altLang="en-US" sz="254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8C79B234-EEDB-435D-84BF-CBEEBB9EDBF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17"/>
          <a:stretch/>
        </p:blipFill>
        <p:spPr>
          <a:xfrm>
            <a:off x="3824180" y="4524633"/>
            <a:ext cx="3991879" cy="2165035"/>
          </a:xfrm>
          <a:prstGeom prst="rect">
            <a:avLst/>
          </a:prstGeom>
        </p:spPr>
      </p:pic>
      <p:sp>
        <p:nvSpPr>
          <p:cNvPr id="7" name="Hình Bầu dục 6">
            <a:extLst>
              <a:ext uri="{FF2B5EF4-FFF2-40B4-BE49-F238E27FC236}">
                <a16:creationId xmlns:a16="http://schemas.microsoft.com/office/drawing/2014/main" id="{03E1435B-132E-BFC8-864B-D641F4E53C88}"/>
              </a:ext>
            </a:extLst>
          </p:cNvPr>
          <p:cNvSpPr/>
          <p:nvPr/>
        </p:nvSpPr>
        <p:spPr>
          <a:xfrm>
            <a:off x="1076369" y="1626184"/>
            <a:ext cx="2488320" cy="2587342"/>
          </a:xfrm>
          <a:prstGeom prst="ellipse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886" t="-3543" r="-886" b="-24155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33"/>
          </a:p>
        </p:txBody>
      </p:sp>
    </p:spTree>
    <p:extLst>
      <p:ext uri="{BB962C8B-B14F-4D97-AF65-F5344CB8AC3E}">
        <p14:creationId xmlns:p14="http://schemas.microsoft.com/office/powerpoint/2010/main" val="1698997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0" presetClass="entr" presetSubtype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000"/>
                            </p:stCondLst>
                            <p:childTnLst>
                              <p:par>
                                <p:cTn id="6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/>
      <p:bldP spid="11" grpId="0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"/>
            <a:ext cx="12192000" cy="685753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5448" y="-248848"/>
            <a:ext cx="4473044" cy="255602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 rot="21049605">
            <a:off x="331025" y="1182169"/>
            <a:ext cx="2406794" cy="7066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992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 dung</a:t>
            </a:r>
            <a:endParaRPr lang="zh-CN" altLang="en-US" sz="3992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Cloud Callout 8"/>
          <p:cNvSpPr/>
          <p:nvPr/>
        </p:nvSpPr>
        <p:spPr bwMode="auto">
          <a:xfrm>
            <a:off x="6813493" y="1819642"/>
            <a:ext cx="2656880" cy="1095794"/>
          </a:xfrm>
          <a:prstGeom prst="cloudCallout">
            <a:avLst>
              <a:gd name="adj1" fmla="val -66639"/>
              <a:gd name="adj2" fmla="val 117063"/>
            </a:avLst>
          </a:prstGeom>
          <a:solidFill>
            <a:srgbClr val="68A82F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wrap="none" lIns="0" tIns="25908" rIns="25908" bIns="51813" anchor="b"/>
          <a:lstStyle/>
          <a:p>
            <a:pPr defTabSz="877358">
              <a:defRPr/>
            </a:pPr>
            <a:r>
              <a:rPr lang="en-US" altLang="zh-CN" sz="3992" kern="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Luyện</a:t>
            </a:r>
            <a:r>
              <a:rPr lang="en-US" altLang="zh-CN" sz="3992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992" kern="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endParaRPr lang="en-US" altLang="zh-CN" sz="3992" kern="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Cloud Callout 9"/>
          <p:cNvSpPr/>
          <p:nvPr/>
        </p:nvSpPr>
        <p:spPr bwMode="auto">
          <a:xfrm>
            <a:off x="2027637" y="3273275"/>
            <a:ext cx="3074479" cy="1154021"/>
          </a:xfrm>
          <a:prstGeom prst="cloudCallout">
            <a:avLst>
              <a:gd name="adj1" fmla="val 68799"/>
              <a:gd name="adj2" fmla="val 17194"/>
            </a:avLst>
          </a:prstGeom>
          <a:solidFill>
            <a:srgbClr val="68A82F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wrap="none" lIns="0" tIns="25908" rIns="25908" bIns="51813" anchor="b"/>
          <a:lstStyle/>
          <a:p>
            <a:pPr defTabSz="877358">
              <a:defRPr/>
            </a:pPr>
            <a:r>
              <a:rPr lang="en-US" altLang="zh-CN" sz="3992" kern="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Khởi</a:t>
            </a:r>
            <a:r>
              <a:rPr lang="en-US" altLang="zh-CN" sz="3992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992" kern="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endParaRPr lang="en-US" sz="3992" kern="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Cloud Callout 11"/>
          <p:cNvSpPr/>
          <p:nvPr/>
        </p:nvSpPr>
        <p:spPr bwMode="auto">
          <a:xfrm>
            <a:off x="8651168" y="3273274"/>
            <a:ext cx="2351615" cy="1253122"/>
          </a:xfrm>
          <a:prstGeom prst="cloudCallout">
            <a:avLst>
              <a:gd name="adj1" fmla="val -90339"/>
              <a:gd name="adj2" fmla="val 18228"/>
            </a:avLst>
          </a:prstGeom>
          <a:solidFill>
            <a:srgbClr val="FFC000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wrap="none" lIns="0" tIns="25908" rIns="25908" bIns="51813" anchor="b"/>
          <a:lstStyle/>
          <a:p>
            <a:pPr defTabSz="877358">
              <a:defRPr/>
            </a:pPr>
            <a:r>
              <a:rPr lang="en-US" altLang="zh-CN" sz="3992" kern="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Dặn</a:t>
            </a:r>
            <a:r>
              <a:rPr lang="en-US" altLang="zh-CN" sz="3992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992" kern="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dò</a:t>
            </a:r>
            <a:endParaRPr lang="en-US" altLang="zh-CN" sz="3992" kern="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39" name="图片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168" y="4109129"/>
            <a:ext cx="3634425" cy="2131044"/>
          </a:xfrm>
          <a:prstGeom prst="rect">
            <a:avLst/>
          </a:prstGeom>
        </p:spPr>
      </p:pic>
      <p:pic>
        <p:nvPicPr>
          <p:cNvPr id="41" name="图片 4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703" y="4826009"/>
            <a:ext cx="10852366" cy="2165035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C94618CC-FE7D-4AAA-8E21-B5360ECF323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0373" y="-58872"/>
            <a:ext cx="2388980" cy="2176073"/>
          </a:xfrm>
          <a:prstGeom prst="rect">
            <a:avLst/>
          </a:prstGeom>
        </p:spPr>
      </p:pic>
      <p:sp>
        <p:nvSpPr>
          <p:cNvPr id="3" name="Cloud Callout 12">
            <a:extLst>
              <a:ext uri="{FF2B5EF4-FFF2-40B4-BE49-F238E27FC236}">
                <a16:creationId xmlns:a16="http://schemas.microsoft.com/office/drawing/2014/main" id="{C0C73456-2E57-036A-5A58-5C192F2D0F27}"/>
              </a:ext>
            </a:extLst>
          </p:cNvPr>
          <p:cNvSpPr/>
          <p:nvPr/>
        </p:nvSpPr>
        <p:spPr bwMode="auto">
          <a:xfrm>
            <a:off x="2830851" y="1981686"/>
            <a:ext cx="2995436" cy="991976"/>
          </a:xfrm>
          <a:prstGeom prst="cloudCallout">
            <a:avLst>
              <a:gd name="adj1" fmla="val 44578"/>
              <a:gd name="adj2" fmla="val 117581"/>
            </a:avLst>
          </a:prstGeom>
          <a:solidFill>
            <a:srgbClr val="FFC000"/>
          </a:solidFill>
          <a:ln w="9525" cap="flat" cmpd="sng" algn="ctr">
            <a:noFill/>
            <a:prstDash val="solid"/>
            <a:headEnd type="none" w="med" len="med"/>
            <a:tailEnd type="none" w="med" len="med"/>
          </a:ln>
          <a:effectLst/>
        </p:spPr>
        <p:txBody>
          <a:bodyPr lIns="0" tIns="25908" rIns="25908" bIns="51813" anchor="b"/>
          <a:lstStyle/>
          <a:p>
            <a:pPr algn="r" defTabSz="877358">
              <a:defRPr/>
            </a:pPr>
            <a:r>
              <a:rPr lang="en-US" altLang="zh-CN" sz="3629" kern="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Khám</a:t>
            </a:r>
            <a:r>
              <a:rPr lang="en-US" altLang="zh-CN" sz="3629" kern="0" dirty="0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629" kern="0" dirty="0" err="1"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phá</a:t>
            </a:r>
            <a:endParaRPr lang="en-US" altLang="zh-CN" sz="3629" kern="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"/>
            <a:ext cx="12192000" cy="685753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299" y="4034826"/>
            <a:ext cx="10852366" cy="216503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2334" y="438496"/>
            <a:ext cx="1843127" cy="181129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01" y="117717"/>
            <a:ext cx="1560921" cy="1560921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32F0116-681D-4135-B5CE-70DA6F86F7F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094" y="530311"/>
            <a:ext cx="7115642" cy="432449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3A4B13B7-338C-4FD7-BAC5-4DDCEC83157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060" y="1678639"/>
            <a:ext cx="2913341" cy="2922346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30B5A425-41FC-4C05-B42D-949D072799CB}"/>
              </a:ext>
            </a:extLst>
          </p:cNvPr>
          <p:cNvSpPr/>
          <p:nvPr/>
        </p:nvSpPr>
        <p:spPr>
          <a:xfrm>
            <a:off x="5198174" y="1969248"/>
            <a:ext cx="3338932" cy="25692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29544">
              <a:lnSpc>
                <a:spcPct val="77000"/>
              </a:lnSpc>
              <a:defRPr/>
            </a:pPr>
            <a:r>
              <a:rPr lang="en-US" altLang="zh-CN" sz="10433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Khởi</a:t>
            </a:r>
            <a:r>
              <a:rPr lang="en-US" altLang="zh-CN" sz="10433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10433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endParaRPr lang="zh-CN" altLang="en-US" sz="10433" dirty="0">
              <a:solidFill>
                <a:srgbClr val="C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D880EFEF-F799-3882-E9CE-F52AB37851C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73312" y="1757110"/>
            <a:ext cx="2618492" cy="2765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88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"/>
            <a:ext cx="12192000" cy="685753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089" y="-36123"/>
            <a:ext cx="9074313" cy="648792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5524" y="4734769"/>
            <a:ext cx="3536477" cy="207350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62" y="-25391"/>
            <a:ext cx="3655008" cy="1935512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02" y="4187118"/>
            <a:ext cx="3026594" cy="2510027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AE2D1232-D92F-46F2-8C65-FA0251ED8667}"/>
              </a:ext>
            </a:extLst>
          </p:cNvPr>
          <p:cNvSpPr txBox="1"/>
          <p:nvPr/>
        </p:nvSpPr>
        <p:spPr>
          <a:xfrm>
            <a:off x="4073923" y="1578611"/>
            <a:ext cx="3145028" cy="5390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829544">
              <a:defRPr/>
            </a:pPr>
            <a:r>
              <a:rPr lang="en-US" altLang="zh-CN" sz="2903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Trò</a:t>
            </a:r>
            <a:r>
              <a:rPr lang="en-US" altLang="zh-CN" sz="2903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903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chơi</a:t>
            </a:r>
            <a:r>
              <a:rPr lang="en-US" altLang="zh-CN" sz="2903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“</a:t>
            </a:r>
            <a:r>
              <a:rPr lang="en-US" altLang="zh-CN" sz="2903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Đố</a:t>
            </a:r>
            <a:r>
              <a:rPr lang="en-US" altLang="zh-CN" sz="2903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903" b="1" dirty="0" err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bạn</a:t>
            </a:r>
            <a:r>
              <a:rPr lang="en-US" altLang="zh-CN" sz="2903" b="1" dirty="0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”</a:t>
            </a:r>
            <a:endParaRPr lang="zh-CN" altLang="en-US" sz="2903" b="1" dirty="0">
              <a:solidFill>
                <a:srgbClr val="C0000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B672061D-5337-44DC-BA54-47743E1D4A6E}"/>
              </a:ext>
            </a:extLst>
          </p:cNvPr>
          <p:cNvSpPr txBox="1"/>
          <p:nvPr/>
        </p:nvSpPr>
        <p:spPr>
          <a:xfrm>
            <a:off x="2690204" y="2295609"/>
            <a:ext cx="7293412" cy="2545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29544">
              <a:lnSpc>
                <a:spcPct val="150000"/>
              </a:lnSpc>
              <a:defRPr/>
            </a:pPr>
            <a:r>
              <a:rPr lang="en-US" altLang="zh-CN" sz="2177" b="1" dirty="0" err="1">
                <a:solidFill>
                  <a:srgbClr val="C73C43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Luật</a:t>
            </a:r>
            <a:r>
              <a:rPr lang="en-US" altLang="zh-CN" sz="2177" b="1" dirty="0">
                <a:solidFill>
                  <a:srgbClr val="C73C43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177" b="1" dirty="0" err="1">
                <a:solidFill>
                  <a:srgbClr val="C73C43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chơi</a:t>
            </a:r>
            <a:r>
              <a:rPr lang="en-US" altLang="zh-CN" sz="2177" b="1" dirty="0">
                <a:solidFill>
                  <a:srgbClr val="C73C43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:</a:t>
            </a:r>
          </a:p>
          <a:p>
            <a:pPr marL="311079" indent="-311079" defTabSz="829544">
              <a:lnSpc>
                <a:spcPct val="150000"/>
              </a:lnSpc>
              <a:buFontTx/>
              <a:buChar char="-"/>
              <a:defRPr/>
            </a:pPr>
            <a:r>
              <a:rPr lang="en-US" altLang="zh-CN" sz="2177" b="1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1 HS </a:t>
            </a:r>
            <a:r>
              <a:rPr lang="en-US" altLang="zh-CN" sz="2177" b="1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đố</a:t>
            </a:r>
            <a:r>
              <a:rPr lang="en-US" altLang="zh-CN" sz="2177" b="1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177" b="1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bạn</a:t>
            </a:r>
            <a:r>
              <a:rPr lang="en-US" altLang="zh-CN" sz="2177" b="1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177" b="1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về</a:t>
            </a:r>
            <a:r>
              <a:rPr lang="en-US" altLang="zh-CN" sz="2177" b="1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177" b="1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các</a:t>
            </a:r>
            <a:r>
              <a:rPr lang="en-US" altLang="zh-CN" sz="2177" b="1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177" b="1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phép</a:t>
            </a:r>
            <a:r>
              <a:rPr lang="en-US" altLang="zh-CN" sz="2177" b="1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177" b="1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cộng</a:t>
            </a:r>
            <a:r>
              <a:rPr lang="en-US" altLang="zh-CN" sz="2177" b="1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</a:t>
            </a:r>
            <a:r>
              <a:rPr lang="en-US" altLang="zh-CN" sz="2177" b="1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trừ</a:t>
            </a:r>
            <a:r>
              <a:rPr lang="en-US" altLang="zh-CN" sz="2177" b="1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177" b="1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trong</a:t>
            </a:r>
            <a:r>
              <a:rPr lang="en-US" altLang="zh-CN" sz="2177" b="1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177" b="1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phạm</a:t>
            </a:r>
            <a:r>
              <a:rPr lang="en-US" altLang="zh-CN" sz="2177" b="1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vi 1 000.</a:t>
            </a:r>
          </a:p>
          <a:p>
            <a:pPr marL="311079" indent="-311079" defTabSz="829544">
              <a:lnSpc>
                <a:spcPct val="150000"/>
              </a:lnSpc>
              <a:buFontTx/>
              <a:buChar char="-"/>
              <a:defRPr/>
            </a:pPr>
            <a:r>
              <a:rPr lang="en-US" altLang="zh-CN" sz="2177" b="1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1 HS </a:t>
            </a:r>
            <a:r>
              <a:rPr lang="en-US" altLang="zh-CN" sz="2177" b="1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nêu</a:t>
            </a:r>
            <a:r>
              <a:rPr lang="en-US" altLang="zh-CN" sz="2177" b="1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177" b="1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kết</a:t>
            </a:r>
            <a:r>
              <a:rPr lang="en-US" altLang="zh-CN" sz="2177" b="1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177" b="1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quả</a:t>
            </a:r>
            <a:r>
              <a:rPr lang="en-US" altLang="zh-CN" sz="2177" b="1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 </a:t>
            </a:r>
            <a:r>
              <a:rPr lang="en-US" altLang="zh-CN" sz="2177" b="1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Trả</a:t>
            </a:r>
            <a:r>
              <a:rPr lang="en-US" altLang="zh-CN" sz="2177" b="1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177" b="1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lời</a:t>
            </a:r>
            <a:r>
              <a:rPr lang="en-US" altLang="zh-CN" sz="2177" b="1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177" b="1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đúng</a:t>
            </a:r>
            <a:r>
              <a:rPr lang="en-US" altLang="zh-CN" sz="2177" b="1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177" b="1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được</a:t>
            </a:r>
            <a:r>
              <a:rPr lang="en-US" altLang="zh-CN" sz="2177" b="1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177" b="1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đố</a:t>
            </a:r>
            <a:r>
              <a:rPr lang="en-US" altLang="zh-CN" sz="2177" b="1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177" b="1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bạn</a:t>
            </a:r>
            <a:r>
              <a:rPr lang="en-US" altLang="zh-CN" sz="2177" b="1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177" b="1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khác</a:t>
            </a:r>
            <a:r>
              <a:rPr lang="en-US" altLang="zh-CN" sz="2177" b="1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</a:p>
          <a:p>
            <a:pPr marL="311079" indent="-311079" defTabSz="829544">
              <a:lnSpc>
                <a:spcPct val="150000"/>
              </a:lnSpc>
              <a:buFontTx/>
              <a:buChar char="-"/>
              <a:defRPr/>
            </a:pPr>
            <a:r>
              <a:rPr lang="en-US" altLang="zh-CN" sz="2177" b="1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Nếu</a:t>
            </a:r>
            <a:r>
              <a:rPr lang="en-US" altLang="zh-CN" sz="2177" b="1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177" b="1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trả</a:t>
            </a:r>
            <a:r>
              <a:rPr lang="en-US" altLang="zh-CN" sz="2177" b="1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177" b="1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lời</a:t>
            </a:r>
            <a:r>
              <a:rPr lang="en-US" altLang="zh-CN" sz="2177" b="1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177" b="1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sai</a:t>
            </a:r>
            <a:r>
              <a:rPr lang="en-US" altLang="zh-CN" sz="2177" b="1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, HS </a:t>
            </a:r>
            <a:r>
              <a:rPr lang="en-US" altLang="zh-CN" sz="2177" b="1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đó</a:t>
            </a:r>
            <a:r>
              <a:rPr lang="en-US" altLang="zh-CN" sz="2177" b="1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177" b="1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sẽ</a:t>
            </a:r>
            <a:r>
              <a:rPr lang="en-US" altLang="zh-CN" sz="2177" b="1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177" b="1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mất</a:t>
            </a:r>
            <a:r>
              <a:rPr lang="en-US" altLang="zh-CN" sz="2177" b="1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177" b="1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lượt</a:t>
            </a:r>
            <a:r>
              <a:rPr lang="en-US" altLang="zh-CN" sz="2177" b="1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 </a:t>
            </a:r>
            <a:r>
              <a:rPr lang="en-US" altLang="zh-CN" sz="2177" b="1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Người</a:t>
            </a:r>
            <a:r>
              <a:rPr lang="en-US" altLang="zh-CN" sz="2177" b="1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177" b="1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đố</a:t>
            </a:r>
            <a:r>
              <a:rPr lang="en-US" altLang="zh-CN" sz="2177" b="1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177" b="1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được</a:t>
            </a:r>
            <a:r>
              <a:rPr lang="en-US" altLang="zh-CN" sz="2177" b="1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177" b="1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chọn</a:t>
            </a:r>
            <a:r>
              <a:rPr lang="en-US" altLang="zh-CN" sz="2177" b="1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177" b="1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bạn</a:t>
            </a:r>
            <a:r>
              <a:rPr lang="en-US" altLang="zh-CN" sz="2177" b="1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177" b="1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khác</a:t>
            </a:r>
            <a:r>
              <a:rPr lang="en-US" altLang="zh-CN" sz="2177" b="1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177" b="1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trả</a:t>
            </a:r>
            <a:r>
              <a:rPr lang="en-US" altLang="zh-CN" sz="2177" b="1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altLang="zh-CN" sz="2177" b="1" dirty="0" err="1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lời</a:t>
            </a:r>
            <a:r>
              <a:rPr lang="en-US" altLang="zh-CN" sz="2177" b="1" dirty="0">
                <a:solidFill>
                  <a:srgbClr val="00206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.</a:t>
            </a:r>
            <a:endParaRPr lang="zh-CN" altLang="en-US" sz="2177" b="1" dirty="0">
              <a:solidFill>
                <a:srgbClr val="002060"/>
              </a:solidFill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"/>
            <a:ext cx="12192000" cy="6857532"/>
          </a:xfrm>
          <a:prstGeom prst="rect">
            <a:avLst/>
          </a:prstGeom>
        </p:spPr>
      </p:pic>
      <p:pic>
        <p:nvPicPr>
          <p:cNvPr id="10" name="Hình ảnh 9">
            <a:extLst>
              <a:ext uri="{FF2B5EF4-FFF2-40B4-BE49-F238E27FC236}">
                <a16:creationId xmlns:a16="http://schemas.microsoft.com/office/drawing/2014/main" id="{EF1F0A61-A1C7-75D5-5CB2-67895C313C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9" t="4753" r="8108" b="5986"/>
          <a:stretch/>
        </p:blipFill>
        <p:spPr>
          <a:xfrm>
            <a:off x="1748777" y="208380"/>
            <a:ext cx="10128157" cy="4925827"/>
          </a:xfrm>
          <a:prstGeom prst="roundRect">
            <a:avLst>
              <a:gd name="adj" fmla="val 12093"/>
            </a:avLst>
          </a:prstGeom>
          <a:effectLst>
            <a:softEdge rad="127000"/>
          </a:effectLst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id="{749AAB69-3AA5-340C-1D6F-C8FAB6FD59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872" y="3871115"/>
            <a:ext cx="3083544" cy="3076271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0011" y="-248848"/>
            <a:ext cx="4473044" cy="255602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 rot="21049605">
            <a:off x="259938" y="1210377"/>
            <a:ext cx="2612506" cy="650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29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Khởi động</a:t>
            </a:r>
            <a:endParaRPr lang="zh-CN" altLang="en-US" sz="3629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52" y="4924034"/>
            <a:ext cx="10852366" cy="216503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47944">
            <a:off x="3526717" y="4107231"/>
            <a:ext cx="1897782" cy="194277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2197" y="576592"/>
            <a:ext cx="1197904" cy="1095226"/>
          </a:xfrm>
          <a:prstGeom prst="rect">
            <a:avLst/>
          </a:prstGeom>
        </p:spPr>
      </p:pic>
      <p:pic>
        <p:nvPicPr>
          <p:cNvPr id="100" name="图片 9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80829">
            <a:off x="10663347" y="3107976"/>
            <a:ext cx="1492595" cy="15262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78"/>
            <a:ext cx="12192000" cy="6857532"/>
          </a:xfrm>
          <a:prstGeom prst="rect">
            <a:avLst/>
          </a:prstGeom>
        </p:spPr>
      </p:pic>
      <p:sp>
        <p:nvSpPr>
          <p:cNvPr id="3" name="Hình chữ nhật: Góc Tròn 2">
            <a:extLst>
              <a:ext uri="{FF2B5EF4-FFF2-40B4-BE49-F238E27FC236}">
                <a16:creationId xmlns:a16="http://schemas.microsoft.com/office/drawing/2014/main" id="{C9FE2C31-DA3D-FB1F-4572-4D97F749C1AA}"/>
              </a:ext>
            </a:extLst>
          </p:cNvPr>
          <p:cNvSpPr/>
          <p:nvPr/>
        </p:nvSpPr>
        <p:spPr>
          <a:xfrm>
            <a:off x="525893" y="440148"/>
            <a:ext cx="11140216" cy="5977706"/>
          </a:xfrm>
          <a:custGeom>
            <a:avLst/>
            <a:gdLst>
              <a:gd name="connsiteX0" fmla="*/ 0 w 11140216"/>
              <a:gd name="connsiteY0" fmla="*/ 996304 h 5977706"/>
              <a:gd name="connsiteX1" fmla="*/ 996304 w 11140216"/>
              <a:gd name="connsiteY1" fmla="*/ 0 h 5977706"/>
              <a:gd name="connsiteX2" fmla="*/ 1832657 w 11140216"/>
              <a:gd name="connsiteY2" fmla="*/ 0 h 5977706"/>
              <a:gd name="connsiteX3" fmla="*/ 2303105 w 11140216"/>
              <a:gd name="connsiteY3" fmla="*/ 0 h 5977706"/>
              <a:gd name="connsiteX4" fmla="*/ 2865030 w 11140216"/>
              <a:gd name="connsiteY4" fmla="*/ 0 h 5977706"/>
              <a:gd name="connsiteX5" fmla="*/ 3518430 w 11140216"/>
              <a:gd name="connsiteY5" fmla="*/ 0 h 5977706"/>
              <a:gd name="connsiteX6" fmla="*/ 3988879 w 11140216"/>
              <a:gd name="connsiteY6" fmla="*/ 0 h 5977706"/>
              <a:gd name="connsiteX7" fmla="*/ 4642279 w 11140216"/>
              <a:gd name="connsiteY7" fmla="*/ 0 h 5977706"/>
              <a:gd name="connsiteX8" fmla="*/ 5387156 w 11140216"/>
              <a:gd name="connsiteY8" fmla="*/ 0 h 5977706"/>
              <a:gd name="connsiteX9" fmla="*/ 6223509 w 11140216"/>
              <a:gd name="connsiteY9" fmla="*/ 0 h 5977706"/>
              <a:gd name="connsiteX10" fmla="*/ 7059861 w 11140216"/>
              <a:gd name="connsiteY10" fmla="*/ 0 h 5977706"/>
              <a:gd name="connsiteX11" fmla="*/ 7438834 w 11140216"/>
              <a:gd name="connsiteY11" fmla="*/ 0 h 5977706"/>
              <a:gd name="connsiteX12" fmla="*/ 7817806 w 11140216"/>
              <a:gd name="connsiteY12" fmla="*/ 0 h 5977706"/>
              <a:gd name="connsiteX13" fmla="*/ 8288254 w 11140216"/>
              <a:gd name="connsiteY13" fmla="*/ 0 h 5977706"/>
              <a:gd name="connsiteX14" fmla="*/ 8667227 w 11140216"/>
              <a:gd name="connsiteY14" fmla="*/ 0 h 5977706"/>
              <a:gd name="connsiteX15" fmla="*/ 9503579 w 11140216"/>
              <a:gd name="connsiteY15" fmla="*/ 0 h 5977706"/>
              <a:gd name="connsiteX16" fmla="*/ 10143912 w 11140216"/>
              <a:gd name="connsiteY16" fmla="*/ 0 h 5977706"/>
              <a:gd name="connsiteX17" fmla="*/ 11140216 w 11140216"/>
              <a:gd name="connsiteY17" fmla="*/ 996304 h 5977706"/>
              <a:gd name="connsiteX18" fmla="*/ 11140216 w 11140216"/>
              <a:gd name="connsiteY18" fmla="*/ 1540934 h 5977706"/>
              <a:gd name="connsiteX19" fmla="*/ 11140216 w 11140216"/>
              <a:gd name="connsiteY19" fmla="*/ 2205117 h 5977706"/>
              <a:gd name="connsiteX20" fmla="*/ 11140216 w 11140216"/>
              <a:gd name="connsiteY20" fmla="*/ 2829449 h 5977706"/>
              <a:gd name="connsiteX21" fmla="*/ 11140216 w 11140216"/>
              <a:gd name="connsiteY21" fmla="*/ 3493632 h 5977706"/>
              <a:gd name="connsiteX22" fmla="*/ 11140216 w 11140216"/>
              <a:gd name="connsiteY22" fmla="*/ 4197666 h 5977706"/>
              <a:gd name="connsiteX23" fmla="*/ 11140216 w 11140216"/>
              <a:gd name="connsiteY23" fmla="*/ 4981402 h 5977706"/>
              <a:gd name="connsiteX24" fmla="*/ 10143912 w 11140216"/>
              <a:gd name="connsiteY24" fmla="*/ 5977706 h 5977706"/>
              <a:gd name="connsiteX25" fmla="*/ 9490511 w 11140216"/>
              <a:gd name="connsiteY25" fmla="*/ 5977706 h 5977706"/>
              <a:gd name="connsiteX26" fmla="*/ 9055608 w 11140216"/>
              <a:gd name="connsiteY26" fmla="*/ 5977706 h 5977706"/>
              <a:gd name="connsiteX27" fmla="*/ 8654159 w 11140216"/>
              <a:gd name="connsiteY27" fmla="*/ 5977706 h 5977706"/>
              <a:gd name="connsiteX28" fmla="*/ 7909282 w 11140216"/>
              <a:gd name="connsiteY28" fmla="*/ 5977706 h 5977706"/>
              <a:gd name="connsiteX29" fmla="*/ 7530310 w 11140216"/>
              <a:gd name="connsiteY29" fmla="*/ 5977706 h 5977706"/>
              <a:gd name="connsiteX30" fmla="*/ 6968385 w 11140216"/>
              <a:gd name="connsiteY30" fmla="*/ 5977706 h 5977706"/>
              <a:gd name="connsiteX31" fmla="*/ 6223509 w 11140216"/>
              <a:gd name="connsiteY31" fmla="*/ 5977706 h 5977706"/>
              <a:gd name="connsiteX32" fmla="*/ 5661584 w 11140216"/>
              <a:gd name="connsiteY32" fmla="*/ 5977706 h 5977706"/>
              <a:gd name="connsiteX33" fmla="*/ 5008184 w 11140216"/>
              <a:gd name="connsiteY33" fmla="*/ 5977706 h 5977706"/>
              <a:gd name="connsiteX34" fmla="*/ 4446259 w 11140216"/>
              <a:gd name="connsiteY34" fmla="*/ 5977706 h 5977706"/>
              <a:gd name="connsiteX35" fmla="*/ 3609906 w 11140216"/>
              <a:gd name="connsiteY35" fmla="*/ 5977706 h 5977706"/>
              <a:gd name="connsiteX36" fmla="*/ 3047982 w 11140216"/>
              <a:gd name="connsiteY36" fmla="*/ 5977706 h 5977706"/>
              <a:gd name="connsiteX37" fmla="*/ 2486057 w 11140216"/>
              <a:gd name="connsiteY37" fmla="*/ 5977706 h 5977706"/>
              <a:gd name="connsiteX38" fmla="*/ 2015609 w 11140216"/>
              <a:gd name="connsiteY38" fmla="*/ 5977706 h 5977706"/>
              <a:gd name="connsiteX39" fmla="*/ 996304 w 11140216"/>
              <a:gd name="connsiteY39" fmla="*/ 5977706 h 5977706"/>
              <a:gd name="connsiteX40" fmla="*/ 0 w 11140216"/>
              <a:gd name="connsiteY40" fmla="*/ 4981402 h 5977706"/>
              <a:gd name="connsiteX41" fmla="*/ 0 w 11140216"/>
              <a:gd name="connsiteY41" fmla="*/ 4436772 h 5977706"/>
              <a:gd name="connsiteX42" fmla="*/ 0 w 11140216"/>
              <a:gd name="connsiteY42" fmla="*/ 3812440 h 5977706"/>
              <a:gd name="connsiteX43" fmla="*/ 0 w 11140216"/>
              <a:gd name="connsiteY43" fmla="*/ 3267810 h 5977706"/>
              <a:gd name="connsiteX44" fmla="*/ 0 w 11140216"/>
              <a:gd name="connsiteY44" fmla="*/ 2683329 h 5977706"/>
              <a:gd name="connsiteX45" fmla="*/ 0 w 11140216"/>
              <a:gd name="connsiteY45" fmla="*/ 2058997 h 5977706"/>
              <a:gd name="connsiteX46" fmla="*/ 0 w 11140216"/>
              <a:gd name="connsiteY46" fmla="*/ 996304 h 5977706"/>
              <a:gd name="connsiteX0" fmla="*/ 0 w 11140216"/>
              <a:gd name="connsiteY0" fmla="*/ 996304 h 5977706"/>
              <a:gd name="connsiteX1" fmla="*/ 996304 w 11140216"/>
              <a:gd name="connsiteY1" fmla="*/ 0 h 5977706"/>
              <a:gd name="connsiteX2" fmla="*/ 1649705 w 11140216"/>
              <a:gd name="connsiteY2" fmla="*/ 0 h 5977706"/>
              <a:gd name="connsiteX3" fmla="*/ 2303105 w 11140216"/>
              <a:gd name="connsiteY3" fmla="*/ 0 h 5977706"/>
              <a:gd name="connsiteX4" fmla="*/ 2773554 w 11140216"/>
              <a:gd name="connsiteY4" fmla="*/ 0 h 5977706"/>
              <a:gd name="connsiteX5" fmla="*/ 3244002 w 11140216"/>
              <a:gd name="connsiteY5" fmla="*/ 0 h 5977706"/>
              <a:gd name="connsiteX6" fmla="*/ 4080355 w 11140216"/>
              <a:gd name="connsiteY6" fmla="*/ 0 h 5977706"/>
              <a:gd name="connsiteX7" fmla="*/ 4550803 w 11140216"/>
              <a:gd name="connsiteY7" fmla="*/ 0 h 5977706"/>
              <a:gd name="connsiteX8" fmla="*/ 5295680 w 11140216"/>
              <a:gd name="connsiteY8" fmla="*/ 0 h 5977706"/>
              <a:gd name="connsiteX9" fmla="*/ 6040556 w 11140216"/>
              <a:gd name="connsiteY9" fmla="*/ 0 h 5977706"/>
              <a:gd name="connsiteX10" fmla="*/ 6876909 w 11140216"/>
              <a:gd name="connsiteY10" fmla="*/ 0 h 5977706"/>
              <a:gd name="connsiteX11" fmla="*/ 7347358 w 11140216"/>
              <a:gd name="connsiteY11" fmla="*/ 0 h 5977706"/>
              <a:gd name="connsiteX12" fmla="*/ 8183710 w 11140216"/>
              <a:gd name="connsiteY12" fmla="*/ 0 h 5977706"/>
              <a:gd name="connsiteX13" fmla="*/ 8654159 w 11140216"/>
              <a:gd name="connsiteY13" fmla="*/ 0 h 5977706"/>
              <a:gd name="connsiteX14" fmla="*/ 9124607 w 11140216"/>
              <a:gd name="connsiteY14" fmla="*/ 0 h 5977706"/>
              <a:gd name="connsiteX15" fmla="*/ 10143912 w 11140216"/>
              <a:gd name="connsiteY15" fmla="*/ 0 h 5977706"/>
              <a:gd name="connsiteX16" fmla="*/ 11140216 w 11140216"/>
              <a:gd name="connsiteY16" fmla="*/ 996304 h 5977706"/>
              <a:gd name="connsiteX17" fmla="*/ 11140216 w 11140216"/>
              <a:gd name="connsiteY17" fmla="*/ 1740189 h 5977706"/>
              <a:gd name="connsiteX18" fmla="*/ 11140216 w 11140216"/>
              <a:gd name="connsiteY18" fmla="*/ 2324670 h 5977706"/>
              <a:gd name="connsiteX19" fmla="*/ 11140216 w 11140216"/>
              <a:gd name="connsiteY19" fmla="*/ 3068555 h 5977706"/>
              <a:gd name="connsiteX20" fmla="*/ 11140216 w 11140216"/>
              <a:gd name="connsiteY20" fmla="*/ 3653036 h 5977706"/>
              <a:gd name="connsiteX21" fmla="*/ 11140216 w 11140216"/>
              <a:gd name="connsiteY21" fmla="*/ 4197666 h 5977706"/>
              <a:gd name="connsiteX22" fmla="*/ 11140216 w 11140216"/>
              <a:gd name="connsiteY22" fmla="*/ 4981402 h 5977706"/>
              <a:gd name="connsiteX23" fmla="*/ 10143912 w 11140216"/>
              <a:gd name="connsiteY23" fmla="*/ 5977706 h 5977706"/>
              <a:gd name="connsiteX24" fmla="*/ 9490511 w 11140216"/>
              <a:gd name="connsiteY24" fmla="*/ 5977706 h 5977706"/>
              <a:gd name="connsiteX25" fmla="*/ 9020063 w 11140216"/>
              <a:gd name="connsiteY25" fmla="*/ 5977706 h 5977706"/>
              <a:gd name="connsiteX26" fmla="*/ 8549615 w 11140216"/>
              <a:gd name="connsiteY26" fmla="*/ 5977706 h 5977706"/>
              <a:gd name="connsiteX27" fmla="*/ 7804738 w 11140216"/>
              <a:gd name="connsiteY27" fmla="*/ 5977706 h 5977706"/>
              <a:gd name="connsiteX28" fmla="*/ 7242813 w 11140216"/>
              <a:gd name="connsiteY28" fmla="*/ 5977706 h 5977706"/>
              <a:gd name="connsiteX29" fmla="*/ 6497937 w 11140216"/>
              <a:gd name="connsiteY29" fmla="*/ 5977706 h 5977706"/>
              <a:gd name="connsiteX30" fmla="*/ 6027488 w 11140216"/>
              <a:gd name="connsiteY30" fmla="*/ 5977706 h 5977706"/>
              <a:gd name="connsiteX31" fmla="*/ 5374088 w 11140216"/>
              <a:gd name="connsiteY31" fmla="*/ 5977706 h 5977706"/>
              <a:gd name="connsiteX32" fmla="*/ 4903639 w 11140216"/>
              <a:gd name="connsiteY32" fmla="*/ 5977706 h 5977706"/>
              <a:gd name="connsiteX33" fmla="*/ 4158763 w 11140216"/>
              <a:gd name="connsiteY33" fmla="*/ 5977706 h 5977706"/>
              <a:gd name="connsiteX34" fmla="*/ 3779790 w 11140216"/>
              <a:gd name="connsiteY34" fmla="*/ 5977706 h 5977706"/>
              <a:gd name="connsiteX35" fmla="*/ 3126390 w 11140216"/>
              <a:gd name="connsiteY35" fmla="*/ 5977706 h 5977706"/>
              <a:gd name="connsiteX36" fmla="*/ 2290037 w 11140216"/>
              <a:gd name="connsiteY36" fmla="*/ 5977706 h 5977706"/>
              <a:gd name="connsiteX37" fmla="*/ 1728113 w 11140216"/>
              <a:gd name="connsiteY37" fmla="*/ 5977706 h 5977706"/>
              <a:gd name="connsiteX38" fmla="*/ 996304 w 11140216"/>
              <a:gd name="connsiteY38" fmla="*/ 5977706 h 5977706"/>
              <a:gd name="connsiteX39" fmla="*/ 0 w 11140216"/>
              <a:gd name="connsiteY39" fmla="*/ 4981402 h 5977706"/>
              <a:gd name="connsiteX40" fmla="*/ 0 w 11140216"/>
              <a:gd name="connsiteY40" fmla="*/ 4317219 h 5977706"/>
              <a:gd name="connsiteX41" fmla="*/ 0 w 11140216"/>
              <a:gd name="connsiteY41" fmla="*/ 3692887 h 5977706"/>
              <a:gd name="connsiteX42" fmla="*/ 0 w 11140216"/>
              <a:gd name="connsiteY42" fmla="*/ 2988853 h 5977706"/>
              <a:gd name="connsiteX43" fmla="*/ 0 w 11140216"/>
              <a:gd name="connsiteY43" fmla="*/ 2324670 h 5977706"/>
              <a:gd name="connsiteX44" fmla="*/ 0 w 11140216"/>
              <a:gd name="connsiteY44" fmla="*/ 1700338 h 5977706"/>
              <a:gd name="connsiteX45" fmla="*/ 0 w 11140216"/>
              <a:gd name="connsiteY45" fmla="*/ 996304 h 5977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11140216" h="5977706" fill="none" extrusionOk="0">
                <a:moveTo>
                  <a:pt x="0" y="996304"/>
                </a:moveTo>
                <a:cubicBezTo>
                  <a:pt x="-80959" y="399865"/>
                  <a:pt x="364563" y="-24403"/>
                  <a:pt x="996304" y="0"/>
                </a:cubicBezTo>
                <a:cubicBezTo>
                  <a:pt x="1350268" y="-43495"/>
                  <a:pt x="1529090" y="-62420"/>
                  <a:pt x="1832657" y="0"/>
                </a:cubicBezTo>
                <a:cubicBezTo>
                  <a:pt x="2151078" y="43168"/>
                  <a:pt x="2180804" y="-10919"/>
                  <a:pt x="2303105" y="0"/>
                </a:cubicBezTo>
                <a:cubicBezTo>
                  <a:pt x="2410304" y="15810"/>
                  <a:pt x="2671594" y="-18368"/>
                  <a:pt x="2865030" y="0"/>
                </a:cubicBezTo>
                <a:cubicBezTo>
                  <a:pt x="3048109" y="-35916"/>
                  <a:pt x="3344006" y="44928"/>
                  <a:pt x="3518430" y="0"/>
                </a:cubicBezTo>
                <a:cubicBezTo>
                  <a:pt x="3723297" y="-2121"/>
                  <a:pt x="3851193" y="-13783"/>
                  <a:pt x="3988879" y="0"/>
                </a:cubicBezTo>
                <a:cubicBezTo>
                  <a:pt x="4133639" y="21292"/>
                  <a:pt x="4482648" y="-11652"/>
                  <a:pt x="4642279" y="0"/>
                </a:cubicBezTo>
                <a:cubicBezTo>
                  <a:pt x="4831387" y="-31229"/>
                  <a:pt x="5069102" y="27744"/>
                  <a:pt x="5387156" y="0"/>
                </a:cubicBezTo>
                <a:cubicBezTo>
                  <a:pt x="5646419" y="-15588"/>
                  <a:pt x="5897545" y="39305"/>
                  <a:pt x="6223509" y="0"/>
                </a:cubicBezTo>
                <a:cubicBezTo>
                  <a:pt x="6501672" y="-11776"/>
                  <a:pt x="6823889" y="-10244"/>
                  <a:pt x="7059861" y="0"/>
                </a:cubicBezTo>
                <a:cubicBezTo>
                  <a:pt x="7290653" y="16560"/>
                  <a:pt x="7306864" y="15419"/>
                  <a:pt x="7438834" y="0"/>
                </a:cubicBezTo>
                <a:cubicBezTo>
                  <a:pt x="7567058" y="-33396"/>
                  <a:pt x="7679027" y="-14485"/>
                  <a:pt x="7817806" y="0"/>
                </a:cubicBezTo>
                <a:cubicBezTo>
                  <a:pt x="7960868" y="2334"/>
                  <a:pt x="8113539" y="-41563"/>
                  <a:pt x="8288254" y="0"/>
                </a:cubicBezTo>
                <a:cubicBezTo>
                  <a:pt x="8454640" y="16005"/>
                  <a:pt x="8490606" y="-20729"/>
                  <a:pt x="8667227" y="0"/>
                </a:cubicBezTo>
                <a:cubicBezTo>
                  <a:pt x="8838589" y="-10654"/>
                  <a:pt x="9295433" y="34951"/>
                  <a:pt x="9503579" y="0"/>
                </a:cubicBezTo>
                <a:cubicBezTo>
                  <a:pt x="9648124" y="-58272"/>
                  <a:pt x="9970825" y="-12195"/>
                  <a:pt x="10143912" y="0"/>
                </a:cubicBezTo>
                <a:cubicBezTo>
                  <a:pt x="10594361" y="-9721"/>
                  <a:pt x="11199395" y="448890"/>
                  <a:pt x="11140216" y="996304"/>
                </a:cubicBezTo>
                <a:cubicBezTo>
                  <a:pt x="11125580" y="1225023"/>
                  <a:pt x="11130835" y="1389185"/>
                  <a:pt x="11140216" y="1540934"/>
                </a:cubicBezTo>
                <a:cubicBezTo>
                  <a:pt x="11176604" y="1689045"/>
                  <a:pt x="11163243" y="1906387"/>
                  <a:pt x="11140216" y="2205117"/>
                </a:cubicBezTo>
                <a:cubicBezTo>
                  <a:pt x="11110049" y="2515739"/>
                  <a:pt x="11136022" y="2606825"/>
                  <a:pt x="11140216" y="2829449"/>
                </a:cubicBezTo>
                <a:cubicBezTo>
                  <a:pt x="11193408" y="3048928"/>
                  <a:pt x="11154588" y="3268742"/>
                  <a:pt x="11140216" y="3493632"/>
                </a:cubicBezTo>
                <a:cubicBezTo>
                  <a:pt x="11162933" y="3702967"/>
                  <a:pt x="11076558" y="3908193"/>
                  <a:pt x="11140216" y="4197666"/>
                </a:cubicBezTo>
                <a:cubicBezTo>
                  <a:pt x="11185446" y="4530390"/>
                  <a:pt x="11155451" y="4800628"/>
                  <a:pt x="11140216" y="4981402"/>
                </a:cubicBezTo>
                <a:cubicBezTo>
                  <a:pt x="11096984" y="5516945"/>
                  <a:pt x="10775536" y="5979969"/>
                  <a:pt x="10143912" y="5977706"/>
                </a:cubicBezTo>
                <a:cubicBezTo>
                  <a:pt x="9870705" y="5947837"/>
                  <a:pt x="9690711" y="6007261"/>
                  <a:pt x="9490511" y="5977706"/>
                </a:cubicBezTo>
                <a:cubicBezTo>
                  <a:pt x="9379179" y="5997459"/>
                  <a:pt x="9227393" y="5979411"/>
                  <a:pt x="9055608" y="5977706"/>
                </a:cubicBezTo>
                <a:cubicBezTo>
                  <a:pt x="8883823" y="5976001"/>
                  <a:pt x="8741689" y="5991450"/>
                  <a:pt x="8654159" y="5977706"/>
                </a:cubicBezTo>
                <a:cubicBezTo>
                  <a:pt x="8356851" y="5957895"/>
                  <a:pt x="8088305" y="5971759"/>
                  <a:pt x="7909282" y="5977706"/>
                </a:cubicBezTo>
                <a:cubicBezTo>
                  <a:pt x="7721856" y="5975566"/>
                  <a:pt x="7624524" y="5992771"/>
                  <a:pt x="7530310" y="5977706"/>
                </a:cubicBezTo>
                <a:cubicBezTo>
                  <a:pt x="7438879" y="5974231"/>
                  <a:pt x="7095191" y="5957428"/>
                  <a:pt x="6968385" y="5977706"/>
                </a:cubicBezTo>
                <a:cubicBezTo>
                  <a:pt x="6850386" y="5955749"/>
                  <a:pt x="6401366" y="5993914"/>
                  <a:pt x="6223509" y="5977706"/>
                </a:cubicBezTo>
                <a:cubicBezTo>
                  <a:pt x="6045398" y="5969746"/>
                  <a:pt x="5925612" y="5994438"/>
                  <a:pt x="5661584" y="5977706"/>
                </a:cubicBezTo>
                <a:cubicBezTo>
                  <a:pt x="5391607" y="5981233"/>
                  <a:pt x="5187803" y="5959377"/>
                  <a:pt x="5008184" y="5977706"/>
                </a:cubicBezTo>
                <a:cubicBezTo>
                  <a:pt x="4825605" y="5990231"/>
                  <a:pt x="4730300" y="6001168"/>
                  <a:pt x="4446259" y="5977706"/>
                </a:cubicBezTo>
                <a:cubicBezTo>
                  <a:pt x="4132118" y="6013767"/>
                  <a:pt x="3975336" y="5982113"/>
                  <a:pt x="3609906" y="5977706"/>
                </a:cubicBezTo>
                <a:cubicBezTo>
                  <a:pt x="3270234" y="5967755"/>
                  <a:pt x="3310713" y="5990262"/>
                  <a:pt x="3047982" y="5977706"/>
                </a:cubicBezTo>
                <a:cubicBezTo>
                  <a:pt x="2790442" y="5967221"/>
                  <a:pt x="2745692" y="5979849"/>
                  <a:pt x="2486057" y="5977706"/>
                </a:cubicBezTo>
                <a:cubicBezTo>
                  <a:pt x="2223906" y="5973312"/>
                  <a:pt x="2211238" y="5988794"/>
                  <a:pt x="2015609" y="5977706"/>
                </a:cubicBezTo>
                <a:cubicBezTo>
                  <a:pt x="1832945" y="5970245"/>
                  <a:pt x="1420121" y="5976442"/>
                  <a:pt x="996304" y="5977706"/>
                </a:cubicBezTo>
                <a:cubicBezTo>
                  <a:pt x="370811" y="5946667"/>
                  <a:pt x="-31180" y="5669764"/>
                  <a:pt x="0" y="4981402"/>
                </a:cubicBezTo>
                <a:cubicBezTo>
                  <a:pt x="-5954" y="4712113"/>
                  <a:pt x="4560" y="4535921"/>
                  <a:pt x="0" y="4436772"/>
                </a:cubicBezTo>
                <a:cubicBezTo>
                  <a:pt x="27494" y="4334940"/>
                  <a:pt x="7064" y="4142890"/>
                  <a:pt x="0" y="3812440"/>
                </a:cubicBezTo>
                <a:cubicBezTo>
                  <a:pt x="-4964" y="3530647"/>
                  <a:pt x="-4730" y="3530778"/>
                  <a:pt x="0" y="3267810"/>
                </a:cubicBezTo>
                <a:cubicBezTo>
                  <a:pt x="13532" y="2997967"/>
                  <a:pt x="731" y="2958219"/>
                  <a:pt x="0" y="2683329"/>
                </a:cubicBezTo>
                <a:cubicBezTo>
                  <a:pt x="-20206" y="2415408"/>
                  <a:pt x="8873" y="2351028"/>
                  <a:pt x="0" y="2058997"/>
                </a:cubicBezTo>
                <a:cubicBezTo>
                  <a:pt x="22155" y="1746145"/>
                  <a:pt x="36848" y="1246461"/>
                  <a:pt x="0" y="996304"/>
                </a:cubicBezTo>
                <a:close/>
              </a:path>
              <a:path w="11140216" h="5977706" stroke="0" extrusionOk="0">
                <a:moveTo>
                  <a:pt x="0" y="996304"/>
                </a:moveTo>
                <a:cubicBezTo>
                  <a:pt x="518" y="511803"/>
                  <a:pt x="385329" y="-123661"/>
                  <a:pt x="996304" y="0"/>
                </a:cubicBezTo>
                <a:cubicBezTo>
                  <a:pt x="1150608" y="70016"/>
                  <a:pt x="1401933" y="-1732"/>
                  <a:pt x="1649705" y="0"/>
                </a:cubicBezTo>
                <a:cubicBezTo>
                  <a:pt x="1889618" y="-21914"/>
                  <a:pt x="2040586" y="-22322"/>
                  <a:pt x="2303105" y="0"/>
                </a:cubicBezTo>
                <a:cubicBezTo>
                  <a:pt x="2561231" y="10198"/>
                  <a:pt x="2620997" y="14080"/>
                  <a:pt x="2773554" y="0"/>
                </a:cubicBezTo>
                <a:cubicBezTo>
                  <a:pt x="2888434" y="13670"/>
                  <a:pt x="3071230" y="-40520"/>
                  <a:pt x="3244002" y="0"/>
                </a:cubicBezTo>
                <a:cubicBezTo>
                  <a:pt x="3438233" y="27233"/>
                  <a:pt x="3909427" y="25092"/>
                  <a:pt x="4080355" y="0"/>
                </a:cubicBezTo>
                <a:cubicBezTo>
                  <a:pt x="4261685" y="-26705"/>
                  <a:pt x="4319802" y="-9294"/>
                  <a:pt x="4550803" y="0"/>
                </a:cubicBezTo>
                <a:cubicBezTo>
                  <a:pt x="4777515" y="29028"/>
                  <a:pt x="4905651" y="25327"/>
                  <a:pt x="5295680" y="0"/>
                </a:cubicBezTo>
                <a:cubicBezTo>
                  <a:pt x="5663582" y="-22373"/>
                  <a:pt x="5856901" y="-30113"/>
                  <a:pt x="6040556" y="0"/>
                </a:cubicBezTo>
                <a:cubicBezTo>
                  <a:pt x="6194111" y="15466"/>
                  <a:pt x="6505559" y="-63444"/>
                  <a:pt x="6876909" y="0"/>
                </a:cubicBezTo>
                <a:cubicBezTo>
                  <a:pt x="7251072" y="32576"/>
                  <a:pt x="7135051" y="-11125"/>
                  <a:pt x="7347358" y="0"/>
                </a:cubicBezTo>
                <a:cubicBezTo>
                  <a:pt x="7569869" y="51422"/>
                  <a:pt x="7799569" y="-42664"/>
                  <a:pt x="8183710" y="0"/>
                </a:cubicBezTo>
                <a:cubicBezTo>
                  <a:pt x="8509251" y="4259"/>
                  <a:pt x="8441851" y="5509"/>
                  <a:pt x="8654159" y="0"/>
                </a:cubicBezTo>
                <a:cubicBezTo>
                  <a:pt x="8865883" y="-11760"/>
                  <a:pt x="8957252" y="2252"/>
                  <a:pt x="9124607" y="0"/>
                </a:cubicBezTo>
                <a:cubicBezTo>
                  <a:pt x="9285592" y="-1994"/>
                  <a:pt x="9925434" y="7912"/>
                  <a:pt x="10143912" y="0"/>
                </a:cubicBezTo>
                <a:cubicBezTo>
                  <a:pt x="10747189" y="-26328"/>
                  <a:pt x="11145182" y="405938"/>
                  <a:pt x="11140216" y="996304"/>
                </a:cubicBezTo>
                <a:cubicBezTo>
                  <a:pt x="11181054" y="1332800"/>
                  <a:pt x="11112957" y="1368542"/>
                  <a:pt x="11140216" y="1740189"/>
                </a:cubicBezTo>
                <a:cubicBezTo>
                  <a:pt x="11175586" y="2110637"/>
                  <a:pt x="11112904" y="2056174"/>
                  <a:pt x="11140216" y="2324670"/>
                </a:cubicBezTo>
                <a:cubicBezTo>
                  <a:pt x="11157586" y="2553344"/>
                  <a:pt x="11116474" y="2913881"/>
                  <a:pt x="11140216" y="3068555"/>
                </a:cubicBezTo>
                <a:cubicBezTo>
                  <a:pt x="11155948" y="3228628"/>
                  <a:pt x="11148223" y="3389618"/>
                  <a:pt x="11140216" y="3653036"/>
                </a:cubicBezTo>
                <a:cubicBezTo>
                  <a:pt x="11149101" y="3938100"/>
                  <a:pt x="11130815" y="3948727"/>
                  <a:pt x="11140216" y="4197666"/>
                </a:cubicBezTo>
                <a:cubicBezTo>
                  <a:pt x="11139583" y="4480274"/>
                  <a:pt x="11100238" y="4735118"/>
                  <a:pt x="11140216" y="4981402"/>
                </a:cubicBezTo>
                <a:cubicBezTo>
                  <a:pt x="11093777" y="5581748"/>
                  <a:pt x="10672920" y="5929745"/>
                  <a:pt x="10143912" y="5977706"/>
                </a:cubicBezTo>
                <a:cubicBezTo>
                  <a:pt x="9919249" y="5988245"/>
                  <a:pt x="9808303" y="6009966"/>
                  <a:pt x="9490511" y="5977706"/>
                </a:cubicBezTo>
                <a:cubicBezTo>
                  <a:pt x="9173940" y="5953344"/>
                  <a:pt x="9140704" y="5991224"/>
                  <a:pt x="9020063" y="5977706"/>
                </a:cubicBezTo>
                <a:cubicBezTo>
                  <a:pt x="8901351" y="5972709"/>
                  <a:pt x="8714577" y="5988785"/>
                  <a:pt x="8549615" y="5977706"/>
                </a:cubicBezTo>
                <a:cubicBezTo>
                  <a:pt x="8389450" y="5965890"/>
                  <a:pt x="7961791" y="5965510"/>
                  <a:pt x="7804738" y="5977706"/>
                </a:cubicBezTo>
                <a:cubicBezTo>
                  <a:pt x="7626779" y="5984868"/>
                  <a:pt x="7435071" y="5968578"/>
                  <a:pt x="7242813" y="5977706"/>
                </a:cubicBezTo>
                <a:cubicBezTo>
                  <a:pt x="7020244" y="5941527"/>
                  <a:pt x="6786520" y="5986141"/>
                  <a:pt x="6497937" y="5977706"/>
                </a:cubicBezTo>
                <a:cubicBezTo>
                  <a:pt x="6237622" y="5999119"/>
                  <a:pt x="6166969" y="5952992"/>
                  <a:pt x="6027488" y="5977706"/>
                </a:cubicBezTo>
                <a:cubicBezTo>
                  <a:pt x="5888095" y="6034519"/>
                  <a:pt x="5561738" y="6008722"/>
                  <a:pt x="5374088" y="5977706"/>
                </a:cubicBezTo>
                <a:cubicBezTo>
                  <a:pt x="5199088" y="5988333"/>
                  <a:pt x="5095661" y="5948121"/>
                  <a:pt x="4903639" y="5977706"/>
                </a:cubicBezTo>
                <a:cubicBezTo>
                  <a:pt x="4697236" y="6018738"/>
                  <a:pt x="4347551" y="5979638"/>
                  <a:pt x="4158763" y="5977706"/>
                </a:cubicBezTo>
                <a:cubicBezTo>
                  <a:pt x="3977819" y="5992488"/>
                  <a:pt x="3910409" y="5988933"/>
                  <a:pt x="3779790" y="5977706"/>
                </a:cubicBezTo>
                <a:cubicBezTo>
                  <a:pt x="3630892" y="5930672"/>
                  <a:pt x="3341199" y="5936134"/>
                  <a:pt x="3126390" y="5977706"/>
                </a:cubicBezTo>
                <a:cubicBezTo>
                  <a:pt x="2936625" y="5991885"/>
                  <a:pt x="2685007" y="5945224"/>
                  <a:pt x="2290037" y="5977706"/>
                </a:cubicBezTo>
                <a:cubicBezTo>
                  <a:pt x="1920056" y="5988742"/>
                  <a:pt x="1932143" y="5953369"/>
                  <a:pt x="1728113" y="5977706"/>
                </a:cubicBezTo>
                <a:cubicBezTo>
                  <a:pt x="1550655" y="6017544"/>
                  <a:pt x="1159583" y="5958233"/>
                  <a:pt x="996304" y="5977706"/>
                </a:cubicBezTo>
                <a:cubicBezTo>
                  <a:pt x="304954" y="6008182"/>
                  <a:pt x="85778" y="5390852"/>
                  <a:pt x="0" y="4981402"/>
                </a:cubicBezTo>
                <a:cubicBezTo>
                  <a:pt x="-39965" y="4768642"/>
                  <a:pt x="15186" y="4547830"/>
                  <a:pt x="0" y="4317219"/>
                </a:cubicBezTo>
                <a:cubicBezTo>
                  <a:pt x="16098" y="4069709"/>
                  <a:pt x="7156" y="3856966"/>
                  <a:pt x="0" y="3692887"/>
                </a:cubicBezTo>
                <a:cubicBezTo>
                  <a:pt x="-9786" y="3575141"/>
                  <a:pt x="-78420" y="3230947"/>
                  <a:pt x="0" y="2988853"/>
                </a:cubicBezTo>
                <a:cubicBezTo>
                  <a:pt x="46487" y="2742091"/>
                  <a:pt x="22996" y="2450219"/>
                  <a:pt x="0" y="2324670"/>
                </a:cubicBezTo>
                <a:cubicBezTo>
                  <a:pt x="28531" y="2166411"/>
                  <a:pt x="-10565" y="1948115"/>
                  <a:pt x="0" y="1700338"/>
                </a:cubicBezTo>
                <a:cubicBezTo>
                  <a:pt x="-34447" y="1487910"/>
                  <a:pt x="39978" y="1197479"/>
                  <a:pt x="0" y="996304"/>
                </a:cubicBezTo>
                <a:close/>
              </a:path>
              <a:path w="11140216" h="5977706" fill="none" stroke="0" extrusionOk="0">
                <a:moveTo>
                  <a:pt x="0" y="996304"/>
                </a:moveTo>
                <a:cubicBezTo>
                  <a:pt x="-49372" y="498346"/>
                  <a:pt x="280999" y="-77724"/>
                  <a:pt x="996304" y="0"/>
                </a:cubicBezTo>
                <a:cubicBezTo>
                  <a:pt x="1330556" y="-39235"/>
                  <a:pt x="1500727" y="-27454"/>
                  <a:pt x="1832657" y="0"/>
                </a:cubicBezTo>
                <a:cubicBezTo>
                  <a:pt x="2149202" y="37850"/>
                  <a:pt x="2193224" y="-10631"/>
                  <a:pt x="2303105" y="0"/>
                </a:cubicBezTo>
                <a:cubicBezTo>
                  <a:pt x="2429441" y="25480"/>
                  <a:pt x="2670236" y="9736"/>
                  <a:pt x="2865030" y="0"/>
                </a:cubicBezTo>
                <a:cubicBezTo>
                  <a:pt x="3074741" y="8153"/>
                  <a:pt x="3335568" y="19895"/>
                  <a:pt x="3518430" y="0"/>
                </a:cubicBezTo>
                <a:cubicBezTo>
                  <a:pt x="3713419" y="-43738"/>
                  <a:pt x="3831802" y="-28810"/>
                  <a:pt x="3988879" y="0"/>
                </a:cubicBezTo>
                <a:cubicBezTo>
                  <a:pt x="4105483" y="43490"/>
                  <a:pt x="4438686" y="53312"/>
                  <a:pt x="4642279" y="0"/>
                </a:cubicBezTo>
                <a:cubicBezTo>
                  <a:pt x="4796098" y="-57198"/>
                  <a:pt x="5136077" y="-27651"/>
                  <a:pt x="5387156" y="0"/>
                </a:cubicBezTo>
                <a:cubicBezTo>
                  <a:pt x="5720454" y="-4211"/>
                  <a:pt x="5878957" y="39397"/>
                  <a:pt x="6223509" y="0"/>
                </a:cubicBezTo>
                <a:cubicBezTo>
                  <a:pt x="6526280" y="-58657"/>
                  <a:pt x="6821623" y="-13299"/>
                  <a:pt x="7059861" y="0"/>
                </a:cubicBezTo>
                <a:cubicBezTo>
                  <a:pt x="7291964" y="16085"/>
                  <a:pt x="7306102" y="18398"/>
                  <a:pt x="7438834" y="0"/>
                </a:cubicBezTo>
                <a:cubicBezTo>
                  <a:pt x="7580903" y="-6413"/>
                  <a:pt x="7666762" y="-24526"/>
                  <a:pt x="7817806" y="0"/>
                </a:cubicBezTo>
                <a:cubicBezTo>
                  <a:pt x="7971178" y="18636"/>
                  <a:pt x="8091682" y="-2921"/>
                  <a:pt x="8288254" y="0"/>
                </a:cubicBezTo>
                <a:cubicBezTo>
                  <a:pt x="8463993" y="22140"/>
                  <a:pt x="8488196" y="-17835"/>
                  <a:pt x="8667227" y="0"/>
                </a:cubicBezTo>
                <a:cubicBezTo>
                  <a:pt x="8831302" y="23938"/>
                  <a:pt x="9341016" y="40364"/>
                  <a:pt x="9503579" y="0"/>
                </a:cubicBezTo>
                <a:cubicBezTo>
                  <a:pt x="9649923" y="-47749"/>
                  <a:pt x="9998819" y="14400"/>
                  <a:pt x="10143912" y="0"/>
                </a:cubicBezTo>
                <a:cubicBezTo>
                  <a:pt x="10510250" y="-53132"/>
                  <a:pt x="11255674" y="373848"/>
                  <a:pt x="11140216" y="996304"/>
                </a:cubicBezTo>
                <a:cubicBezTo>
                  <a:pt x="11127102" y="1238883"/>
                  <a:pt x="11145486" y="1387250"/>
                  <a:pt x="11140216" y="1540934"/>
                </a:cubicBezTo>
                <a:cubicBezTo>
                  <a:pt x="11121729" y="1726113"/>
                  <a:pt x="11167695" y="1875400"/>
                  <a:pt x="11140216" y="2205117"/>
                </a:cubicBezTo>
                <a:cubicBezTo>
                  <a:pt x="11101852" y="2521037"/>
                  <a:pt x="11111625" y="2611457"/>
                  <a:pt x="11140216" y="2829449"/>
                </a:cubicBezTo>
                <a:cubicBezTo>
                  <a:pt x="11198677" y="3034244"/>
                  <a:pt x="11146286" y="3263866"/>
                  <a:pt x="11140216" y="3493632"/>
                </a:cubicBezTo>
                <a:cubicBezTo>
                  <a:pt x="11144352" y="3711116"/>
                  <a:pt x="11096885" y="3880479"/>
                  <a:pt x="11140216" y="4197666"/>
                </a:cubicBezTo>
                <a:cubicBezTo>
                  <a:pt x="11202672" y="4494283"/>
                  <a:pt x="11195140" y="4798602"/>
                  <a:pt x="11140216" y="4981402"/>
                </a:cubicBezTo>
                <a:cubicBezTo>
                  <a:pt x="11136948" y="5530724"/>
                  <a:pt x="10744743" y="5921311"/>
                  <a:pt x="10143912" y="5977706"/>
                </a:cubicBezTo>
                <a:cubicBezTo>
                  <a:pt x="9893893" y="5964569"/>
                  <a:pt x="9701768" y="5984367"/>
                  <a:pt x="9490511" y="5977706"/>
                </a:cubicBezTo>
                <a:cubicBezTo>
                  <a:pt x="9376051" y="5959581"/>
                  <a:pt x="9255428" y="5970005"/>
                  <a:pt x="9089062" y="5977706"/>
                </a:cubicBezTo>
                <a:cubicBezTo>
                  <a:pt x="8922696" y="5985407"/>
                  <a:pt x="8781271" y="5995463"/>
                  <a:pt x="8654159" y="5977706"/>
                </a:cubicBezTo>
                <a:cubicBezTo>
                  <a:pt x="8372471" y="5950255"/>
                  <a:pt x="8116635" y="5996665"/>
                  <a:pt x="7909282" y="5977706"/>
                </a:cubicBezTo>
                <a:cubicBezTo>
                  <a:pt x="7729441" y="5976710"/>
                  <a:pt x="7635462" y="5969305"/>
                  <a:pt x="7530310" y="5977706"/>
                </a:cubicBezTo>
                <a:cubicBezTo>
                  <a:pt x="7432734" y="5988597"/>
                  <a:pt x="7091328" y="5966712"/>
                  <a:pt x="6968385" y="5977706"/>
                </a:cubicBezTo>
                <a:cubicBezTo>
                  <a:pt x="6848466" y="5995349"/>
                  <a:pt x="6449914" y="6010985"/>
                  <a:pt x="6223509" y="5977706"/>
                </a:cubicBezTo>
                <a:cubicBezTo>
                  <a:pt x="6034146" y="5969756"/>
                  <a:pt x="5962067" y="5984632"/>
                  <a:pt x="5661584" y="5977706"/>
                </a:cubicBezTo>
                <a:cubicBezTo>
                  <a:pt x="5351271" y="5981800"/>
                  <a:pt x="5167040" y="5926416"/>
                  <a:pt x="5008184" y="5977706"/>
                </a:cubicBezTo>
                <a:cubicBezTo>
                  <a:pt x="4860120" y="6000161"/>
                  <a:pt x="4725858" y="5964749"/>
                  <a:pt x="4446259" y="5977706"/>
                </a:cubicBezTo>
                <a:cubicBezTo>
                  <a:pt x="4158601" y="5967898"/>
                  <a:pt x="3960338" y="5969384"/>
                  <a:pt x="3609906" y="5977706"/>
                </a:cubicBezTo>
                <a:cubicBezTo>
                  <a:pt x="3270188" y="5973659"/>
                  <a:pt x="3306901" y="5990806"/>
                  <a:pt x="3047982" y="5977706"/>
                </a:cubicBezTo>
                <a:cubicBezTo>
                  <a:pt x="2791912" y="5970580"/>
                  <a:pt x="2755804" y="5979601"/>
                  <a:pt x="2486057" y="5977706"/>
                </a:cubicBezTo>
                <a:cubicBezTo>
                  <a:pt x="2222189" y="5975343"/>
                  <a:pt x="2212224" y="5985179"/>
                  <a:pt x="2015609" y="5977706"/>
                </a:cubicBezTo>
                <a:cubicBezTo>
                  <a:pt x="1818510" y="6012354"/>
                  <a:pt x="1416001" y="5958311"/>
                  <a:pt x="996304" y="5977706"/>
                </a:cubicBezTo>
                <a:cubicBezTo>
                  <a:pt x="400886" y="6036368"/>
                  <a:pt x="22906" y="5539229"/>
                  <a:pt x="0" y="4981402"/>
                </a:cubicBezTo>
                <a:cubicBezTo>
                  <a:pt x="-2438" y="4709141"/>
                  <a:pt x="7629" y="4563065"/>
                  <a:pt x="0" y="4436772"/>
                </a:cubicBezTo>
                <a:cubicBezTo>
                  <a:pt x="29104" y="4321971"/>
                  <a:pt x="-7344" y="4097584"/>
                  <a:pt x="0" y="3812440"/>
                </a:cubicBezTo>
                <a:cubicBezTo>
                  <a:pt x="-5001" y="3530631"/>
                  <a:pt x="-4720" y="3530735"/>
                  <a:pt x="0" y="3267810"/>
                </a:cubicBezTo>
                <a:cubicBezTo>
                  <a:pt x="-3700" y="3007552"/>
                  <a:pt x="8546" y="2951866"/>
                  <a:pt x="0" y="2683329"/>
                </a:cubicBezTo>
                <a:cubicBezTo>
                  <a:pt x="-3493" y="2419867"/>
                  <a:pt x="5721" y="2359823"/>
                  <a:pt x="0" y="2058997"/>
                </a:cubicBezTo>
                <a:cubicBezTo>
                  <a:pt x="-32142" y="1795229"/>
                  <a:pt x="26552" y="1218418"/>
                  <a:pt x="0" y="996304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rgbClr val="68A82F"/>
            </a:solidFill>
            <a:extLst>
              <a:ext uri="{C807C97D-BFC1-408E-A445-0C87EB9F89A2}">
                <ask:lineSketchStyleProps xmlns:ask="http://schemas.microsoft.com/office/drawing/2018/sketchyshapes" sd="2309109101">
                  <a:custGeom>
                    <a:avLst/>
                    <a:gdLst>
                      <a:gd name="connsiteX0" fmla="*/ 0 w 11140216"/>
                      <a:gd name="connsiteY0" fmla="*/ 996304 h 5977706"/>
                      <a:gd name="connsiteX1" fmla="*/ 996304 w 11140216"/>
                      <a:gd name="connsiteY1" fmla="*/ 0 h 5977706"/>
                      <a:gd name="connsiteX2" fmla="*/ 1832657 w 11140216"/>
                      <a:gd name="connsiteY2" fmla="*/ 0 h 5977706"/>
                      <a:gd name="connsiteX3" fmla="*/ 2303105 w 11140216"/>
                      <a:gd name="connsiteY3" fmla="*/ 0 h 5977706"/>
                      <a:gd name="connsiteX4" fmla="*/ 2865030 w 11140216"/>
                      <a:gd name="connsiteY4" fmla="*/ 0 h 5977706"/>
                      <a:gd name="connsiteX5" fmla="*/ 3518430 w 11140216"/>
                      <a:gd name="connsiteY5" fmla="*/ 0 h 5977706"/>
                      <a:gd name="connsiteX6" fmla="*/ 3988879 w 11140216"/>
                      <a:gd name="connsiteY6" fmla="*/ 0 h 5977706"/>
                      <a:gd name="connsiteX7" fmla="*/ 4642279 w 11140216"/>
                      <a:gd name="connsiteY7" fmla="*/ 0 h 5977706"/>
                      <a:gd name="connsiteX8" fmla="*/ 5387156 w 11140216"/>
                      <a:gd name="connsiteY8" fmla="*/ 0 h 5977706"/>
                      <a:gd name="connsiteX9" fmla="*/ 6223509 w 11140216"/>
                      <a:gd name="connsiteY9" fmla="*/ 0 h 5977706"/>
                      <a:gd name="connsiteX10" fmla="*/ 7059861 w 11140216"/>
                      <a:gd name="connsiteY10" fmla="*/ 0 h 5977706"/>
                      <a:gd name="connsiteX11" fmla="*/ 7438834 w 11140216"/>
                      <a:gd name="connsiteY11" fmla="*/ 0 h 5977706"/>
                      <a:gd name="connsiteX12" fmla="*/ 7817806 w 11140216"/>
                      <a:gd name="connsiteY12" fmla="*/ 0 h 5977706"/>
                      <a:gd name="connsiteX13" fmla="*/ 8288254 w 11140216"/>
                      <a:gd name="connsiteY13" fmla="*/ 0 h 5977706"/>
                      <a:gd name="connsiteX14" fmla="*/ 8667227 w 11140216"/>
                      <a:gd name="connsiteY14" fmla="*/ 0 h 5977706"/>
                      <a:gd name="connsiteX15" fmla="*/ 9503579 w 11140216"/>
                      <a:gd name="connsiteY15" fmla="*/ 0 h 5977706"/>
                      <a:gd name="connsiteX16" fmla="*/ 10143912 w 11140216"/>
                      <a:gd name="connsiteY16" fmla="*/ 0 h 5977706"/>
                      <a:gd name="connsiteX17" fmla="*/ 11140216 w 11140216"/>
                      <a:gd name="connsiteY17" fmla="*/ 996304 h 5977706"/>
                      <a:gd name="connsiteX18" fmla="*/ 11140216 w 11140216"/>
                      <a:gd name="connsiteY18" fmla="*/ 1540934 h 5977706"/>
                      <a:gd name="connsiteX19" fmla="*/ 11140216 w 11140216"/>
                      <a:gd name="connsiteY19" fmla="*/ 2205117 h 5977706"/>
                      <a:gd name="connsiteX20" fmla="*/ 11140216 w 11140216"/>
                      <a:gd name="connsiteY20" fmla="*/ 2829449 h 5977706"/>
                      <a:gd name="connsiteX21" fmla="*/ 11140216 w 11140216"/>
                      <a:gd name="connsiteY21" fmla="*/ 3493632 h 5977706"/>
                      <a:gd name="connsiteX22" fmla="*/ 11140216 w 11140216"/>
                      <a:gd name="connsiteY22" fmla="*/ 4197666 h 5977706"/>
                      <a:gd name="connsiteX23" fmla="*/ 11140216 w 11140216"/>
                      <a:gd name="connsiteY23" fmla="*/ 4981402 h 5977706"/>
                      <a:gd name="connsiteX24" fmla="*/ 10143912 w 11140216"/>
                      <a:gd name="connsiteY24" fmla="*/ 5977706 h 5977706"/>
                      <a:gd name="connsiteX25" fmla="*/ 9490511 w 11140216"/>
                      <a:gd name="connsiteY25" fmla="*/ 5977706 h 5977706"/>
                      <a:gd name="connsiteX26" fmla="*/ 8654159 w 11140216"/>
                      <a:gd name="connsiteY26" fmla="*/ 5977706 h 5977706"/>
                      <a:gd name="connsiteX27" fmla="*/ 7909282 w 11140216"/>
                      <a:gd name="connsiteY27" fmla="*/ 5977706 h 5977706"/>
                      <a:gd name="connsiteX28" fmla="*/ 7530310 w 11140216"/>
                      <a:gd name="connsiteY28" fmla="*/ 5977706 h 5977706"/>
                      <a:gd name="connsiteX29" fmla="*/ 6968385 w 11140216"/>
                      <a:gd name="connsiteY29" fmla="*/ 5977706 h 5977706"/>
                      <a:gd name="connsiteX30" fmla="*/ 6223509 w 11140216"/>
                      <a:gd name="connsiteY30" fmla="*/ 5977706 h 5977706"/>
                      <a:gd name="connsiteX31" fmla="*/ 5661584 w 11140216"/>
                      <a:gd name="connsiteY31" fmla="*/ 5977706 h 5977706"/>
                      <a:gd name="connsiteX32" fmla="*/ 5008184 w 11140216"/>
                      <a:gd name="connsiteY32" fmla="*/ 5977706 h 5977706"/>
                      <a:gd name="connsiteX33" fmla="*/ 4446259 w 11140216"/>
                      <a:gd name="connsiteY33" fmla="*/ 5977706 h 5977706"/>
                      <a:gd name="connsiteX34" fmla="*/ 3609906 w 11140216"/>
                      <a:gd name="connsiteY34" fmla="*/ 5977706 h 5977706"/>
                      <a:gd name="connsiteX35" fmla="*/ 3047982 w 11140216"/>
                      <a:gd name="connsiteY35" fmla="*/ 5977706 h 5977706"/>
                      <a:gd name="connsiteX36" fmla="*/ 2486057 w 11140216"/>
                      <a:gd name="connsiteY36" fmla="*/ 5977706 h 5977706"/>
                      <a:gd name="connsiteX37" fmla="*/ 2015609 w 11140216"/>
                      <a:gd name="connsiteY37" fmla="*/ 5977706 h 5977706"/>
                      <a:gd name="connsiteX38" fmla="*/ 996304 w 11140216"/>
                      <a:gd name="connsiteY38" fmla="*/ 5977706 h 5977706"/>
                      <a:gd name="connsiteX39" fmla="*/ 0 w 11140216"/>
                      <a:gd name="connsiteY39" fmla="*/ 4981402 h 5977706"/>
                      <a:gd name="connsiteX40" fmla="*/ 0 w 11140216"/>
                      <a:gd name="connsiteY40" fmla="*/ 4436772 h 5977706"/>
                      <a:gd name="connsiteX41" fmla="*/ 0 w 11140216"/>
                      <a:gd name="connsiteY41" fmla="*/ 3812440 h 5977706"/>
                      <a:gd name="connsiteX42" fmla="*/ 0 w 11140216"/>
                      <a:gd name="connsiteY42" fmla="*/ 3267810 h 5977706"/>
                      <a:gd name="connsiteX43" fmla="*/ 0 w 11140216"/>
                      <a:gd name="connsiteY43" fmla="*/ 2683329 h 5977706"/>
                      <a:gd name="connsiteX44" fmla="*/ 0 w 11140216"/>
                      <a:gd name="connsiteY44" fmla="*/ 2058997 h 5977706"/>
                      <a:gd name="connsiteX45" fmla="*/ 0 w 11140216"/>
                      <a:gd name="connsiteY45" fmla="*/ 996304 h 597770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</a:cxnLst>
                    <a:rect l="l" t="t" r="r" b="b"/>
                    <a:pathLst>
                      <a:path w="11140216" h="5977706" fill="none" extrusionOk="0">
                        <a:moveTo>
                          <a:pt x="0" y="996304"/>
                        </a:moveTo>
                        <a:cubicBezTo>
                          <a:pt x="-55541" y="408015"/>
                          <a:pt x="332864" y="5730"/>
                          <a:pt x="996304" y="0"/>
                        </a:cubicBezTo>
                        <a:cubicBezTo>
                          <a:pt x="1355900" y="-27057"/>
                          <a:pt x="1519031" y="-39501"/>
                          <a:pt x="1832657" y="0"/>
                        </a:cubicBezTo>
                        <a:cubicBezTo>
                          <a:pt x="2146283" y="39501"/>
                          <a:pt x="2184266" y="-13712"/>
                          <a:pt x="2303105" y="0"/>
                        </a:cubicBezTo>
                        <a:cubicBezTo>
                          <a:pt x="2421944" y="13712"/>
                          <a:pt x="2703845" y="5530"/>
                          <a:pt x="2865030" y="0"/>
                        </a:cubicBezTo>
                        <a:cubicBezTo>
                          <a:pt x="3026216" y="-5530"/>
                          <a:pt x="3307881" y="27163"/>
                          <a:pt x="3518430" y="0"/>
                        </a:cubicBezTo>
                        <a:cubicBezTo>
                          <a:pt x="3728979" y="-27163"/>
                          <a:pt x="3857180" y="-15410"/>
                          <a:pt x="3988879" y="0"/>
                        </a:cubicBezTo>
                        <a:cubicBezTo>
                          <a:pt x="4120578" y="15410"/>
                          <a:pt x="4466361" y="26829"/>
                          <a:pt x="4642279" y="0"/>
                        </a:cubicBezTo>
                        <a:cubicBezTo>
                          <a:pt x="4818197" y="-26829"/>
                          <a:pt x="5088884" y="-18611"/>
                          <a:pt x="5387156" y="0"/>
                        </a:cubicBezTo>
                        <a:cubicBezTo>
                          <a:pt x="5685428" y="18611"/>
                          <a:pt x="5926705" y="6323"/>
                          <a:pt x="6223509" y="0"/>
                        </a:cubicBezTo>
                        <a:cubicBezTo>
                          <a:pt x="6520313" y="-6323"/>
                          <a:pt x="6828527" y="-17599"/>
                          <a:pt x="7059861" y="0"/>
                        </a:cubicBezTo>
                        <a:cubicBezTo>
                          <a:pt x="7291195" y="17599"/>
                          <a:pt x="7305801" y="17470"/>
                          <a:pt x="7438834" y="0"/>
                        </a:cubicBezTo>
                        <a:cubicBezTo>
                          <a:pt x="7571867" y="-17470"/>
                          <a:pt x="7676497" y="-15439"/>
                          <a:pt x="7817806" y="0"/>
                        </a:cubicBezTo>
                        <a:cubicBezTo>
                          <a:pt x="7959115" y="15439"/>
                          <a:pt x="8119773" y="-17907"/>
                          <a:pt x="8288254" y="0"/>
                        </a:cubicBezTo>
                        <a:cubicBezTo>
                          <a:pt x="8456735" y="17907"/>
                          <a:pt x="8490278" y="-13271"/>
                          <a:pt x="8667227" y="0"/>
                        </a:cubicBezTo>
                        <a:cubicBezTo>
                          <a:pt x="8844176" y="13271"/>
                          <a:pt x="9328439" y="32751"/>
                          <a:pt x="9503579" y="0"/>
                        </a:cubicBezTo>
                        <a:cubicBezTo>
                          <a:pt x="9678719" y="-32751"/>
                          <a:pt x="9981139" y="-3907"/>
                          <a:pt x="10143912" y="0"/>
                        </a:cubicBezTo>
                        <a:cubicBezTo>
                          <a:pt x="10656947" y="-27571"/>
                          <a:pt x="11191833" y="374420"/>
                          <a:pt x="11140216" y="996304"/>
                        </a:cubicBezTo>
                        <a:cubicBezTo>
                          <a:pt x="11121679" y="1245038"/>
                          <a:pt x="11120948" y="1384242"/>
                          <a:pt x="11140216" y="1540934"/>
                        </a:cubicBezTo>
                        <a:cubicBezTo>
                          <a:pt x="11159485" y="1697626"/>
                          <a:pt x="11172062" y="1895761"/>
                          <a:pt x="11140216" y="2205117"/>
                        </a:cubicBezTo>
                        <a:cubicBezTo>
                          <a:pt x="11108370" y="2514473"/>
                          <a:pt x="11120289" y="2604346"/>
                          <a:pt x="11140216" y="2829449"/>
                        </a:cubicBezTo>
                        <a:cubicBezTo>
                          <a:pt x="11160143" y="3054552"/>
                          <a:pt x="11133110" y="3269689"/>
                          <a:pt x="11140216" y="3493632"/>
                        </a:cubicBezTo>
                        <a:cubicBezTo>
                          <a:pt x="11147322" y="3717575"/>
                          <a:pt x="11109248" y="3885498"/>
                          <a:pt x="11140216" y="4197666"/>
                        </a:cubicBezTo>
                        <a:cubicBezTo>
                          <a:pt x="11171184" y="4509834"/>
                          <a:pt x="11165896" y="4793711"/>
                          <a:pt x="11140216" y="4981402"/>
                        </a:cubicBezTo>
                        <a:cubicBezTo>
                          <a:pt x="11133173" y="5542813"/>
                          <a:pt x="10670895" y="5933133"/>
                          <a:pt x="10143912" y="5977706"/>
                        </a:cubicBezTo>
                        <a:cubicBezTo>
                          <a:pt x="9878782" y="5956238"/>
                          <a:pt x="9712731" y="5979869"/>
                          <a:pt x="9490511" y="5977706"/>
                        </a:cubicBezTo>
                        <a:cubicBezTo>
                          <a:pt x="9268291" y="5975543"/>
                          <a:pt x="8963669" y="5973765"/>
                          <a:pt x="8654159" y="5977706"/>
                        </a:cubicBezTo>
                        <a:cubicBezTo>
                          <a:pt x="8344649" y="5981647"/>
                          <a:pt x="8087053" y="5979056"/>
                          <a:pt x="7909282" y="5977706"/>
                        </a:cubicBezTo>
                        <a:cubicBezTo>
                          <a:pt x="7731511" y="5976356"/>
                          <a:pt x="7621527" y="5973107"/>
                          <a:pt x="7530310" y="5977706"/>
                        </a:cubicBezTo>
                        <a:cubicBezTo>
                          <a:pt x="7439093" y="5982305"/>
                          <a:pt x="7090171" y="5970752"/>
                          <a:pt x="6968385" y="5977706"/>
                        </a:cubicBezTo>
                        <a:cubicBezTo>
                          <a:pt x="6846599" y="5984660"/>
                          <a:pt x="6408814" y="5992519"/>
                          <a:pt x="6223509" y="5977706"/>
                        </a:cubicBezTo>
                        <a:cubicBezTo>
                          <a:pt x="6038204" y="5962893"/>
                          <a:pt x="5939926" y="5974850"/>
                          <a:pt x="5661584" y="5977706"/>
                        </a:cubicBezTo>
                        <a:cubicBezTo>
                          <a:pt x="5383242" y="5980562"/>
                          <a:pt x="5161047" y="5958375"/>
                          <a:pt x="5008184" y="5977706"/>
                        </a:cubicBezTo>
                        <a:cubicBezTo>
                          <a:pt x="4855321" y="5997037"/>
                          <a:pt x="4712986" y="5971271"/>
                          <a:pt x="4446259" y="5977706"/>
                        </a:cubicBezTo>
                        <a:cubicBezTo>
                          <a:pt x="4179532" y="5984141"/>
                          <a:pt x="3949215" y="5985008"/>
                          <a:pt x="3609906" y="5977706"/>
                        </a:cubicBezTo>
                        <a:cubicBezTo>
                          <a:pt x="3270597" y="5970404"/>
                          <a:pt x="3312640" y="5986510"/>
                          <a:pt x="3047982" y="5977706"/>
                        </a:cubicBezTo>
                        <a:cubicBezTo>
                          <a:pt x="2783324" y="5968902"/>
                          <a:pt x="2750098" y="5980422"/>
                          <a:pt x="2486057" y="5977706"/>
                        </a:cubicBezTo>
                        <a:cubicBezTo>
                          <a:pt x="2222016" y="5974990"/>
                          <a:pt x="2212851" y="5987533"/>
                          <a:pt x="2015609" y="5977706"/>
                        </a:cubicBezTo>
                        <a:cubicBezTo>
                          <a:pt x="1818367" y="5967879"/>
                          <a:pt x="1381266" y="5936461"/>
                          <a:pt x="996304" y="5977706"/>
                        </a:cubicBezTo>
                        <a:cubicBezTo>
                          <a:pt x="395888" y="6012538"/>
                          <a:pt x="9126" y="5544799"/>
                          <a:pt x="0" y="4981402"/>
                        </a:cubicBezTo>
                        <a:cubicBezTo>
                          <a:pt x="-10000" y="4712874"/>
                          <a:pt x="25299" y="4557096"/>
                          <a:pt x="0" y="4436772"/>
                        </a:cubicBezTo>
                        <a:cubicBezTo>
                          <a:pt x="-25299" y="4316448"/>
                          <a:pt x="5005" y="4094207"/>
                          <a:pt x="0" y="3812440"/>
                        </a:cubicBezTo>
                        <a:cubicBezTo>
                          <a:pt x="-5005" y="3530673"/>
                          <a:pt x="-4757" y="3530781"/>
                          <a:pt x="0" y="3267810"/>
                        </a:cubicBezTo>
                        <a:cubicBezTo>
                          <a:pt x="4757" y="3004839"/>
                          <a:pt x="8715" y="2956263"/>
                          <a:pt x="0" y="2683329"/>
                        </a:cubicBezTo>
                        <a:cubicBezTo>
                          <a:pt x="-8715" y="2410395"/>
                          <a:pt x="11260" y="2344810"/>
                          <a:pt x="0" y="2058997"/>
                        </a:cubicBezTo>
                        <a:cubicBezTo>
                          <a:pt x="-11260" y="1773184"/>
                          <a:pt x="21095" y="1233555"/>
                          <a:pt x="0" y="996304"/>
                        </a:cubicBezTo>
                        <a:close/>
                      </a:path>
                      <a:path w="11140216" h="5977706" stroke="0" extrusionOk="0">
                        <a:moveTo>
                          <a:pt x="0" y="996304"/>
                        </a:moveTo>
                        <a:cubicBezTo>
                          <a:pt x="2123" y="477150"/>
                          <a:pt x="423831" y="-35769"/>
                          <a:pt x="996304" y="0"/>
                        </a:cubicBezTo>
                        <a:cubicBezTo>
                          <a:pt x="1173900" y="30013"/>
                          <a:pt x="1388286" y="15984"/>
                          <a:pt x="1649705" y="0"/>
                        </a:cubicBezTo>
                        <a:cubicBezTo>
                          <a:pt x="1911124" y="-15984"/>
                          <a:pt x="2047067" y="-3789"/>
                          <a:pt x="2303105" y="0"/>
                        </a:cubicBezTo>
                        <a:cubicBezTo>
                          <a:pt x="2559143" y="3789"/>
                          <a:pt x="2640210" y="19458"/>
                          <a:pt x="2773554" y="0"/>
                        </a:cubicBezTo>
                        <a:cubicBezTo>
                          <a:pt x="2906898" y="-19458"/>
                          <a:pt x="3067056" y="-12813"/>
                          <a:pt x="3244002" y="0"/>
                        </a:cubicBezTo>
                        <a:cubicBezTo>
                          <a:pt x="3420948" y="12813"/>
                          <a:pt x="3895283" y="11877"/>
                          <a:pt x="4080355" y="0"/>
                        </a:cubicBezTo>
                        <a:cubicBezTo>
                          <a:pt x="4265427" y="-11877"/>
                          <a:pt x="4327114" y="-8660"/>
                          <a:pt x="4550803" y="0"/>
                        </a:cubicBezTo>
                        <a:cubicBezTo>
                          <a:pt x="4774492" y="8660"/>
                          <a:pt x="4945071" y="11163"/>
                          <a:pt x="5295680" y="0"/>
                        </a:cubicBezTo>
                        <a:cubicBezTo>
                          <a:pt x="5646289" y="-11163"/>
                          <a:pt x="5883464" y="-24158"/>
                          <a:pt x="6040556" y="0"/>
                        </a:cubicBezTo>
                        <a:cubicBezTo>
                          <a:pt x="6197648" y="24158"/>
                          <a:pt x="6511547" y="-35090"/>
                          <a:pt x="6876909" y="0"/>
                        </a:cubicBezTo>
                        <a:cubicBezTo>
                          <a:pt x="7242271" y="35090"/>
                          <a:pt x="7136192" y="-7634"/>
                          <a:pt x="7347358" y="0"/>
                        </a:cubicBezTo>
                        <a:cubicBezTo>
                          <a:pt x="7558524" y="7634"/>
                          <a:pt x="7844240" y="-19391"/>
                          <a:pt x="8183710" y="0"/>
                        </a:cubicBezTo>
                        <a:cubicBezTo>
                          <a:pt x="8523180" y="19391"/>
                          <a:pt x="8440068" y="10793"/>
                          <a:pt x="8654159" y="0"/>
                        </a:cubicBezTo>
                        <a:cubicBezTo>
                          <a:pt x="8868250" y="-10793"/>
                          <a:pt x="8958631" y="16149"/>
                          <a:pt x="9124607" y="0"/>
                        </a:cubicBezTo>
                        <a:cubicBezTo>
                          <a:pt x="9290583" y="-16149"/>
                          <a:pt x="9906033" y="43268"/>
                          <a:pt x="10143912" y="0"/>
                        </a:cubicBezTo>
                        <a:cubicBezTo>
                          <a:pt x="10710300" y="4279"/>
                          <a:pt x="11122658" y="455427"/>
                          <a:pt x="11140216" y="996304"/>
                        </a:cubicBezTo>
                        <a:cubicBezTo>
                          <a:pt x="11171380" y="1323885"/>
                          <a:pt x="11120122" y="1375279"/>
                          <a:pt x="11140216" y="1740189"/>
                        </a:cubicBezTo>
                        <a:cubicBezTo>
                          <a:pt x="11160310" y="2105099"/>
                          <a:pt x="11114751" y="2057912"/>
                          <a:pt x="11140216" y="2324670"/>
                        </a:cubicBezTo>
                        <a:cubicBezTo>
                          <a:pt x="11165681" y="2591428"/>
                          <a:pt x="11110147" y="2907596"/>
                          <a:pt x="11140216" y="3068555"/>
                        </a:cubicBezTo>
                        <a:cubicBezTo>
                          <a:pt x="11170285" y="3229515"/>
                          <a:pt x="11131993" y="3365065"/>
                          <a:pt x="11140216" y="3653036"/>
                        </a:cubicBezTo>
                        <a:cubicBezTo>
                          <a:pt x="11148439" y="3941007"/>
                          <a:pt x="11130027" y="3945227"/>
                          <a:pt x="11140216" y="4197666"/>
                        </a:cubicBezTo>
                        <a:cubicBezTo>
                          <a:pt x="11150406" y="4450105"/>
                          <a:pt x="11158338" y="4718384"/>
                          <a:pt x="11140216" y="4981402"/>
                        </a:cubicBezTo>
                        <a:cubicBezTo>
                          <a:pt x="11091928" y="5568079"/>
                          <a:pt x="10676528" y="5895514"/>
                          <a:pt x="10143912" y="5977706"/>
                        </a:cubicBezTo>
                        <a:cubicBezTo>
                          <a:pt x="9924738" y="6001527"/>
                          <a:pt x="9811317" y="6007652"/>
                          <a:pt x="9490511" y="5977706"/>
                        </a:cubicBezTo>
                        <a:cubicBezTo>
                          <a:pt x="9169705" y="5947760"/>
                          <a:pt x="9139362" y="5999689"/>
                          <a:pt x="9020063" y="5977706"/>
                        </a:cubicBezTo>
                        <a:cubicBezTo>
                          <a:pt x="8900764" y="5955723"/>
                          <a:pt x="8703959" y="5994676"/>
                          <a:pt x="8549615" y="5977706"/>
                        </a:cubicBezTo>
                        <a:cubicBezTo>
                          <a:pt x="8395271" y="5960736"/>
                          <a:pt x="7970050" y="5985063"/>
                          <a:pt x="7804738" y="5977706"/>
                        </a:cubicBezTo>
                        <a:cubicBezTo>
                          <a:pt x="7639426" y="5970349"/>
                          <a:pt x="7442507" y="5980400"/>
                          <a:pt x="7242813" y="5977706"/>
                        </a:cubicBezTo>
                        <a:cubicBezTo>
                          <a:pt x="7043119" y="5975012"/>
                          <a:pt x="6762903" y="5958274"/>
                          <a:pt x="6497937" y="5977706"/>
                        </a:cubicBezTo>
                        <a:cubicBezTo>
                          <a:pt x="6232971" y="5997138"/>
                          <a:pt x="6163665" y="5960820"/>
                          <a:pt x="6027488" y="5977706"/>
                        </a:cubicBezTo>
                        <a:cubicBezTo>
                          <a:pt x="5891311" y="5994592"/>
                          <a:pt x="5556057" y="5969420"/>
                          <a:pt x="5374088" y="5977706"/>
                        </a:cubicBezTo>
                        <a:cubicBezTo>
                          <a:pt x="5192119" y="5985992"/>
                          <a:pt x="5112063" y="5956618"/>
                          <a:pt x="4903639" y="5977706"/>
                        </a:cubicBezTo>
                        <a:cubicBezTo>
                          <a:pt x="4695215" y="5998794"/>
                          <a:pt x="4343630" y="5966654"/>
                          <a:pt x="4158763" y="5977706"/>
                        </a:cubicBezTo>
                        <a:cubicBezTo>
                          <a:pt x="3973896" y="5988758"/>
                          <a:pt x="3909935" y="5992244"/>
                          <a:pt x="3779790" y="5977706"/>
                        </a:cubicBezTo>
                        <a:cubicBezTo>
                          <a:pt x="3649645" y="5963168"/>
                          <a:pt x="3360330" y="5958608"/>
                          <a:pt x="3126390" y="5977706"/>
                        </a:cubicBezTo>
                        <a:cubicBezTo>
                          <a:pt x="2892450" y="5996804"/>
                          <a:pt x="2659698" y="5970004"/>
                          <a:pt x="2290037" y="5977706"/>
                        </a:cubicBezTo>
                        <a:cubicBezTo>
                          <a:pt x="1920376" y="5985408"/>
                          <a:pt x="1934967" y="5957684"/>
                          <a:pt x="1728113" y="5977706"/>
                        </a:cubicBezTo>
                        <a:cubicBezTo>
                          <a:pt x="1521259" y="5997728"/>
                          <a:pt x="1154476" y="5953724"/>
                          <a:pt x="996304" y="5977706"/>
                        </a:cubicBezTo>
                        <a:cubicBezTo>
                          <a:pt x="330718" y="5958843"/>
                          <a:pt x="75872" y="5418927"/>
                          <a:pt x="0" y="4981402"/>
                        </a:cubicBezTo>
                        <a:cubicBezTo>
                          <a:pt x="-23722" y="4754997"/>
                          <a:pt x="17306" y="4578175"/>
                          <a:pt x="0" y="4317219"/>
                        </a:cubicBezTo>
                        <a:cubicBezTo>
                          <a:pt x="-17306" y="4056263"/>
                          <a:pt x="17108" y="3841592"/>
                          <a:pt x="0" y="3692887"/>
                        </a:cubicBezTo>
                        <a:cubicBezTo>
                          <a:pt x="-17108" y="3544182"/>
                          <a:pt x="-34870" y="3234940"/>
                          <a:pt x="0" y="2988853"/>
                        </a:cubicBezTo>
                        <a:cubicBezTo>
                          <a:pt x="34870" y="2742766"/>
                          <a:pt x="-6289" y="2463641"/>
                          <a:pt x="0" y="2324670"/>
                        </a:cubicBezTo>
                        <a:cubicBezTo>
                          <a:pt x="6289" y="2185699"/>
                          <a:pt x="12612" y="1932158"/>
                          <a:pt x="0" y="1700338"/>
                        </a:cubicBezTo>
                        <a:cubicBezTo>
                          <a:pt x="-12612" y="1468518"/>
                          <a:pt x="14098" y="1175314"/>
                          <a:pt x="0" y="996304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33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0011" y="-248848"/>
            <a:ext cx="4473044" cy="255602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 rot="21049605">
            <a:off x="327550" y="1210826"/>
            <a:ext cx="2539767" cy="650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29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Khám phá</a:t>
            </a:r>
            <a:endParaRPr lang="zh-CN" altLang="en-US" sz="3629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0677" y="17419"/>
            <a:ext cx="1791324" cy="168328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8597" y="2974209"/>
            <a:ext cx="4132928" cy="4132928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527" y="5120690"/>
            <a:ext cx="10852366" cy="2165035"/>
          </a:xfrm>
          <a:prstGeom prst="rect">
            <a:avLst/>
          </a:prstGeom>
        </p:spPr>
      </p:pic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4DA3867D-0C1E-8794-EE34-FDC6BCDFFD0C}"/>
              </a:ext>
            </a:extLst>
          </p:cNvPr>
          <p:cNvSpPr txBox="1"/>
          <p:nvPr/>
        </p:nvSpPr>
        <p:spPr>
          <a:xfrm>
            <a:off x="3332622" y="513592"/>
            <a:ext cx="5852500" cy="7625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355" b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Tính 25 285 - 11 436 = ?</a:t>
            </a:r>
          </a:p>
        </p:txBody>
      </p:sp>
      <p:grpSp>
        <p:nvGrpSpPr>
          <p:cNvPr id="16" name="Nhóm 15">
            <a:extLst>
              <a:ext uri="{FF2B5EF4-FFF2-40B4-BE49-F238E27FC236}">
                <a16:creationId xmlns:a16="http://schemas.microsoft.com/office/drawing/2014/main" id="{D17B82FD-545C-EF34-C505-C4AFD5029A0C}"/>
              </a:ext>
            </a:extLst>
          </p:cNvPr>
          <p:cNvGrpSpPr/>
          <p:nvPr/>
        </p:nvGrpSpPr>
        <p:grpSpPr>
          <a:xfrm>
            <a:off x="2686017" y="1998060"/>
            <a:ext cx="1693038" cy="1353384"/>
            <a:chOff x="2960914" y="2202449"/>
            <a:chExt cx="1866310" cy="1491894"/>
          </a:xfrm>
        </p:grpSpPr>
        <p:sp>
          <p:nvSpPr>
            <p:cNvPr id="13" name="Hộp Văn bản 12">
              <a:extLst>
                <a:ext uri="{FF2B5EF4-FFF2-40B4-BE49-F238E27FC236}">
                  <a16:creationId xmlns:a16="http://schemas.microsoft.com/office/drawing/2014/main" id="{A5072B30-DD95-6838-8D7E-CFD3879E3703}"/>
                </a:ext>
              </a:extLst>
            </p:cNvPr>
            <p:cNvSpPr txBox="1"/>
            <p:nvPr/>
          </p:nvSpPr>
          <p:spPr>
            <a:xfrm>
              <a:off x="3033303" y="2202449"/>
              <a:ext cx="1793921" cy="14918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75000"/>
                </a:lnSpc>
              </a:pPr>
              <a:r>
                <a:rPr lang="en-US" sz="3629" b="1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25 285</a:t>
              </a:r>
            </a:p>
            <a:p>
              <a:pPr algn="r">
                <a:lnSpc>
                  <a:spcPct val="75000"/>
                </a:lnSpc>
              </a:pPr>
              <a:r>
                <a:rPr lang="en-US" sz="3629" b="1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-           </a:t>
              </a:r>
            </a:p>
            <a:p>
              <a:pPr algn="r">
                <a:lnSpc>
                  <a:spcPct val="75000"/>
                </a:lnSpc>
              </a:pPr>
              <a:r>
                <a:rPr lang="en-US" sz="3629" b="1" dirty="0">
                  <a:latin typeface="Times New Roman" panose="02020603050405020304" pitchFamily="18" charset="0"/>
                  <a:ea typeface="AvantGarde" panose="00000400000000000000" pitchFamily="2" charset="0"/>
                  <a:cs typeface="Times New Roman" panose="02020603050405020304" pitchFamily="18" charset="0"/>
                </a:rPr>
                <a:t>11 436</a:t>
              </a:r>
            </a:p>
          </p:txBody>
        </p:sp>
        <p:cxnSp>
          <p:nvCxnSpPr>
            <p:cNvPr id="15" name="Đường nối Thẳng 14">
              <a:extLst>
                <a:ext uri="{FF2B5EF4-FFF2-40B4-BE49-F238E27FC236}">
                  <a16:creationId xmlns:a16="http://schemas.microsoft.com/office/drawing/2014/main" id="{31FC7E6E-F1BD-9C18-4E23-814F7B175187}"/>
                </a:ext>
              </a:extLst>
            </p:cNvPr>
            <p:cNvCxnSpPr/>
            <p:nvPr/>
          </p:nvCxnSpPr>
          <p:spPr>
            <a:xfrm>
              <a:off x="2960914" y="3679777"/>
              <a:ext cx="186631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Hộp Văn bản 16">
            <a:extLst>
              <a:ext uri="{FF2B5EF4-FFF2-40B4-BE49-F238E27FC236}">
                <a16:creationId xmlns:a16="http://schemas.microsoft.com/office/drawing/2014/main" id="{3F5137E3-DF71-20B9-E051-ADE930AA0E2E}"/>
              </a:ext>
            </a:extLst>
          </p:cNvPr>
          <p:cNvSpPr txBox="1"/>
          <p:nvPr/>
        </p:nvSpPr>
        <p:spPr>
          <a:xfrm>
            <a:off x="4933153" y="1326962"/>
            <a:ext cx="6732954" cy="985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14772" indent="-414772">
              <a:buSzPct val="150000"/>
              <a:buFont typeface="Arial" panose="020B0604020202020204" pitchFamily="34" charset="0"/>
              <a:buChar char="•"/>
            </a:pP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5 </a:t>
            </a:r>
            <a:r>
              <a:rPr lang="en-US" sz="28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trừ</a:t>
            </a: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6, </a:t>
            </a:r>
            <a:r>
              <a:rPr lang="en-US" sz="28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lấy</a:t>
            </a: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15 </a:t>
            </a:r>
            <a:r>
              <a:rPr lang="en-US" sz="28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trừ</a:t>
            </a: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6 </a:t>
            </a:r>
            <a:r>
              <a:rPr lang="en-US" sz="28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9, </a:t>
            </a:r>
            <a:r>
              <a:rPr lang="en-US" sz="28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9, </a:t>
            </a:r>
            <a:r>
              <a:rPr lang="en-US" sz="28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nhớ</a:t>
            </a: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1.</a:t>
            </a:r>
          </a:p>
        </p:txBody>
      </p:sp>
      <p:sp>
        <p:nvSpPr>
          <p:cNvPr id="18" name="Hộp Văn bản 17">
            <a:extLst>
              <a:ext uri="{FF2B5EF4-FFF2-40B4-BE49-F238E27FC236}">
                <a16:creationId xmlns:a16="http://schemas.microsoft.com/office/drawing/2014/main" id="{C6213F70-5D56-7B7E-909D-57ADA64B7353}"/>
              </a:ext>
            </a:extLst>
          </p:cNvPr>
          <p:cNvSpPr txBox="1"/>
          <p:nvPr/>
        </p:nvSpPr>
        <p:spPr>
          <a:xfrm>
            <a:off x="3970427" y="3378004"/>
            <a:ext cx="426675" cy="650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29" b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D19EAE3D-FDDC-A52B-7646-C38A79ED49A4}"/>
              </a:ext>
            </a:extLst>
          </p:cNvPr>
          <p:cNvSpPr txBox="1"/>
          <p:nvPr/>
        </p:nvSpPr>
        <p:spPr>
          <a:xfrm>
            <a:off x="4933153" y="2411354"/>
            <a:ext cx="6732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14772" indent="-414772">
              <a:buSzPct val="150000"/>
              <a:buFont typeface="Arial" panose="020B0604020202020204" pitchFamily="34" charset="0"/>
              <a:buChar char="•"/>
            </a:pP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3 </a:t>
            </a:r>
            <a:r>
              <a:rPr lang="en-US" sz="28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thêm</a:t>
            </a: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1 </a:t>
            </a:r>
            <a:r>
              <a:rPr lang="en-US" sz="28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4, 8 </a:t>
            </a:r>
            <a:r>
              <a:rPr lang="en-US" sz="28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trừ</a:t>
            </a: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4 </a:t>
            </a:r>
            <a:r>
              <a:rPr lang="en-US" sz="28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4, </a:t>
            </a:r>
            <a:r>
              <a:rPr lang="en-US" sz="28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4.</a:t>
            </a:r>
          </a:p>
        </p:txBody>
      </p:sp>
      <p:sp>
        <p:nvSpPr>
          <p:cNvPr id="23" name="Hộp Văn bản 22">
            <a:extLst>
              <a:ext uri="{FF2B5EF4-FFF2-40B4-BE49-F238E27FC236}">
                <a16:creationId xmlns:a16="http://schemas.microsoft.com/office/drawing/2014/main" id="{73F25F36-8191-B785-06CE-912C5A750DBA}"/>
              </a:ext>
            </a:extLst>
          </p:cNvPr>
          <p:cNvSpPr txBox="1"/>
          <p:nvPr/>
        </p:nvSpPr>
        <p:spPr>
          <a:xfrm>
            <a:off x="3718842" y="3378004"/>
            <a:ext cx="426675" cy="650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29" b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A7A8D6D8-2CF8-015F-3065-57B5FBE1CB0B}"/>
              </a:ext>
            </a:extLst>
          </p:cNvPr>
          <p:cNvSpPr txBox="1"/>
          <p:nvPr/>
        </p:nvSpPr>
        <p:spPr>
          <a:xfrm>
            <a:off x="4933153" y="3094100"/>
            <a:ext cx="6732954" cy="9857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14772" indent="-414772">
              <a:buSzPct val="150000"/>
              <a:buFont typeface="Arial" panose="020B0604020202020204" pitchFamily="34" charset="0"/>
              <a:buChar char="•"/>
            </a:pP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2 </a:t>
            </a:r>
            <a:r>
              <a:rPr lang="en-US" sz="28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không</a:t>
            </a: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trừ</a:t>
            </a: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4, </a:t>
            </a:r>
            <a:r>
              <a:rPr lang="en-US" sz="28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lấy</a:t>
            </a: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12 </a:t>
            </a:r>
            <a:r>
              <a:rPr lang="en-US" sz="28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trừ</a:t>
            </a: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4 </a:t>
            </a:r>
            <a:r>
              <a:rPr lang="en-US" sz="28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8, </a:t>
            </a:r>
            <a:r>
              <a:rPr lang="en-US" sz="28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8, </a:t>
            </a:r>
            <a:r>
              <a:rPr lang="en-US" sz="28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nhớ</a:t>
            </a: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1.</a:t>
            </a: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E4239039-37D6-6222-6CA4-2A7CA74F4EBE}"/>
              </a:ext>
            </a:extLst>
          </p:cNvPr>
          <p:cNvSpPr txBox="1"/>
          <p:nvPr/>
        </p:nvSpPr>
        <p:spPr>
          <a:xfrm>
            <a:off x="3450340" y="3378004"/>
            <a:ext cx="426675" cy="650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29" b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259B2CAB-F481-F138-AA71-89125FE79AA3}"/>
              </a:ext>
            </a:extLst>
          </p:cNvPr>
          <p:cNvSpPr txBox="1"/>
          <p:nvPr/>
        </p:nvSpPr>
        <p:spPr>
          <a:xfrm>
            <a:off x="4933153" y="4108332"/>
            <a:ext cx="6732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14772" indent="-414772">
              <a:buSzPct val="150000"/>
              <a:buFont typeface="Arial" panose="020B0604020202020204" pitchFamily="34" charset="0"/>
              <a:buChar char="•"/>
            </a:pP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1 </a:t>
            </a:r>
            <a:r>
              <a:rPr lang="en-US" sz="28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thêm</a:t>
            </a: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1 </a:t>
            </a:r>
            <a:r>
              <a:rPr lang="en-US" sz="28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2, 5 </a:t>
            </a:r>
            <a:r>
              <a:rPr lang="en-US" sz="28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trừ</a:t>
            </a: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2 </a:t>
            </a:r>
            <a:r>
              <a:rPr lang="en-US" sz="28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3, </a:t>
            </a:r>
            <a:r>
              <a:rPr lang="en-US" sz="28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3.</a:t>
            </a:r>
          </a:p>
        </p:txBody>
      </p:sp>
      <p:sp>
        <p:nvSpPr>
          <p:cNvPr id="27" name="Hộp Văn bản 26">
            <a:extLst>
              <a:ext uri="{FF2B5EF4-FFF2-40B4-BE49-F238E27FC236}">
                <a16:creationId xmlns:a16="http://schemas.microsoft.com/office/drawing/2014/main" id="{AA0BD766-604A-F19C-3B1A-080F1841FFB8}"/>
              </a:ext>
            </a:extLst>
          </p:cNvPr>
          <p:cNvSpPr txBox="1"/>
          <p:nvPr/>
        </p:nvSpPr>
        <p:spPr>
          <a:xfrm>
            <a:off x="3075088" y="3378004"/>
            <a:ext cx="348267" cy="650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29" b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8" name="Hộp Văn bản 27">
            <a:extLst>
              <a:ext uri="{FF2B5EF4-FFF2-40B4-BE49-F238E27FC236}">
                <a16:creationId xmlns:a16="http://schemas.microsoft.com/office/drawing/2014/main" id="{068D7B0A-D974-C7A0-55F6-C9EF2EAEA3C0}"/>
              </a:ext>
            </a:extLst>
          </p:cNvPr>
          <p:cNvSpPr txBox="1"/>
          <p:nvPr/>
        </p:nvSpPr>
        <p:spPr>
          <a:xfrm>
            <a:off x="4935224" y="4855447"/>
            <a:ext cx="6732954" cy="539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14772" indent="-414772">
              <a:buSzPct val="150000"/>
              <a:buFont typeface="Arial" panose="020B0604020202020204" pitchFamily="34" charset="0"/>
              <a:buChar char="•"/>
            </a:pP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2 </a:t>
            </a:r>
            <a:r>
              <a:rPr lang="en-US" sz="28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trừ</a:t>
            </a: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1 </a:t>
            </a:r>
            <a:r>
              <a:rPr lang="en-US" sz="28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bằng</a:t>
            </a: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1, </a:t>
            </a:r>
            <a:r>
              <a:rPr lang="en-US" sz="2800" b="1" dirty="0" err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1.</a:t>
            </a:r>
          </a:p>
        </p:txBody>
      </p:sp>
      <p:sp>
        <p:nvSpPr>
          <p:cNvPr id="47" name="Hộp Văn bản 46">
            <a:extLst>
              <a:ext uri="{FF2B5EF4-FFF2-40B4-BE49-F238E27FC236}">
                <a16:creationId xmlns:a16="http://schemas.microsoft.com/office/drawing/2014/main" id="{D9792C31-3D1D-C8F6-885E-8922B106699F}"/>
              </a:ext>
            </a:extLst>
          </p:cNvPr>
          <p:cNvSpPr txBox="1"/>
          <p:nvPr/>
        </p:nvSpPr>
        <p:spPr>
          <a:xfrm>
            <a:off x="2792003" y="3378004"/>
            <a:ext cx="348267" cy="650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29" b="1">
                <a:solidFill>
                  <a:srgbClr val="C0000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3" name="Hộp Văn bản 52">
            <a:extLst>
              <a:ext uri="{FF2B5EF4-FFF2-40B4-BE49-F238E27FC236}">
                <a16:creationId xmlns:a16="http://schemas.microsoft.com/office/drawing/2014/main" id="{7AA592F9-25D4-1E57-6FE3-1C41E3029BB7}"/>
              </a:ext>
            </a:extLst>
          </p:cNvPr>
          <p:cNvSpPr txBox="1"/>
          <p:nvPr/>
        </p:nvSpPr>
        <p:spPr>
          <a:xfrm>
            <a:off x="3450341" y="5541163"/>
            <a:ext cx="5379100" cy="685032"/>
          </a:xfrm>
          <a:prstGeom prst="roundRect">
            <a:avLst>
              <a:gd name="adj" fmla="val 36857"/>
            </a:avLst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SzPct val="150000"/>
            </a:pPr>
            <a:r>
              <a:rPr lang="en-US" sz="2903" b="1"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Vậy 25 285 – 11 436 = 13 849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12" grpId="0"/>
      <p:bldP spid="17" grpId="0"/>
      <p:bldP spid="18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47" grpId="0"/>
      <p:bldP spid="5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"/>
            <a:ext cx="12192000" cy="685753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299" y="4034826"/>
            <a:ext cx="10852366" cy="216503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2334" y="438496"/>
            <a:ext cx="1843127" cy="181129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01" y="117717"/>
            <a:ext cx="1560921" cy="1560921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32F0116-681D-4135-B5CE-70DA6F86F7F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533" y="624338"/>
            <a:ext cx="9237897" cy="4324497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3A4B13B7-338C-4FD7-BAC5-4DDCEC83157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886" y="1652979"/>
            <a:ext cx="2913341" cy="2922346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30B5A425-41FC-4C05-B42D-949D072799CB}"/>
              </a:ext>
            </a:extLst>
          </p:cNvPr>
          <p:cNvSpPr/>
          <p:nvPr/>
        </p:nvSpPr>
        <p:spPr>
          <a:xfrm>
            <a:off x="4407649" y="2607231"/>
            <a:ext cx="6020420" cy="13285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29544">
              <a:lnSpc>
                <a:spcPct val="77000"/>
              </a:lnSpc>
              <a:defRPr/>
            </a:pPr>
            <a:r>
              <a:rPr lang="en-US" altLang="zh-CN" sz="10433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Luyện</a:t>
            </a:r>
            <a:r>
              <a:rPr lang="en-US" altLang="zh-CN" sz="10433" b="1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10433" b="1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tập</a:t>
            </a:r>
            <a:endParaRPr lang="zh-CN" altLang="en-US" sz="10433" b="1" dirty="0">
              <a:solidFill>
                <a:srgbClr val="C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Hình ảnh 6">
            <a:extLst>
              <a:ext uri="{FF2B5EF4-FFF2-40B4-BE49-F238E27FC236}">
                <a16:creationId xmlns:a16="http://schemas.microsoft.com/office/drawing/2014/main" id="{91BB0F1B-1DB3-0508-4F8A-E2CA6471B9C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2486" y="1652979"/>
            <a:ext cx="2733735" cy="2900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672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"/>
            <a:ext cx="12192000" cy="6857532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0011" y="-248848"/>
            <a:ext cx="4473044" cy="255602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 rot="21049605">
            <a:off x="339788" y="1103748"/>
            <a:ext cx="3173187" cy="7066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992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Luyện tập</a:t>
            </a:r>
            <a:endParaRPr lang="zh-CN" altLang="en-US" sz="3992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434" y="4871826"/>
            <a:ext cx="10852366" cy="2165035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6722" y="69116"/>
            <a:ext cx="2049766" cy="2098364"/>
          </a:xfrm>
          <a:prstGeom prst="rect">
            <a:avLst/>
          </a:prstGeom>
        </p:spPr>
      </p:pic>
      <p:pic>
        <p:nvPicPr>
          <p:cNvPr id="9" name="图片 8" descr="图片包含 餐桌, 就坐&#10;&#10;已生成高可信度的说明">
            <a:extLst>
              <a:ext uri="{FF2B5EF4-FFF2-40B4-BE49-F238E27FC236}">
                <a16:creationId xmlns:a16="http://schemas.microsoft.com/office/drawing/2014/main" id="{9C8B84EB-A9B3-45A9-991E-B6221A816C4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22694" y="-31621"/>
            <a:ext cx="8104958" cy="6268363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44F7C351-8070-40F3-A534-4BA185BF2041}"/>
              </a:ext>
            </a:extLst>
          </p:cNvPr>
          <p:cNvSpPr/>
          <p:nvPr/>
        </p:nvSpPr>
        <p:spPr>
          <a:xfrm>
            <a:off x="4812510" y="1577637"/>
            <a:ext cx="2564245" cy="829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29544">
              <a:lnSpc>
                <a:spcPct val="150000"/>
              </a:lnSpc>
              <a:defRPr/>
            </a:pPr>
            <a:r>
              <a:rPr lang="en-US" altLang="zh-CN" sz="3629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3629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1: </a:t>
            </a:r>
            <a:r>
              <a:rPr lang="en-US" altLang="zh-CN" sz="3629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Tính</a:t>
            </a:r>
            <a:endParaRPr lang="zh-CN" altLang="en-US" sz="3629" dirty="0">
              <a:solidFill>
                <a:srgbClr val="C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Hình ảnh 3">
            <a:extLst>
              <a:ext uri="{FF2B5EF4-FFF2-40B4-BE49-F238E27FC236}">
                <a16:creationId xmlns:a16="http://schemas.microsoft.com/office/drawing/2014/main" id="{0EAB68F1-6C95-4766-76BC-CE76B703D8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976" b="93932" l="9752" r="90426">
                        <a14:foregroundMark x1="32092" y1="9229" x2="32092" y2="9229"/>
                        <a14:foregroundMark x1="29255" y1="9102" x2="29255" y2="9102"/>
                        <a14:foregroundMark x1="90426" y1="50063" x2="90426" y2="50063"/>
                        <a14:foregroundMark x1="63121" y1="93932" x2="65071" y2="8836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6962" y="1953029"/>
            <a:ext cx="3553522" cy="4983752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5591" y="5221493"/>
            <a:ext cx="2612367" cy="1572060"/>
          </a:xfrm>
          <a:prstGeom prst="rect">
            <a:avLst/>
          </a:prstGeom>
        </p:spPr>
      </p:pic>
      <p:grpSp>
        <p:nvGrpSpPr>
          <p:cNvPr id="21" name="Nhóm 20">
            <a:extLst>
              <a:ext uri="{FF2B5EF4-FFF2-40B4-BE49-F238E27FC236}">
                <a16:creationId xmlns:a16="http://schemas.microsoft.com/office/drawing/2014/main" id="{02D0FD64-580D-2107-0308-01473807B048}"/>
              </a:ext>
            </a:extLst>
          </p:cNvPr>
          <p:cNvGrpSpPr/>
          <p:nvPr/>
        </p:nvGrpSpPr>
        <p:grpSpPr>
          <a:xfrm>
            <a:off x="2291059" y="2760672"/>
            <a:ext cx="6854436" cy="908005"/>
            <a:chOff x="2525533" y="3043112"/>
            <a:chExt cx="7555945" cy="968378"/>
          </a:xfrm>
        </p:grpSpPr>
        <p:sp>
          <p:nvSpPr>
            <p:cNvPr id="12" name="矩形 9">
              <a:extLst>
                <a:ext uri="{FF2B5EF4-FFF2-40B4-BE49-F238E27FC236}">
                  <a16:creationId xmlns:a16="http://schemas.microsoft.com/office/drawing/2014/main" id="{F2A4FF79-C723-DD3B-4777-0C8295746CF1}"/>
                </a:ext>
              </a:extLst>
            </p:cNvPr>
            <p:cNvSpPr/>
            <p:nvPr/>
          </p:nvSpPr>
          <p:spPr>
            <a:xfrm>
              <a:off x="2525533" y="3043112"/>
              <a:ext cx="1742766" cy="9683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829544">
                <a:lnSpc>
                  <a:spcPct val="46000"/>
                </a:lnSpc>
                <a:defRPr/>
              </a:pPr>
              <a:r>
                <a:rPr lang="en-US" altLang="zh-CN" sz="3629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3 154</a:t>
              </a:r>
            </a:p>
            <a:p>
              <a:pPr defTabSz="829544">
                <a:lnSpc>
                  <a:spcPct val="46000"/>
                </a:lnSpc>
                <a:defRPr/>
              </a:pPr>
              <a:r>
                <a:rPr lang="en-US" altLang="zh-CN" sz="3629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-</a:t>
              </a:r>
            </a:p>
            <a:p>
              <a:pPr algn="r" defTabSz="829544">
                <a:lnSpc>
                  <a:spcPct val="46000"/>
                </a:lnSpc>
                <a:defRPr/>
              </a:pPr>
              <a:r>
                <a:rPr lang="en-US" altLang="zh-CN" sz="3629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1 328</a:t>
              </a:r>
              <a:endParaRPr lang="zh-CN" altLang="en-US" sz="3629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矩形 9">
              <a:extLst>
                <a:ext uri="{FF2B5EF4-FFF2-40B4-BE49-F238E27FC236}">
                  <a16:creationId xmlns:a16="http://schemas.microsoft.com/office/drawing/2014/main" id="{A807EAA2-E26C-743A-CC00-9C7B1756A71B}"/>
                </a:ext>
              </a:extLst>
            </p:cNvPr>
            <p:cNvSpPr/>
            <p:nvPr/>
          </p:nvSpPr>
          <p:spPr>
            <a:xfrm>
              <a:off x="4463259" y="3043112"/>
              <a:ext cx="1742766" cy="9683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829544">
                <a:lnSpc>
                  <a:spcPct val="46000"/>
                </a:lnSpc>
                <a:defRPr/>
              </a:pPr>
              <a:r>
                <a:rPr lang="en-US" altLang="zh-CN" sz="3629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64 173</a:t>
              </a:r>
            </a:p>
            <a:p>
              <a:pPr defTabSz="829544">
                <a:lnSpc>
                  <a:spcPct val="46000"/>
                </a:lnSpc>
                <a:defRPr/>
              </a:pPr>
              <a:r>
                <a:rPr lang="en-US" altLang="zh-CN" sz="3629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-</a:t>
              </a:r>
            </a:p>
            <a:p>
              <a:pPr algn="r" defTabSz="829544">
                <a:lnSpc>
                  <a:spcPct val="46000"/>
                </a:lnSpc>
                <a:defRPr/>
              </a:pPr>
              <a:r>
                <a:rPr lang="en-US" altLang="zh-CN" sz="3629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20 516</a:t>
              </a:r>
              <a:endParaRPr lang="zh-CN" altLang="en-US" sz="3629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矩形 9">
              <a:extLst>
                <a:ext uri="{FF2B5EF4-FFF2-40B4-BE49-F238E27FC236}">
                  <a16:creationId xmlns:a16="http://schemas.microsoft.com/office/drawing/2014/main" id="{ACBA686F-061E-DE30-CD05-3DB60D0A3179}"/>
                </a:ext>
              </a:extLst>
            </p:cNvPr>
            <p:cNvSpPr/>
            <p:nvPr/>
          </p:nvSpPr>
          <p:spPr>
            <a:xfrm>
              <a:off x="6335579" y="3043112"/>
              <a:ext cx="1808172" cy="9683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829544">
                <a:lnSpc>
                  <a:spcPct val="46000"/>
                </a:lnSpc>
                <a:defRPr/>
              </a:pPr>
              <a:r>
                <a:rPr lang="en-US" altLang="zh-CN" sz="3629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15 380</a:t>
              </a:r>
            </a:p>
            <a:p>
              <a:pPr defTabSz="829544">
                <a:lnSpc>
                  <a:spcPct val="46000"/>
                </a:lnSpc>
                <a:defRPr/>
              </a:pPr>
              <a:r>
                <a:rPr lang="en-US" altLang="zh-CN" sz="3629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-</a:t>
              </a:r>
            </a:p>
            <a:p>
              <a:pPr algn="r" defTabSz="829544">
                <a:lnSpc>
                  <a:spcPct val="46000"/>
                </a:lnSpc>
                <a:defRPr/>
              </a:pPr>
              <a:r>
                <a:rPr lang="en-US" altLang="zh-CN" sz="3629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9 203</a:t>
              </a:r>
              <a:endParaRPr lang="zh-CN" altLang="en-US" sz="3629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矩形 9">
              <a:extLst>
                <a:ext uri="{FF2B5EF4-FFF2-40B4-BE49-F238E27FC236}">
                  <a16:creationId xmlns:a16="http://schemas.microsoft.com/office/drawing/2014/main" id="{D4FE4B74-DF90-81E0-5A11-3633A0A19B42}"/>
                </a:ext>
              </a:extLst>
            </p:cNvPr>
            <p:cNvSpPr/>
            <p:nvPr/>
          </p:nvSpPr>
          <p:spPr>
            <a:xfrm>
              <a:off x="8338712" y="3043112"/>
              <a:ext cx="1742766" cy="96837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829544">
                <a:lnSpc>
                  <a:spcPct val="46000"/>
                </a:lnSpc>
                <a:defRPr/>
              </a:pPr>
              <a:r>
                <a:rPr lang="en-US" altLang="zh-CN" sz="3629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18 618</a:t>
              </a:r>
            </a:p>
            <a:p>
              <a:pPr defTabSz="829544">
                <a:lnSpc>
                  <a:spcPct val="46000"/>
                </a:lnSpc>
                <a:defRPr/>
              </a:pPr>
              <a:r>
                <a:rPr lang="en-US" altLang="zh-CN" sz="3629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-</a:t>
              </a:r>
            </a:p>
            <a:p>
              <a:pPr algn="r" defTabSz="829544">
                <a:lnSpc>
                  <a:spcPct val="46000"/>
                </a:lnSpc>
                <a:defRPr/>
              </a:pPr>
              <a:r>
                <a:rPr lang="en-US" altLang="zh-CN" sz="3629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9 584</a:t>
              </a:r>
              <a:endParaRPr lang="zh-CN" altLang="en-US" sz="3629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7" name="Đường nối Thẳng 16">
              <a:extLst>
                <a:ext uri="{FF2B5EF4-FFF2-40B4-BE49-F238E27FC236}">
                  <a16:creationId xmlns:a16="http://schemas.microsoft.com/office/drawing/2014/main" id="{0228C537-5D52-C4DA-7679-92152E04DA8C}"/>
                </a:ext>
              </a:extLst>
            </p:cNvPr>
            <p:cNvCxnSpPr>
              <a:cxnSpLocks/>
            </p:cNvCxnSpPr>
            <p:nvPr/>
          </p:nvCxnSpPr>
          <p:spPr>
            <a:xfrm>
              <a:off x="2607733" y="3946965"/>
              <a:ext cx="1569156" cy="0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Đường nối Thẳng 17">
              <a:extLst>
                <a:ext uri="{FF2B5EF4-FFF2-40B4-BE49-F238E27FC236}">
                  <a16:creationId xmlns:a16="http://schemas.microsoft.com/office/drawing/2014/main" id="{C53C2D28-A8EF-B082-7367-55A8E62CB5A7}"/>
                </a:ext>
              </a:extLst>
            </p:cNvPr>
            <p:cNvCxnSpPr>
              <a:cxnSpLocks/>
            </p:cNvCxnSpPr>
            <p:nvPr/>
          </p:nvCxnSpPr>
          <p:spPr>
            <a:xfrm>
              <a:off x="4611511" y="3946965"/>
              <a:ext cx="1569156" cy="0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Đường nối Thẳng 18">
              <a:extLst>
                <a:ext uri="{FF2B5EF4-FFF2-40B4-BE49-F238E27FC236}">
                  <a16:creationId xmlns:a16="http://schemas.microsoft.com/office/drawing/2014/main" id="{97108DD0-01F7-5FB0-D6CC-EC9F8DB65A10}"/>
                </a:ext>
              </a:extLst>
            </p:cNvPr>
            <p:cNvCxnSpPr>
              <a:cxnSpLocks/>
            </p:cNvCxnSpPr>
            <p:nvPr/>
          </p:nvCxnSpPr>
          <p:spPr>
            <a:xfrm>
              <a:off x="6604000" y="3946965"/>
              <a:ext cx="1569156" cy="0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Đường nối Thẳng 19">
              <a:extLst>
                <a:ext uri="{FF2B5EF4-FFF2-40B4-BE49-F238E27FC236}">
                  <a16:creationId xmlns:a16="http://schemas.microsoft.com/office/drawing/2014/main" id="{642C4E92-8A73-C9C2-E352-1EDB09025DA1}"/>
                </a:ext>
              </a:extLst>
            </p:cNvPr>
            <p:cNvCxnSpPr>
              <a:cxnSpLocks/>
            </p:cNvCxnSpPr>
            <p:nvPr/>
          </p:nvCxnSpPr>
          <p:spPr>
            <a:xfrm>
              <a:off x="8494889" y="3946965"/>
              <a:ext cx="1569156" cy="0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矩形 9">
            <a:extLst>
              <a:ext uri="{FF2B5EF4-FFF2-40B4-BE49-F238E27FC236}">
                <a16:creationId xmlns:a16="http://schemas.microsoft.com/office/drawing/2014/main" id="{AFE7F779-AAFF-FACD-DF44-B73763771452}"/>
              </a:ext>
            </a:extLst>
          </p:cNvPr>
          <p:cNvSpPr/>
          <p:nvPr/>
        </p:nvSpPr>
        <p:spPr>
          <a:xfrm>
            <a:off x="2291058" y="3759748"/>
            <a:ext cx="1580964" cy="394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829544">
              <a:lnSpc>
                <a:spcPct val="46000"/>
              </a:lnSpc>
              <a:defRPr/>
            </a:pPr>
            <a:r>
              <a:rPr lang="en-US" altLang="zh-CN" sz="3629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1 826</a:t>
            </a:r>
            <a:endParaRPr lang="zh-CN" altLang="en-US" sz="3629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矩形 9">
            <a:extLst>
              <a:ext uri="{FF2B5EF4-FFF2-40B4-BE49-F238E27FC236}">
                <a16:creationId xmlns:a16="http://schemas.microsoft.com/office/drawing/2014/main" id="{0AB4BA20-E969-466F-2BE1-FCD28C7577A5}"/>
              </a:ext>
            </a:extLst>
          </p:cNvPr>
          <p:cNvSpPr/>
          <p:nvPr/>
        </p:nvSpPr>
        <p:spPr>
          <a:xfrm>
            <a:off x="4043424" y="3759748"/>
            <a:ext cx="1580964" cy="394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829544">
              <a:lnSpc>
                <a:spcPct val="46000"/>
              </a:lnSpc>
              <a:defRPr/>
            </a:pPr>
            <a:r>
              <a:rPr lang="en-US" altLang="zh-CN" sz="3629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43 657</a:t>
            </a:r>
            <a:endParaRPr lang="zh-CN" altLang="en-US" sz="3629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矩形 9">
            <a:extLst>
              <a:ext uri="{FF2B5EF4-FFF2-40B4-BE49-F238E27FC236}">
                <a16:creationId xmlns:a16="http://schemas.microsoft.com/office/drawing/2014/main" id="{9EF00DC1-43B7-8852-9BBF-6D48031B9872}"/>
              </a:ext>
            </a:extLst>
          </p:cNvPr>
          <p:cNvSpPr/>
          <p:nvPr/>
        </p:nvSpPr>
        <p:spPr>
          <a:xfrm>
            <a:off x="5795791" y="3759748"/>
            <a:ext cx="1580964" cy="394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829544">
              <a:lnSpc>
                <a:spcPct val="46000"/>
              </a:lnSpc>
              <a:defRPr/>
            </a:pPr>
            <a:r>
              <a:rPr lang="en-US" altLang="zh-CN" sz="3629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6  177</a:t>
            </a:r>
            <a:endParaRPr lang="zh-CN" altLang="en-US" sz="3629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矩形 9">
            <a:extLst>
              <a:ext uri="{FF2B5EF4-FFF2-40B4-BE49-F238E27FC236}">
                <a16:creationId xmlns:a16="http://schemas.microsoft.com/office/drawing/2014/main" id="{87554F0B-00BB-5D77-4BD0-D37740978E5E}"/>
              </a:ext>
            </a:extLst>
          </p:cNvPr>
          <p:cNvSpPr/>
          <p:nvPr/>
        </p:nvSpPr>
        <p:spPr>
          <a:xfrm>
            <a:off x="7548158" y="3759748"/>
            <a:ext cx="1580964" cy="394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829544">
              <a:lnSpc>
                <a:spcPct val="46000"/>
              </a:lnSpc>
              <a:defRPr/>
            </a:pPr>
            <a:r>
              <a:rPr lang="en-US" altLang="zh-CN" sz="3629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9 034</a:t>
            </a:r>
            <a:endParaRPr lang="zh-CN" altLang="en-US" sz="3629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22" grpId="0"/>
      <p:bldP spid="23" grpId="0"/>
      <p:bldP spid="24" grpId="0"/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4775"/>
            <a:ext cx="12192000" cy="685753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10936">
            <a:off x="301016" y="25763"/>
            <a:ext cx="11633997" cy="570348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8060" y="289832"/>
            <a:ext cx="1982521" cy="339268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649" y="4781367"/>
            <a:ext cx="10852366" cy="216503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6775" y="3140319"/>
            <a:ext cx="3421297" cy="3807067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435A7F15-90FF-4F31-9507-64B095D370F9}"/>
              </a:ext>
            </a:extLst>
          </p:cNvPr>
          <p:cNvSpPr txBox="1"/>
          <p:nvPr/>
        </p:nvSpPr>
        <p:spPr>
          <a:xfrm>
            <a:off x="2148505" y="436024"/>
            <a:ext cx="5675925" cy="640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29544">
              <a:lnSpc>
                <a:spcPct val="120000"/>
              </a:lnSpc>
              <a:defRPr/>
            </a:pPr>
            <a:r>
              <a:rPr lang="en-US" altLang="zh-CN" sz="3266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3266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2: </a:t>
            </a:r>
            <a:r>
              <a:rPr lang="en-US" altLang="zh-CN" sz="3266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altLang="zh-CN" sz="3266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66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tính</a:t>
            </a:r>
            <a:r>
              <a:rPr lang="en-US" altLang="zh-CN" sz="3266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66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lang="en-US" altLang="zh-CN" sz="3266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66" dirty="0" err="1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tính</a:t>
            </a:r>
            <a:r>
              <a:rPr lang="en-US" altLang="zh-CN" sz="3266" dirty="0">
                <a:solidFill>
                  <a:srgbClr val="C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</a:t>
            </a:r>
            <a:endParaRPr lang="zh-CN" altLang="en-US" sz="3629" dirty="0">
              <a:solidFill>
                <a:schemeClr val="accent4">
                  <a:lumMod val="75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37A7A021-B942-4826-8E86-0E1DA4522F2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538" y="385610"/>
            <a:ext cx="1560921" cy="1560921"/>
          </a:xfrm>
          <a:prstGeom prst="rect">
            <a:avLst/>
          </a:prstGeom>
        </p:spPr>
      </p:pic>
      <p:grpSp>
        <p:nvGrpSpPr>
          <p:cNvPr id="9" name="Nhóm 8">
            <a:extLst>
              <a:ext uri="{FF2B5EF4-FFF2-40B4-BE49-F238E27FC236}">
                <a16:creationId xmlns:a16="http://schemas.microsoft.com/office/drawing/2014/main" id="{2255E423-6281-86A8-BFE3-4B458BD8A8BD}"/>
              </a:ext>
            </a:extLst>
          </p:cNvPr>
          <p:cNvGrpSpPr/>
          <p:nvPr/>
        </p:nvGrpSpPr>
        <p:grpSpPr>
          <a:xfrm>
            <a:off x="2488856" y="2961369"/>
            <a:ext cx="6978862" cy="901272"/>
            <a:chOff x="2388373" y="3043112"/>
            <a:chExt cx="7693105" cy="993511"/>
          </a:xfrm>
        </p:grpSpPr>
        <p:sp>
          <p:nvSpPr>
            <p:cNvPr id="12" name="矩形 9">
              <a:extLst>
                <a:ext uri="{FF2B5EF4-FFF2-40B4-BE49-F238E27FC236}">
                  <a16:creationId xmlns:a16="http://schemas.microsoft.com/office/drawing/2014/main" id="{2315506B-90EE-DF7A-229C-5037C2E5668E}"/>
                </a:ext>
              </a:extLst>
            </p:cNvPr>
            <p:cNvSpPr/>
            <p:nvPr/>
          </p:nvSpPr>
          <p:spPr>
            <a:xfrm>
              <a:off x="2388373" y="3043112"/>
              <a:ext cx="1742766" cy="9935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829544">
                <a:lnSpc>
                  <a:spcPct val="46000"/>
                </a:lnSpc>
                <a:defRPr/>
              </a:pPr>
              <a:r>
                <a:rPr lang="en-US" altLang="zh-CN" sz="3600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5 638</a:t>
              </a:r>
            </a:p>
            <a:p>
              <a:pPr defTabSz="829544">
                <a:lnSpc>
                  <a:spcPct val="46000"/>
                </a:lnSpc>
                <a:defRPr/>
              </a:pPr>
              <a:r>
                <a:rPr lang="en-US" altLang="zh-CN" sz="3600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-</a:t>
              </a:r>
            </a:p>
            <a:p>
              <a:pPr algn="r" defTabSz="829544">
                <a:lnSpc>
                  <a:spcPct val="46000"/>
                </a:lnSpc>
                <a:defRPr/>
              </a:pPr>
              <a:r>
                <a:rPr lang="en-US" altLang="zh-CN" sz="3600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3 154</a:t>
              </a:r>
              <a:endParaRPr lang="zh-CN" altLang="en-US" sz="3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矩形 9">
              <a:extLst>
                <a:ext uri="{FF2B5EF4-FFF2-40B4-BE49-F238E27FC236}">
                  <a16:creationId xmlns:a16="http://schemas.microsoft.com/office/drawing/2014/main" id="{12E8E9D3-7231-5575-7614-7C46B3F45481}"/>
                </a:ext>
              </a:extLst>
            </p:cNvPr>
            <p:cNvSpPr/>
            <p:nvPr/>
          </p:nvSpPr>
          <p:spPr>
            <a:xfrm>
              <a:off x="4342445" y="3043112"/>
              <a:ext cx="1863580" cy="9935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829544">
                <a:lnSpc>
                  <a:spcPct val="46000"/>
                </a:lnSpc>
                <a:defRPr/>
              </a:pPr>
              <a:r>
                <a:rPr lang="en-US" altLang="zh-CN" sz="360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69 182</a:t>
              </a:r>
            </a:p>
            <a:p>
              <a:pPr defTabSz="829544">
                <a:lnSpc>
                  <a:spcPct val="46000"/>
                </a:lnSpc>
                <a:defRPr/>
              </a:pPr>
              <a:r>
                <a:rPr lang="en-US" altLang="zh-CN" sz="360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-</a:t>
              </a:r>
              <a:endParaRPr lang="en-US" altLang="zh-CN" sz="3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  <a:p>
              <a:pPr algn="r" defTabSz="829544">
                <a:lnSpc>
                  <a:spcPct val="46000"/>
                </a:lnSpc>
                <a:defRPr/>
              </a:pPr>
              <a:r>
                <a:rPr lang="en-US" altLang="zh-CN" sz="360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58 24</a:t>
              </a:r>
              <a:r>
                <a:rPr lang="en-US" altLang="zh-CN" sz="3600" dirty="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6</a:t>
              </a:r>
              <a:endParaRPr lang="en-US" altLang="zh-CN" sz="360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矩形 9">
              <a:extLst>
                <a:ext uri="{FF2B5EF4-FFF2-40B4-BE49-F238E27FC236}">
                  <a16:creationId xmlns:a16="http://schemas.microsoft.com/office/drawing/2014/main" id="{45FBEF91-28E9-22CB-4D92-BF790D0BBB04}"/>
                </a:ext>
              </a:extLst>
            </p:cNvPr>
            <p:cNvSpPr/>
            <p:nvPr/>
          </p:nvSpPr>
          <p:spPr>
            <a:xfrm>
              <a:off x="6239849" y="3043112"/>
              <a:ext cx="1903902" cy="9935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829544">
                <a:lnSpc>
                  <a:spcPct val="46000"/>
                </a:lnSpc>
                <a:defRPr/>
              </a:pPr>
              <a:r>
                <a:rPr lang="en-US" altLang="zh-CN" sz="360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59 283</a:t>
              </a:r>
            </a:p>
            <a:p>
              <a:pPr defTabSz="829544">
                <a:lnSpc>
                  <a:spcPct val="46000"/>
                </a:lnSpc>
                <a:defRPr/>
              </a:pPr>
              <a:r>
                <a:rPr lang="en-US" altLang="zh-CN" sz="360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-</a:t>
              </a:r>
            </a:p>
            <a:p>
              <a:pPr algn="r" defTabSz="829544">
                <a:lnSpc>
                  <a:spcPct val="46000"/>
                </a:lnSpc>
                <a:defRPr/>
              </a:pPr>
              <a:r>
                <a:rPr lang="en-US" altLang="zh-CN" sz="360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5 764</a:t>
              </a:r>
              <a:endParaRPr lang="zh-CN" altLang="en-US" sz="3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矩形 9">
              <a:extLst>
                <a:ext uri="{FF2B5EF4-FFF2-40B4-BE49-F238E27FC236}">
                  <a16:creationId xmlns:a16="http://schemas.microsoft.com/office/drawing/2014/main" id="{8F7D6A6A-2F80-0008-6FCD-123BFBC31FE9}"/>
                </a:ext>
              </a:extLst>
            </p:cNvPr>
            <p:cNvSpPr/>
            <p:nvPr/>
          </p:nvSpPr>
          <p:spPr>
            <a:xfrm>
              <a:off x="8173156" y="3043112"/>
              <a:ext cx="1908322" cy="9935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829544">
                <a:lnSpc>
                  <a:spcPct val="46000"/>
                </a:lnSpc>
                <a:defRPr/>
              </a:pPr>
              <a:r>
                <a:rPr lang="en-US" altLang="zh-CN" sz="360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89 610</a:t>
              </a:r>
            </a:p>
            <a:p>
              <a:pPr defTabSz="829544">
                <a:lnSpc>
                  <a:spcPct val="46000"/>
                </a:lnSpc>
                <a:defRPr/>
              </a:pPr>
              <a:r>
                <a:rPr lang="en-US" altLang="zh-CN" sz="360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-</a:t>
              </a:r>
            </a:p>
            <a:p>
              <a:pPr algn="r" defTabSz="829544">
                <a:lnSpc>
                  <a:spcPct val="46000"/>
                </a:lnSpc>
                <a:defRPr/>
              </a:pPr>
              <a:r>
                <a:rPr lang="en-US" altLang="zh-CN" sz="3600">
                  <a:solidFill>
                    <a:schemeClr val="accent6">
                      <a:lumMod val="75000"/>
                    </a:schemeClr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807</a:t>
              </a:r>
              <a:endParaRPr lang="zh-CN" altLang="en-US" sz="36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7" name="Đường nối Thẳng 16">
              <a:extLst>
                <a:ext uri="{FF2B5EF4-FFF2-40B4-BE49-F238E27FC236}">
                  <a16:creationId xmlns:a16="http://schemas.microsoft.com/office/drawing/2014/main" id="{389BD88F-98CD-E47B-9871-5C16D2C855A8}"/>
                </a:ext>
              </a:extLst>
            </p:cNvPr>
            <p:cNvCxnSpPr>
              <a:cxnSpLocks/>
            </p:cNvCxnSpPr>
            <p:nvPr/>
          </p:nvCxnSpPr>
          <p:spPr>
            <a:xfrm>
              <a:off x="2607733" y="3946965"/>
              <a:ext cx="1569156" cy="0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Đường nối Thẳng 17">
              <a:extLst>
                <a:ext uri="{FF2B5EF4-FFF2-40B4-BE49-F238E27FC236}">
                  <a16:creationId xmlns:a16="http://schemas.microsoft.com/office/drawing/2014/main" id="{0768AE39-6CB2-303F-9F59-7442F6FB90D5}"/>
                </a:ext>
              </a:extLst>
            </p:cNvPr>
            <p:cNvCxnSpPr>
              <a:cxnSpLocks/>
            </p:cNvCxnSpPr>
            <p:nvPr/>
          </p:nvCxnSpPr>
          <p:spPr>
            <a:xfrm>
              <a:off x="4611511" y="3946965"/>
              <a:ext cx="1569156" cy="0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Đường nối Thẳng 18">
              <a:extLst>
                <a:ext uri="{FF2B5EF4-FFF2-40B4-BE49-F238E27FC236}">
                  <a16:creationId xmlns:a16="http://schemas.microsoft.com/office/drawing/2014/main" id="{DEA21FF8-05E6-7435-69A4-233EF685C26B}"/>
                </a:ext>
              </a:extLst>
            </p:cNvPr>
            <p:cNvCxnSpPr>
              <a:cxnSpLocks/>
            </p:cNvCxnSpPr>
            <p:nvPr/>
          </p:nvCxnSpPr>
          <p:spPr>
            <a:xfrm>
              <a:off x="6604000" y="3946965"/>
              <a:ext cx="1569156" cy="0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Đường nối Thẳng 19">
              <a:extLst>
                <a:ext uri="{FF2B5EF4-FFF2-40B4-BE49-F238E27FC236}">
                  <a16:creationId xmlns:a16="http://schemas.microsoft.com/office/drawing/2014/main" id="{09BDCF29-C3DE-A7E9-0FAD-6764ADE12736}"/>
                </a:ext>
              </a:extLst>
            </p:cNvPr>
            <p:cNvCxnSpPr>
              <a:cxnSpLocks/>
            </p:cNvCxnSpPr>
            <p:nvPr/>
          </p:nvCxnSpPr>
          <p:spPr>
            <a:xfrm>
              <a:off x="8494889" y="3946965"/>
              <a:ext cx="1569156" cy="0"/>
            </a:xfrm>
            <a:prstGeom prst="line">
              <a:avLst/>
            </a:pr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矩形 9">
            <a:extLst>
              <a:ext uri="{FF2B5EF4-FFF2-40B4-BE49-F238E27FC236}">
                <a16:creationId xmlns:a16="http://schemas.microsoft.com/office/drawing/2014/main" id="{5E05BF7D-4CFC-0B86-3AA2-BF434E49B1F9}"/>
              </a:ext>
            </a:extLst>
          </p:cNvPr>
          <p:cNvSpPr/>
          <p:nvPr/>
        </p:nvSpPr>
        <p:spPr>
          <a:xfrm>
            <a:off x="2488856" y="3960443"/>
            <a:ext cx="1580964" cy="3910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829544">
              <a:lnSpc>
                <a:spcPct val="46000"/>
              </a:lnSpc>
              <a:defRPr/>
            </a:pPr>
            <a:r>
              <a:rPr lang="en-US" altLang="zh-CN" sz="3600" spc="109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2 484</a:t>
            </a:r>
            <a:endParaRPr lang="zh-CN" altLang="en-US" sz="3600" spc="109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矩形 9">
            <a:extLst>
              <a:ext uri="{FF2B5EF4-FFF2-40B4-BE49-F238E27FC236}">
                <a16:creationId xmlns:a16="http://schemas.microsoft.com/office/drawing/2014/main" id="{3F99892B-13C6-D7D9-C3B8-2234293D80FF}"/>
              </a:ext>
            </a:extLst>
          </p:cNvPr>
          <p:cNvSpPr/>
          <p:nvPr/>
        </p:nvSpPr>
        <p:spPr>
          <a:xfrm>
            <a:off x="4365648" y="3960443"/>
            <a:ext cx="1580964" cy="394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829544">
              <a:lnSpc>
                <a:spcPct val="46000"/>
              </a:lnSpc>
              <a:defRPr/>
            </a:pPr>
            <a:r>
              <a:rPr lang="en-US" altLang="zh-CN" sz="36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10 936</a:t>
            </a:r>
            <a:endParaRPr lang="zh-CN" altLang="en-US" sz="36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矩形 9">
            <a:extLst>
              <a:ext uri="{FF2B5EF4-FFF2-40B4-BE49-F238E27FC236}">
                <a16:creationId xmlns:a16="http://schemas.microsoft.com/office/drawing/2014/main" id="{193FE52C-6082-CEC0-2E0D-8AD7F201E683}"/>
              </a:ext>
            </a:extLst>
          </p:cNvPr>
          <p:cNvSpPr/>
          <p:nvPr/>
        </p:nvSpPr>
        <p:spPr>
          <a:xfrm>
            <a:off x="6118014" y="3960443"/>
            <a:ext cx="1580964" cy="394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829544">
              <a:lnSpc>
                <a:spcPct val="46000"/>
              </a:lnSpc>
              <a:defRPr/>
            </a:pPr>
            <a:r>
              <a:rPr lang="en-US" altLang="zh-CN" sz="3600" spc="54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53 519</a:t>
            </a:r>
            <a:endParaRPr lang="zh-CN" altLang="en-US" sz="3600" spc="54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矩形 9">
            <a:extLst>
              <a:ext uri="{FF2B5EF4-FFF2-40B4-BE49-F238E27FC236}">
                <a16:creationId xmlns:a16="http://schemas.microsoft.com/office/drawing/2014/main" id="{B47E4E46-25D0-B15B-87DF-0E6C945CF539}"/>
              </a:ext>
            </a:extLst>
          </p:cNvPr>
          <p:cNvSpPr/>
          <p:nvPr/>
        </p:nvSpPr>
        <p:spPr>
          <a:xfrm>
            <a:off x="7870381" y="3960443"/>
            <a:ext cx="1580964" cy="3941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829544">
              <a:lnSpc>
                <a:spcPct val="46000"/>
              </a:lnSpc>
              <a:defRPr/>
            </a:pPr>
            <a:r>
              <a:rPr lang="en-US" altLang="zh-CN" sz="360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88 803</a:t>
            </a:r>
            <a:endParaRPr lang="zh-CN" altLang="en-US" sz="36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35B6DCC1-4DA2-9BC8-37C7-7D79A9A1BD8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67" t="48199" r="4265" b="15569"/>
          <a:stretch/>
        </p:blipFill>
        <p:spPr>
          <a:xfrm>
            <a:off x="2821647" y="1406587"/>
            <a:ext cx="6548704" cy="1073639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608538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95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1" grpId="0"/>
      <p:bldP spid="22" grpId="0"/>
      <p:bldP spid="23" grpId="0"/>
      <p:bldP spid="2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351</Words>
  <Application>Microsoft Office PowerPoint</Application>
  <PresentationFormat>Widescreen</PresentationFormat>
  <Paragraphs>85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微软雅黑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Đào Thị Minh Phượng</dc:creator>
  <cp:lastModifiedBy>Administrator</cp:lastModifiedBy>
  <cp:revision>3</cp:revision>
  <dcterms:created xsi:type="dcterms:W3CDTF">2023-03-05T06:53:39Z</dcterms:created>
  <dcterms:modified xsi:type="dcterms:W3CDTF">2024-03-07T03:36:54Z</dcterms:modified>
</cp:coreProperties>
</file>