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3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1" r:id="rId11"/>
    <p:sldId id="450" r:id="rId12"/>
    <p:sldId id="456" r:id="rId13"/>
    <p:sldId id="457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-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34B9-C9BC-4DE7-9FAC-0EC85A56C982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B0F5-7042-43FE-B2BA-00070A1A7B7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58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5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7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743E-69B8-9F63-0626-CFEEE5A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A69D0-2732-3D39-7EEC-253B4F400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A390-4101-00A2-BD7B-AA2734B9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EDC0B-2527-EA95-8E64-FD251F2C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273C-4F91-3C7B-0474-3BCF9150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9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4560-C077-DB17-7D7D-AEF7393FB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75AED-72AC-AEDC-960E-E636A7E54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A8A11-06A3-7B9F-69F3-09EC5BFFC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10481-A35A-A62C-EBBB-72876CB6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7E7AD-46FD-7B35-4294-741707FC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88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CE56D7-4BFA-1A22-A0B5-77A89454A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746FD-8049-732D-7FB2-1F47DDD55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1EB8-74C2-DF11-64BE-9E4C544A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3F57B-312B-8955-CD27-7A04B883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B4423-9364-7FED-1B78-BD4C2F9C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8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87CF-6061-E89A-395D-E4E4752E6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849EC-78EB-9F11-AA5C-6CAD6BFA2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8E45A-961D-5B18-55D5-86AB2437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70FDC-7384-E8B8-7C57-20960D50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78BF-11DC-7179-9C24-766A4FF6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362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25A5-7177-8E22-FFE0-E585FE6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645DD-7E87-DECB-49C1-0EAF38122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8674F-3ADB-61E7-F612-A72E765B5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A112-2B6C-9A83-907A-F0B281F9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43E1-2E65-37ED-37D4-BE3A829E1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64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39A9-FBF5-3763-480B-7569BB24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7A2D-2F0E-995F-A0C4-0071BE055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B2438-CEB1-0EF6-08A0-96F8A0C8D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B7388-E256-50E9-703A-A18624F7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A92FF-5DE8-7BFE-18A7-82D85888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DA8D5-ED11-0587-D2D7-4CB10E35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843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C79C-03B9-4289-B709-C7FF7126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3B116-3686-AD96-DE10-A3CE9F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8F15-89D8-DDFE-5DB7-F08A7125F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36C9F-6C8F-1D28-129C-C4787853F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04CCFC-08E6-A5BA-423E-08079D51E2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36D20-A3DC-2549-4C6C-459241C7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5CE4C-B02F-A7B8-E820-49C3717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0D278-C38E-01A5-28C0-B6C26AE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647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2DD0-8460-B823-7B04-7D5020F3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736F8-8706-65F0-778B-93C08A51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7DCF9-96E4-D4A6-196E-D3A548A1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932F-3F10-A28F-085E-F5C71863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8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5ACAF-0B7E-C943-AB51-9205FA78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41B09-968A-900E-DBB1-BBA267A9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2DBB-B63D-9702-B1CC-B0DCA4096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1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81D3-1F4A-8E7E-9C5A-9B4699B5F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2F687-C141-6B8A-EEA8-9E3EFBB9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5FA5A-6F24-6E8A-33CE-6B4361AEC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97CA5-8604-5965-92D9-53066899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7FEE7-1F88-0FA0-FECC-436E52B61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ADA82-06A0-3071-8906-91922796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558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EC3B-A489-5A18-982C-E8D585C7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18FF3-4B1A-EC6B-D3EF-2C3AA6AC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2543C-AF9E-8A78-B067-86BF6F89A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327E0-DDAB-F237-1D55-0A559C4D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7481-BA83-DAFF-A435-F9E2BC9D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557D2-8DFF-76DF-E7C8-C11298E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431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BFE47-4A06-14FD-A015-E4270F3E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42A3A-5FB6-0B50-3376-55592DD58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D67B1-78F2-D269-15B7-8DB671DB4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E464-B9B1-472A-A7AF-9971E2D78E67}" type="datetimeFigureOut">
              <a:rPr lang="vi-VN" smtClean="0"/>
              <a:t>05/03/2024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D1568-1C24-2542-F856-AE1259E8B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9D9AC-5380-3B26-19F3-4D214CEBC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EB77-3296-4E97-A536-0D9C2E9F56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14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997399" y="3665277"/>
            <a:ext cx="639492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828612" y="1164598"/>
            <a:ext cx="1317130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3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55" y="292625"/>
            <a:ext cx="7588355" cy="6187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92023" y="579218"/>
            <a:ext cx="5512196" cy="7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544">
              <a:lnSpc>
                <a:spcPct val="120000"/>
              </a:lnSpc>
              <a:defRPr/>
            </a:pP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nhẩm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mẫu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zh-CN" altLang="en-US" sz="3992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59" y="3336563"/>
            <a:ext cx="1645296" cy="31809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97" y="2054098"/>
            <a:ext cx="3461529" cy="45735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679" y="127345"/>
            <a:ext cx="1803639" cy="18036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4D923A4-2934-4FF7-9EAE-AEE4B4C89292}"/>
              </a:ext>
            </a:extLst>
          </p:cNvPr>
          <p:cNvSpPr txBox="1"/>
          <p:nvPr/>
        </p:nvSpPr>
        <p:spPr>
          <a:xfrm>
            <a:off x="3649054" y="1920969"/>
            <a:ext cx="6543627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= 7 </a:t>
            </a: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nghìn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6209D7-8EA3-40E3-8BAB-F91BD379D513}"/>
              </a:ext>
            </a:extLst>
          </p:cNvPr>
          <p:cNvSpPr txBox="1"/>
          <p:nvPr/>
        </p:nvSpPr>
        <p:spPr>
          <a:xfrm>
            <a:off x="3649054" y="2629852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Vậy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4 </a:t>
            </a:r>
            <a:r>
              <a:rPr lang="en-US" altLang="zh-CN" sz="3992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7 000</a:t>
            </a:r>
            <a:endParaRPr lang="zh-CN" altLang="en-US" sz="4355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20558924-339B-69AA-4D9D-571782BEEA76}"/>
              </a:ext>
            </a:extLst>
          </p:cNvPr>
          <p:cNvSpPr/>
          <p:nvPr/>
        </p:nvSpPr>
        <p:spPr>
          <a:xfrm>
            <a:off x="3649054" y="3456233"/>
            <a:ext cx="6242009" cy="13956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   62 000 + 38 000</a:t>
            </a:r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6AED6CA7-A7FE-676A-4EA3-FD6EAAA72EDB}"/>
              </a:ext>
            </a:extLst>
          </p:cNvPr>
          <p:cNvSpPr txBox="1"/>
          <p:nvPr/>
        </p:nvSpPr>
        <p:spPr>
          <a:xfrm>
            <a:off x="3801454" y="1292667"/>
            <a:ext cx="6347943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4355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35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en-US" altLang="zh-CN" sz="3992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000</a:t>
            </a:r>
            <a:r>
              <a:rPr lang="en-US" altLang="zh-CN" sz="4355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+ 3 000 = ?</a:t>
            </a:r>
            <a:endParaRPr lang="zh-CN" altLang="en-US" sz="4355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1" grpId="0"/>
      <p:bldP spid="12" grpId="0"/>
      <p:bldP spid="1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86510" y="1070878"/>
            <a:ext cx="384091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4" y="4965344"/>
            <a:ext cx="10852366" cy="216503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17" y="4486914"/>
            <a:ext cx="2734608" cy="246363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202" y="-104920"/>
            <a:ext cx="2388980" cy="217607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C1FD015-29EF-A137-9285-36D0D1AB8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2041" y="1636800"/>
            <a:ext cx="3002869" cy="304257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EA454BF-91DB-80E1-6636-D652BEBC2C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7492" y="1614363"/>
            <a:ext cx="2779262" cy="2822688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8999A5D-0B2A-CA99-C55A-EB4906A48CB7}"/>
              </a:ext>
            </a:extLst>
          </p:cNvPr>
          <p:cNvSpPr/>
          <p:nvPr/>
        </p:nvSpPr>
        <p:spPr>
          <a:xfrm>
            <a:off x="3069209" y="15178"/>
            <a:ext cx="6888195" cy="142706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5 000 + 3 000		4 000 + 70 000</a:t>
            </a:r>
          </a:p>
          <a:p>
            <a:r>
              <a:rPr lang="en-US" sz="3266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7 000 + 9 000	      62 000 + 38 000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AE451E2-01CC-E01A-68C7-B3550DDE5390}"/>
              </a:ext>
            </a:extLst>
          </p:cNvPr>
          <p:cNvSpPr txBox="1"/>
          <p:nvPr/>
        </p:nvSpPr>
        <p:spPr>
          <a:xfrm>
            <a:off x="3204092" y="1534522"/>
            <a:ext cx="5015748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</a:t>
            </a:r>
            <a:r>
              <a:rPr lang="en-US" sz="326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 </a:t>
            </a:r>
            <a:r>
              <a:rPr lang="en-US" sz="326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8 </a:t>
            </a:r>
            <a:r>
              <a:rPr lang="en-US" sz="326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5 000 + 3 000 = 8 000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E6BCE6D5-05D7-F50D-01D8-B00DCDE1E65F}"/>
              </a:ext>
            </a:extLst>
          </p:cNvPr>
          <p:cNvSpPr txBox="1"/>
          <p:nvPr/>
        </p:nvSpPr>
        <p:spPr>
          <a:xfrm>
            <a:off x="4880124" y="2596250"/>
            <a:ext cx="5139352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66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</a:t>
            </a:r>
            <a:r>
              <a:rPr lang="en-US" sz="3266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+ 9 </a:t>
            </a:r>
            <a:r>
              <a:rPr lang="en-US" sz="3266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16 </a:t>
            </a:r>
            <a:r>
              <a:rPr lang="en-US" sz="3266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7 000 + 9 000 = 16 000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DF9742D-5E06-CDDE-3189-D2D835550D86}"/>
              </a:ext>
            </a:extLst>
          </p:cNvPr>
          <p:cNvSpPr txBox="1"/>
          <p:nvPr/>
        </p:nvSpPr>
        <p:spPr>
          <a:xfrm>
            <a:off x="2234098" y="3635154"/>
            <a:ext cx="5306261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</a:t>
            </a:r>
            <a:r>
              <a:rPr lang="en-US" sz="3266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+ 70 </a:t>
            </a:r>
            <a:r>
              <a:rPr lang="en-US" sz="3266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74 </a:t>
            </a:r>
            <a:r>
              <a:rPr lang="en-US" sz="3266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4 000 + 70 000 = 74 000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5BFE798-916F-88C0-35DA-CAB538BA4A6A}"/>
              </a:ext>
            </a:extLst>
          </p:cNvPr>
          <p:cNvSpPr txBox="1"/>
          <p:nvPr/>
        </p:nvSpPr>
        <p:spPr>
          <a:xfrm>
            <a:off x="5051564" y="4615198"/>
            <a:ext cx="5726248" cy="1097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66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62 </a:t>
            </a:r>
            <a:r>
              <a:rPr lang="en-US" sz="3266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+ 38 </a:t>
            </a:r>
            <a:r>
              <a:rPr lang="en-US" sz="3266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3266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= 100 </a:t>
            </a:r>
            <a:r>
              <a:rPr lang="en-US" sz="3266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endParaRPr lang="en-US" sz="3266" dirty="0">
              <a:solidFill>
                <a:schemeClr val="accent2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66" dirty="0" err="1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3266" dirty="0">
                <a:solidFill>
                  <a:schemeClr val="accent2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62 000 + 38 000 = 100 000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0" y="589573"/>
            <a:ext cx="7623187" cy="41966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392671" y="2519088"/>
            <a:ext cx="4983386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566211" y="2076250"/>
            <a:ext cx="8089250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3685677" y="303826"/>
            <a:ext cx="6231963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TOÁN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0" y="1291238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220617" y="3323060"/>
            <a:ext cx="5464202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35894" y="3376776"/>
            <a:ext cx="6270262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860612" y="1449739"/>
            <a:ext cx="2546662" cy="260534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4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99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7219517" y="2071888"/>
            <a:ext cx="2682654" cy="874995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1748983" y="3563648"/>
            <a:ext cx="3133729" cy="95987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429000"/>
            <a:ext cx="2270653" cy="1097396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 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loud Callout 12"/>
          <p:cNvSpPr/>
          <p:nvPr/>
        </p:nvSpPr>
        <p:spPr bwMode="auto">
          <a:xfrm>
            <a:off x="3489902" y="2105965"/>
            <a:ext cx="2966597" cy="959878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ct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455758" y="1561350"/>
            <a:ext cx="3516668" cy="594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6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326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3266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507540" y="1910122"/>
            <a:ext cx="7293412" cy="354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540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</a:t>
            </a:r>
          </a:p>
          <a:p>
            <a:pPr defTabSz="829544">
              <a:lnSpc>
                <a:spcPct val="150000"/>
              </a:lnSpc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540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540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EC1EFD8-5F59-3DAD-3BE3-E5536F343C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4684" r="6894" b="3767"/>
          <a:stretch/>
        </p:blipFill>
        <p:spPr>
          <a:xfrm>
            <a:off x="1988628" y="1560857"/>
            <a:ext cx="8431245" cy="3476938"/>
          </a:xfrm>
          <a:prstGeom prst="roundRect">
            <a:avLst>
              <a:gd name="adj" fmla="val 8090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62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29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1140216"/>
              <a:gd name="connsiteY0" fmla="*/ 996304 h 5977706"/>
              <a:gd name="connsiteX1" fmla="*/ 996304 w 11140216"/>
              <a:gd name="connsiteY1" fmla="*/ 0 h 5977706"/>
              <a:gd name="connsiteX2" fmla="*/ 1832657 w 11140216"/>
              <a:gd name="connsiteY2" fmla="*/ 0 h 5977706"/>
              <a:gd name="connsiteX3" fmla="*/ 2303105 w 11140216"/>
              <a:gd name="connsiteY3" fmla="*/ 0 h 5977706"/>
              <a:gd name="connsiteX4" fmla="*/ 2865030 w 11140216"/>
              <a:gd name="connsiteY4" fmla="*/ 0 h 5977706"/>
              <a:gd name="connsiteX5" fmla="*/ 3518430 w 11140216"/>
              <a:gd name="connsiteY5" fmla="*/ 0 h 5977706"/>
              <a:gd name="connsiteX6" fmla="*/ 3988879 w 11140216"/>
              <a:gd name="connsiteY6" fmla="*/ 0 h 5977706"/>
              <a:gd name="connsiteX7" fmla="*/ 4642279 w 11140216"/>
              <a:gd name="connsiteY7" fmla="*/ 0 h 5977706"/>
              <a:gd name="connsiteX8" fmla="*/ 5387156 w 11140216"/>
              <a:gd name="connsiteY8" fmla="*/ 0 h 5977706"/>
              <a:gd name="connsiteX9" fmla="*/ 6223509 w 11140216"/>
              <a:gd name="connsiteY9" fmla="*/ 0 h 5977706"/>
              <a:gd name="connsiteX10" fmla="*/ 7059861 w 11140216"/>
              <a:gd name="connsiteY10" fmla="*/ 0 h 5977706"/>
              <a:gd name="connsiteX11" fmla="*/ 7438834 w 11140216"/>
              <a:gd name="connsiteY11" fmla="*/ 0 h 5977706"/>
              <a:gd name="connsiteX12" fmla="*/ 7817806 w 11140216"/>
              <a:gd name="connsiteY12" fmla="*/ 0 h 5977706"/>
              <a:gd name="connsiteX13" fmla="*/ 8288254 w 11140216"/>
              <a:gd name="connsiteY13" fmla="*/ 0 h 5977706"/>
              <a:gd name="connsiteX14" fmla="*/ 8667227 w 11140216"/>
              <a:gd name="connsiteY14" fmla="*/ 0 h 5977706"/>
              <a:gd name="connsiteX15" fmla="*/ 9503579 w 11140216"/>
              <a:gd name="connsiteY15" fmla="*/ 0 h 5977706"/>
              <a:gd name="connsiteX16" fmla="*/ 10143912 w 11140216"/>
              <a:gd name="connsiteY16" fmla="*/ 0 h 5977706"/>
              <a:gd name="connsiteX17" fmla="*/ 11140216 w 11140216"/>
              <a:gd name="connsiteY17" fmla="*/ 996304 h 5977706"/>
              <a:gd name="connsiteX18" fmla="*/ 11140216 w 11140216"/>
              <a:gd name="connsiteY18" fmla="*/ 1540934 h 5977706"/>
              <a:gd name="connsiteX19" fmla="*/ 11140216 w 11140216"/>
              <a:gd name="connsiteY19" fmla="*/ 2205117 h 5977706"/>
              <a:gd name="connsiteX20" fmla="*/ 11140216 w 11140216"/>
              <a:gd name="connsiteY20" fmla="*/ 2829449 h 5977706"/>
              <a:gd name="connsiteX21" fmla="*/ 11140216 w 11140216"/>
              <a:gd name="connsiteY21" fmla="*/ 3493632 h 5977706"/>
              <a:gd name="connsiteX22" fmla="*/ 11140216 w 11140216"/>
              <a:gd name="connsiteY22" fmla="*/ 4197666 h 5977706"/>
              <a:gd name="connsiteX23" fmla="*/ 11140216 w 11140216"/>
              <a:gd name="connsiteY23" fmla="*/ 4981402 h 5977706"/>
              <a:gd name="connsiteX24" fmla="*/ 10143912 w 11140216"/>
              <a:gd name="connsiteY24" fmla="*/ 5977706 h 5977706"/>
              <a:gd name="connsiteX25" fmla="*/ 9490511 w 11140216"/>
              <a:gd name="connsiteY25" fmla="*/ 5977706 h 5977706"/>
              <a:gd name="connsiteX26" fmla="*/ 9055608 w 11140216"/>
              <a:gd name="connsiteY26" fmla="*/ 5977706 h 5977706"/>
              <a:gd name="connsiteX27" fmla="*/ 8654159 w 11140216"/>
              <a:gd name="connsiteY27" fmla="*/ 5977706 h 5977706"/>
              <a:gd name="connsiteX28" fmla="*/ 7909282 w 11140216"/>
              <a:gd name="connsiteY28" fmla="*/ 5977706 h 5977706"/>
              <a:gd name="connsiteX29" fmla="*/ 7530310 w 11140216"/>
              <a:gd name="connsiteY29" fmla="*/ 5977706 h 5977706"/>
              <a:gd name="connsiteX30" fmla="*/ 6968385 w 11140216"/>
              <a:gd name="connsiteY30" fmla="*/ 5977706 h 5977706"/>
              <a:gd name="connsiteX31" fmla="*/ 6223509 w 11140216"/>
              <a:gd name="connsiteY31" fmla="*/ 5977706 h 5977706"/>
              <a:gd name="connsiteX32" fmla="*/ 5661584 w 11140216"/>
              <a:gd name="connsiteY32" fmla="*/ 5977706 h 5977706"/>
              <a:gd name="connsiteX33" fmla="*/ 5008184 w 11140216"/>
              <a:gd name="connsiteY33" fmla="*/ 5977706 h 5977706"/>
              <a:gd name="connsiteX34" fmla="*/ 4446259 w 11140216"/>
              <a:gd name="connsiteY34" fmla="*/ 5977706 h 5977706"/>
              <a:gd name="connsiteX35" fmla="*/ 3609906 w 11140216"/>
              <a:gd name="connsiteY35" fmla="*/ 5977706 h 5977706"/>
              <a:gd name="connsiteX36" fmla="*/ 3047982 w 11140216"/>
              <a:gd name="connsiteY36" fmla="*/ 5977706 h 5977706"/>
              <a:gd name="connsiteX37" fmla="*/ 2486057 w 11140216"/>
              <a:gd name="connsiteY37" fmla="*/ 5977706 h 5977706"/>
              <a:gd name="connsiteX38" fmla="*/ 2015609 w 11140216"/>
              <a:gd name="connsiteY38" fmla="*/ 5977706 h 5977706"/>
              <a:gd name="connsiteX39" fmla="*/ 996304 w 11140216"/>
              <a:gd name="connsiteY39" fmla="*/ 5977706 h 5977706"/>
              <a:gd name="connsiteX40" fmla="*/ 0 w 11140216"/>
              <a:gd name="connsiteY40" fmla="*/ 4981402 h 5977706"/>
              <a:gd name="connsiteX41" fmla="*/ 0 w 11140216"/>
              <a:gd name="connsiteY41" fmla="*/ 4436772 h 5977706"/>
              <a:gd name="connsiteX42" fmla="*/ 0 w 11140216"/>
              <a:gd name="connsiteY42" fmla="*/ 3812440 h 5977706"/>
              <a:gd name="connsiteX43" fmla="*/ 0 w 11140216"/>
              <a:gd name="connsiteY43" fmla="*/ 3267810 h 5977706"/>
              <a:gd name="connsiteX44" fmla="*/ 0 w 11140216"/>
              <a:gd name="connsiteY44" fmla="*/ 2683329 h 5977706"/>
              <a:gd name="connsiteX45" fmla="*/ 0 w 11140216"/>
              <a:gd name="connsiteY45" fmla="*/ 2058997 h 5977706"/>
              <a:gd name="connsiteX46" fmla="*/ 0 w 11140216"/>
              <a:gd name="connsiteY46" fmla="*/ 996304 h 5977706"/>
              <a:gd name="connsiteX0" fmla="*/ 0 w 11140216"/>
              <a:gd name="connsiteY0" fmla="*/ 996304 h 5977706"/>
              <a:gd name="connsiteX1" fmla="*/ 996304 w 11140216"/>
              <a:gd name="connsiteY1" fmla="*/ 0 h 5977706"/>
              <a:gd name="connsiteX2" fmla="*/ 1649705 w 11140216"/>
              <a:gd name="connsiteY2" fmla="*/ 0 h 5977706"/>
              <a:gd name="connsiteX3" fmla="*/ 2303105 w 11140216"/>
              <a:gd name="connsiteY3" fmla="*/ 0 h 5977706"/>
              <a:gd name="connsiteX4" fmla="*/ 2773554 w 11140216"/>
              <a:gd name="connsiteY4" fmla="*/ 0 h 5977706"/>
              <a:gd name="connsiteX5" fmla="*/ 3244002 w 11140216"/>
              <a:gd name="connsiteY5" fmla="*/ 0 h 5977706"/>
              <a:gd name="connsiteX6" fmla="*/ 4080355 w 11140216"/>
              <a:gd name="connsiteY6" fmla="*/ 0 h 5977706"/>
              <a:gd name="connsiteX7" fmla="*/ 4550803 w 11140216"/>
              <a:gd name="connsiteY7" fmla="*/ 0 h 5977706"/>
              <a:gd name="connsiteX8" fmla="*/ 5295680 w 11140216"/>
              <a:gd name="connsiteY8" fmla="*/ 0 h 5977706"/>
              <a:gd name="connsiteX9" fmla="*/ 6040556 w 11140216"/>
              <a:gd name="connsiteY9" fmla="*/ 0 h 5977706"/>
              <a:gd name="connsiteX10" fmla="*/ 6876909 w 11140216"/>
              <a:gd name="connsiteY10" fmla="*/ 0 h 5977706"/>
              <a:gd name="connsiteX11" fmla="*/ 7347358 w 11140216"/>
              <a:gd name="connsiteY11" fmla="*/ 0 h 5977706"/>
              <a:gd name="connsiteX12" fmla="*/ 8183710 w 11140216"/>
              <a:gd name="connsiteY12" fmla="*/ 0 h 5977706"/>
              <a:gd name="connsiteX13" fmla="*/ 8654159 w 11140216"/>
              <a:gd name="connsiteY13" fmla="*/ 0 h 5977706"/>
              <a:gd name="connsiteX14" fmla="*/ 9124607 w 11140216"/>
              <a:gd name="connsiteY14" fmla="*/ 0 h 5977706"/>
              <a:gd name="connsiteX15" fmla="*/ 10143912 w 11140216"/>
              <a:gd name="connsiteY15" fmla="*/ 0 h 5977706"/>
              <a:gd name="connsiteX16" fmla="*/ 11140216 w 11140216"/>
              <a:gd name="connsiteY16" fmla="*/ 996304 h 5977706"/>
              <a:gd name="connsiteX17" fmla="*/ 11140216 w 11140216"/>
              <a:gd name="connsiteY17" fmla="*/ 1740189 h 5977706"/>
              <a:gd name="connsiteX18" fmla="*/ 11140216 w 11140216"/>
              <a:gd name="connsiteY18" fmla="*/ 2324670 h 5977706"/>
              <a:gd name="connsiteX19" fmla="*/ 11140216 w 11140216"/>
              <a:gd name="connsiteY19" fmla="*/ 3068555 h 5977706"/>
              <a:gd name="connsiteX20" fmla="*/ 11140216 w 11140216"/>
              <a:gd name="connsiteY20" fmla="*/ 3653036 h 5977706"/>
              <a:gd name="connsiteX21" fmla="*/ 11140216 w 11140216"/>
              <a:gd name="connsiteY21" fmla="*/ 4197666 h 5977706"/>
              <a:gd name="connsiteX22" fmla="*/ 11140216 w 11140216"/>
              <a:gd name="connsiteY22" fmla="*/ 4981402 h 5977706"/>
              <a:gd name="connsiteX23" fmla="*/ 10143912 w 11140216"/>
              <a:gd name="connsiteY23" fmla="*/ 5977706 h 5977706"/>
              <a:gd name="connsiteX24" fmla="*/ 9490511 w 11140216"/>
              <a:gd name="connsiteY24" fmla="*/ 5977706 h 5977706"/>
              <a:gd name="connsiteX25" fmla="*/ 9020063 w 11140216"/>
              <a:gd name="connsiteY25" fmla="*/ 5977706 h 5977706"/>
              <a:gd name="connsiteX26" fmla="*/ 8549615 w 11140216"/>
              <a:gd name="connsiteY26" fmla="*/ 5977706 h 5977706"/>
              <a:gd name="connsiteX27" fmla="*/ 7804738 w 11140216"/>
              <a:gd name="connsiteY27" fmla="*/ 5977706 h 5977706"/>
              <a:gd name="connsiteX28" fmla="*/ 7242813 w 11140216"/>
              <a:gd name="connsiteY28" fmla="*/ 5977706 h 5977706"/>
              <a:gd name="connsiteX29" fmla="*/ 6497937 w 11140216"/>
              <a:gd name="connsiteY29" fmla="*/ 5977706 h 5977706"/>
              <a:gd name="connsiteX30" fmla="*/ 6027488 w 11140216"/>
              <a:gd name="connsiteY30" fmla="*/ 5977706 h 5977706"/>
              <a:gd name="connsiteX31" fmla="*/ 5374088 w 11140216"/>
              <a:gd name="connsiteY31" fmla="*/ 5977706 h 5977706"/>
              <a:gd name="connsiteX32" fmla="*/ 4903639 w 11140216"/>
              <a:gd name="connsiteY32" fmla="*/ 5977706 h 5977706"/>
              <a:gd name="connsiteX33" fmla="*/ 4158763 w 11140216"/>
              <a:gd name="connsiteY33" fmla="*/ 5977706 h 5977706"/>
              <a:gd name="connsiteX34" fmla="*/ 3779790 w 11140216"/>
              <a:gd name="connsiteY34" fmla="*/ 5977706 h 5977706"/>
              <a:gd name="connsiteX35" fmla="*/ 3126390 w 11140216"/>
              <a:gd name="connsiteY35" fmla="*/ 5977706 h 5977706"/>
              <a:gd name="connsiteX36" fmla="*/ 2290037 w 11140216"/>
              <a:gd name="connsiteY36" fmla="*/ 5977706 h 5977706"/>
              <a:gd name="connsiteX37" fmla="*/ 1728113 w 11140216"/>
              <a:gd name="connsiteY37" fmla="*/ 5977706 h 5977706"/>
              <a:gd name="connsiteX38" fmla="*/ 996304 w 11140216"/>
              <a:gd name="connsiteY38" fmla="*/ 5977706 h 5977706"/>
              <a:gd name="connsiteX39" fmla="*/ 0 w 11140216"/>
              <a:gd name="connsiteY39" fmla="*/ 4981402 h 5977706"/>
              <a:gd name="connsiteX40" fmla="*/ 0 w 11140216"/>
              <a:gd name="connsiteY40" fmla="*/ 4317219 h 5977706"/>
              <a:gd name="connsiteX41" fmla="*/ 0 w 11140216"/>
              <a:gd name="connsiteY41" fmla="*/ 3692887 h 5977706"/>
              <a:gd name="connsiteX42" fmla="*/ 0 w 11140216"/>
              <a:gd name="connsiteY42" fmla="*/ 2988853 h 5977706"/>
              <a:gd name="connsiteX43" fmla="*/ 0 w 11140216"/>
              <a:gd name="connsiteY43" fmla="*/ 2324670 h 5977706"/>
              <a:gd name="connsiteX44" fmla="*/ 0 w 11140216"/>
              <a:gd name="connsiteY44" fmla="*/ 1700338 h 5977706"/>
              <a:gd name="connsiteX45" fmla="*/ 0 w 11140216"/>
              <a:gd name="connsiteY45" fmla="*/ 996304 h 59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140216" h="5977706" fill="none" extrusionOk="0">
                <a:moveTo>
                  <a:pt x="0" y="996304"/>
                </a:moveTo>
                <a:cubicBezTo>
                  <a:pt x="-80959" y="399865"/>
                  <a:pt x="364563" y="-24403"/>
                  <a:pt x="996304" y="0"/>
                </a:cubicBezTo>
                <a:cubicBezTo>
                  <a:pt x="1350268" y="-43495"/>
                  <a:pt x="1529090" y="-62420"/>
                  <a:pt x="1832657" y="0"/>
                </a:cubicBezTo>
                <a:cubicBezTo>
                  <a:pt x="2151078" y="43168"/>
                  <a:pt x="2180804" y="-10919"/>
                  <a:pt x="2303105" y="0"/>
                </a:cubicBezTo>
                <a:cubicBezTo>
                  <a:pt x="2410304" y="15810"/>
                  <a:pt x="2671594" y="-18368"/>
                  <a:pt x="2865030" y="0"/>
                </a:cubicBezTo>
                <a:cubicBezTo>
                  <a:pt x="3048109" y="-35916"/>
                  <a:pt x="3344006" y="44928"/>
                  <a:pt x="3518430" y="0"/>
                </a:cubicBezTo>
                <a:cubicBezTo>
                  <a:pt x="3723297" y="-2121"/>
                  <a:pt x="3851193" y="-13783"/>
                  <a:pt x="3988879" y="0"/>
                </a:cubicBezTo>
                <a:cubicBezTo>
                  <a:pt x="4133639" y="21292"/>
                  <a:pt x="4482648" y="-11652"/>
                  <a:pt x="4642279" y="0"/>
                </a:cubicBezTo>
                <a:cubicBezTo>
                  <a:pt x="4831387" y="-31229"/>
                  <a:pt x="5069102" y="27744"/>
                  <a:pt x="5387156" y="0"/>
                </a:cubicBezTo>
                <a:cubicBezTo>
                  <a:pt x="5646419" y="-15588"/>
                  <a:pt x="5897545" y="39305"/>
                  <a:pt x="6223509" y="0"/>
                </a:cubicBezTo>
                <a:cubicBezTo>
                  <a:pt x="6501672" y="-11776"/>
                  <a:pt x="6823889" y="-10244"/>
                  <a:pt x="7059861" y="0"/>
                </a:cubicBezTo>
                <a:cubicBezTo>
                  <a:pt x="7290653" y="16560"/>
                  <a:pt x="7306864" y="15419"/>
                  <a:pt x="7438834" y="0"/>
                </a:cubicBezTo>
                <a:cubicBezTo>
                  <a:pt x="7567058" y="-33396"/>
                  <a:pt x="7679027" y="-14485"/>
                  <a:pt x="7817806" y="0"/>
                </a:cubicBezTo>
                <a:cubicBezTo>
                  <a:pt x="7960868" y="2334"/>
                  <a:pt x="8113539" y="-41563"/>
                  <a:pt x="8288254" y="0"/>
                </a:cubicBezTo>
                <a:cubicBezTo>
                  <a:pt x="8454640" y="16005"/>
                  <a:pt x="8490606" y="-20729"/>
                  <a:pt x="8667227" y="0"/>
                </a:cubicBezTo>
                <a:cubicBezTo>
                  <a:pt x="8838589" y="-10654"/>
                  <a:pt x="9295433" y="34951"/>
                  <a:pt x="9503579" y="0"/>
                </a:cubicBezTo>
                <a:cubicBezTo>
                  <a:pt x="9648124" y="-58272"/>
                  <a:pt x="9970825" y="-12195"/>
                  <a:pt x="10143912" y="0"/>
                </a:cubicBezTo>
                <a:cubicBezTo>
                  <a:pt x="10594361" y="-9721"/>
                  <a:pt x="11199395" y="448890"/>
                  <a:pt x="11140216" y="996304"/>
                </a:cubicBezTo>
                <a:cubicBezTo>
                  <a:pt x="11125580" y="1225023"/>
                  <a:pt x="11130835" y="1389185"/>
                  <a:pt x="11140216" y="1540934"/>
                </a:cubicBezTo>
                <a:cubicBezTo>
                  <a:pt x="11176604" y="1689045"/>
                  <a:pt x="11163243" y="1906387"/>
                  <a:pt x="11140216" y="2205117"/>
                </a:cubicBezTo>
                <a:cubicBezTo>
                  <a:pt x="11110049" y="2515739"/>
                  <a:pt x="11136022" y="2606825"/>
                  <a:pt x="11140216" y="2829449"/>
                </a:cubicBezTo>
                <a:cubicBezTo>
                  <a:pt x="11193408" y="3048928"/>
                  <a:pt x="11154588" y="3268742"/>
                  <a:pt x="11140216" y="3493632"/>
                </a:cubicBezTo>
                <a:cubicBezTo>
                  <a:pt x="11162933" y="3702967"/>
                  <a:pt x="11076558" y="3908193"/>
                  <a:pt x="11140216" y="4197666"/>
                </a:cubicBezTo>
                <a:cubicBezTo>
                  <a:pt x="11185446" y="4530390"/>
                  <a:pt x="11155451" y="4800628"/>
                  <a:pt x="11140216" y="4981402"/>
                </a:cubicBezTo>
                <a:cubicBezTo>
                  <a:pt x="11096984" y="5516945"/>
                  <a:pt x="10775536" y="5979969"/>
                  <a:pt x="10143912" y="5977706"/>
                </a:cubicBezTo>
                <a:cubicBezTo>
                  <a:pt x="9870705" y="5947837"/>
                  <a:pt x="9690711" y="6007261"/>
                  <a:pt x="9490511" y="5977706"/>
                </a:cubicBezTo>
                <a:cubicBezTo>
                  <a:pt x="9379179" y="5997459"/>
                  <a:pt x="9227393" y="5979411"/>
                  <a:pt x="9055608" y="5977706"/>
                </a:cubicBezTo>
                <a:cubicBezTo>
                  <a:pt x="8883823" y="5976001"/>
                  <a:pt x="8741689" y="5991450"/>
                  <a:pt x="8654159" y="5977706"/>
                </a:cubicBezTo>
                <a:cubicBezTo>
                  <a:pt x="8356851" y="5957895"/>
                  <a:pt x="8088305" y="5971759"/>
                  <a:pt x="7909282" y="5977706"/>
                </a:cubicBezTo>
                <a:cubicBezTo>
                  <a:pt x="7721856" y="5975566"/>
                  <a:pt x="7624524" y="5992771"/>
                  <a:pt x="7530310" y="5977706"/>
                </a:cubicBezTo>
                <a:cubicBezTo>
                  <a:pt x="7438879" y="5974231"/>
                  <a:pt x="7095191" y="5957428"/>
                  <a:pt x="6968385" y="5977706"/>
                </a:cubicBezTo>
                <a:cubicBezTo>
                  <a:pt x="6850386" y="5955749"/>
                  <a:pt x="6401366" y="5993914"/>
                  <a:pt x="6223509" y="5977706"/>
                </a:cubicBezTo>
                <a:cubicBezTo>
                  <a:pt x="6045398" y="5969746"/>
                  <a:pt x="5925612" y="5994438"/>
                  <a:pt x="5661584" y="5977706"/>
                </a:cubicBezTo>
                <a:cubicBezTo>
                  <a:pt x="5391607" y="5981233"/>
                  <a:pt x="5187803" y="5959377"/>
                  <a:pt x="5008184" y="5977706"/>
                </a:cubicBezTo>
                <a:cubicBezTo>
                  <a:pt x="4825605" y="5990231"/>
                  <a:pt x="4730300" y="6001168"/>
                  <a:pt x="4446259" y="5977706"/>
                </a:cubicBezTo>
                <a:cubicBezTo>
                  <a:pt x="4132118" y="6013767"/>
                  <a:pt x="3975336" y="5982113"/>
                  <a:pt x="3609906" y="5977706"/>
                </a:cubicBezTo>
                <a:cubicBezTo>
                  <a:pt x="3270234" y="5967755"/>
                  <a:pt x="3310713" y="5990262"/>
                  <a:pt x="3047982" y="5977706"/>
                </a:cubicBezTo>
                <a:cubicBezTo>
                  <a:pt x="2790442" y="5967221"/>
                  <a:pt x="2745692" y="5979849"/>
                  <a:pt x="2486057" y="5977706"/>
                </a:cubicBezTo>
                <a:cubicBezTo>
                  <a:pt x="2223906" y="5973312"/>
                  <a:pt x="2211238" y="5988794"/>
                  <a:pt x="2015609" y="5977706"/>
                </a:cubicBezTo>
                <a:cubicBezTo>
                  <a:pt x="1832945" y="5970245"/>
                  <a:pt x="1420121" y="5976442"/>
                  <a:pt x="996304" y="5977706"/>
                </a:cubicBezTo>
                <a:cubicBezTo>
                  <a:pt x="370811" y="5946667"/>
                  <a:pt x="-31180" y="5669764"/>
                  <a:pt x="0" y="4981402"/>
                </a:cubicBezTo>
                <a:cubicBezTo>
                  <a:pt x="-5954" y="4712113"/>
                  <a:pt x="4560" y="4535921"/>
                  <a:pt x="0" y="4436772"/>
                </a:cubicBezTo>
                <a:cubicBezTo>
                  <a:pt x="27494" y="4334940"/>
                  <a:pt x="7064" y="4142890"/>
                  <a:pt x="0" y="3812440"/>
                </a:cubicBezTo>
                <a:cubicBezTo>
                  <a:pt x="-4964" y="3530647"/>
                  <a:pt x="-4730" y="3530778"/>
                  <a:pt x="0" y="3267810"/>
                </a:cubicBezTo>
                <a:cubicBezTo>
                  <a:pt x="13532" y="2997967"/>
                  <a:pt x="731" y="2958219"/>
                  <a:pt x="0" y="2683329"/>
                </a:cubicBezTo>
                <a:cubicBezTo>
                  <a:pt x="-20206" y="2415408"/>
                  <a:pt x="8873" y="2351028"/>
                  <a:pt x="0" y="2058997"/>
                </a:cubicBezTo>
                <a:cubicBezTo>
                  <a:pt x="22155" y="1746145"/>
                  <a:pt x="36848" y="1246461"/>
                  <a:pt x="0" y="996304"/>
                </a:cubicBezTo>
                <a:close/>
              </a:path>
              <a:path w="11140216" h="5977706" stroke="0" extrusionOk="0">
                <a:moveTo>
                  <a:pt x="0" y="996304"/>
                </a:moveTo>
                <a:cubicBezTo>
                  <a:pt x="518" y="511803"/>
                  <a:pt x="385329" y="-123661"/>
                  <a:pt x="996304" y="0"/>
                </a:cubicBezTo>
                <a:cubicBezTo>
                  <a:pt x="1150608" y="70016"/>
                  <a:pt x="1401933" y="-1732"/>
                  <a:pt x="1649705" y="0"/>
                </a:cubicBezTo>
                <a:cubicBezTo>
                  <a:pt x="1889618" y="-21914"/>
                  <a:pt x="2040586" y="-22322"/>
                  <a:pt x="2303105" y="0"/>
                </a:cubicBezTo>
                <a:cubicBezTo>
                  <a:pt x="2561231" y="10198"/>
                  <a:pt x="2620997" y="14080"/>
                  <a:pt x="2773554" y="0"/>
                </a:cubicBezTo>
                <a:cubicBezTo>
                  <a:pt x="2888434" y="13670"/>
                  <a:pt x="3071230" y="-40520"/>
                  <a:pt x="3244002" y="0"/>
                </a:cubicBezTo>
                <a:cubicBezTo>
                  <a:pt x="3438233" y="27233"/>
                  <a:pt x="3909427" y="25092"/>
                  <a:pt x="4080355" y="0"/>
                </a:cubicBezTo>
                <a:cubicBezTo>
                  <a:pt x="4261685" y="-26705"/>
                  <a:pt x="4319802" y="-9294"/>
                  <a:pt x="4550803" y="0"/>
                </a:cubicBezTo>
                <a:cubicBezTo>
                  <a:pt x="4777515" y="29028"/>
                  <a:pt x="4905651" y="25327"/>
                  <a:pt x="5295680" y="0"/>
                </a:cubicBezTo>
                <a:cubicBezTo>
                  <a:pt x="5663582" y="-22373"/>
                  <a:pt x="5856901" y="-30113"/>
                  <a:pt x="6040556" y="0"/>
                </a:cubicBezTo>
                <a:cubicBezTo>
                  <a:pt x="6194111" y="15466"/>
                  <a:pt x="6505559" y="-63444"/>
                  <a:pt x="6876909" y="0"/>
                </a:cubicBezTo>
                <a:cubicBezTo>
                  <a:pt x="7251072" y="32576"/>
                  <a:pt x="7135051" y="-11125"/>
                  <a:pt x="7347358" y="0"/>
                </a:cubicBezTo>
                <a:cubicBezTo>
                  <a:pt x="7569869" y="51422"/>
                  <a:pt x="7799569" y="-42664"/>
                  <a:pt x="8183710" y="0"/>
                </a:cubicBezTo>
                <a:cubicBezTo>
                  <a:pt x="8509251" y="4259"/>
                  <a:pt x="8441851" y="5509"/>
                  <a:pt x="8654159" y="0"/>
                </a:cubicBezTo>
                <a:cubicBezTo>
                  <a:pt x="8865883" y="-11760"/>
                  <a:pt x="8957252" y="2252"/>
                  <a:pt x="9124607" y="0"/>
                </a:cubicBezTo>
                <a:cubicBezTo>
                  <a:pt x="9285592" y="-1994"/>
                  <a:pt x="9925434" y="7912"/>
                  <a:pt x="10143912" y="0"/>
                </a:cubicBezTo>
                <a:cubicBezTo>
                  <a:pt x="10747189" y="-26328"/>
                  <a:pt x="11145182" y="405938"/>
                  <a:pt x="11140216" y="996304"/>
                </a:cubicBezTo>
                <a:cubicBezTo>
                  <a:pt x="11181054" y="1332800"/>
                  <a:pt x="11112957" y="1368542"/>
                  <a:pt x="11140216" y="1740189"/>
                </a:cubicBezTo>
                <a:cubicBezTo>
                  <a:pt x="11175586" y="2110637"/>
                  <a:pt x="11112904" y="2056174"/>
                  <a:pt x="11140216" y="2324670"/>
                </a:cubicBezTo>
                <a:cubicBezTo>
                  <a:pt x="11157586" y="2553344"/>
                  <a:pt x="11116474" y="2913881"/>
                  <a:pt x="11140216" y="3068555"/>
                </a:cubicBezTo>
                <a:cubicBezTo>
                  <a:pt x="11155948" y="3228628"/>
                  <a:pt x="11148223" y="3389618"/>
                  <a:pt x="11140216" y="3653036"/>
                </a:cubicBezTo>
                <a:cubicBezTo>
                  <a:pt x="11149101" y="3938100"/>
                  <a:pt x="11130815" y="3948727"/>
                  <a:pt x="11140216" y="4197666"/>
                </a:cubicBezTo>
                <a:cubicBezTo>
                  <a:pt x="11139583" y="4480274"/>
                  <a:pt x="11100238" y="4735118"/>
                  <a:pt x="11140216" y="4981402"/>
                </a:cubicBezTo>
                <a:cubicBezTo>
                  <a:pt x="11093777" y="5581748"/>
                  <a:pt x="10672920" y="5929745"/>
                  <a:pt x="10143912" y="5977706"/>
                </a:cubicBezTo>
                <a:cubicBezTo>
                  <a:pt x="9919249" y="5988245"/>
                  <a:pt x="9808303" y="6009966"/>
                  <a:pt x="9490511" y="5977706"/>
                </a:cubicBezTo>
                <a:cubicBezTo>
                  <a:pt x="9173940" y="5953344"/>
                  <a:pt x="9140704" y="5991224"/>
                  <a:pt x="9020063" y="5977706"/>
                </a:cubicBezTo>
                <a:cubicBezTo>
                  <a:pt x="8901351" y="5972709"/>
                  <a:pt x="8714577" y="5988785"/>
                  <a:pt x="8549615" y="5977706"/>
                </a:cubicBezTo>
                <a:cubicBezTo>
                  <a:pt x="8389450" y="5965890"/>
                  <a:pt x="7961791" y="5965510"/>
                  <a:pt x="7804738" y="5977706"/>
                </a:cubicBezTo>
                <a:cubicBezTo>
                  <a:pt x="7626779" y="5984868"/>
                  <a:pt x="7435071" y="5968578"/>
                  <a:pt x="7242813" y="5977706"/>
                </a:cubicBezTo>
                <a:cubicBezTo>
                  <a:pt x="7020244" y="5941527"/>
                  <a:pt x="6786520" y="5986141"/>
                  <a:pt x="6497937" y="5977706"/>
                </a:cubicBezTo>
                <a:cubicBezTo>
                  <a:pt x="6237622" y="5999119"/>
                  <a:pt x="6166969" y="5952992"/>
                  <a:pt x="6027488" y="5977706"/>
                </a:cubicBezTo>
                <a:cubicBezTo>
                  <a:pt x="5888095" y="6034519"/>
                  <a:pt x="5561738" y="6008722"/>
                  <a:pt x="5374088" y="5977706"/>
                </a:cubicBezTo>
                <a:cubicBezTo>
                  <a:pt x="5199088" y="5988333"/>
                  <a:pt x="5095661" y="5948121"/>
                  <a:pt x="4903639" y="5977706"/>
                </a:cubicBezTo>
                <a:cubicBezTo>
                  <a:pt x="4697236" y="6018738"/>
                  <a:pt x="4347551" y="5979638"/>
                  <a:pt x="4158763" y="5977706"/>
                </a:cubicBezTo>
                <a:cubicBezTo>
                  <a:pt x="3977819" y="5992488"/>
                  <a:pt x="3910409" y="5988933"/>
                  <a:pt x="3779790" y="5977706"/>
                </a:cubicBezTo>
                <a:cubicBezTo>
                  <a:pt x="3630892" y="5930672"/>
                  <a:pt x="3341199" y="5936134"/>
                  <a:pt x="3126390" y="5977706"/>
                </a:cubicBezTo>
                <a:cubicBezTo>
                  <a:pt x="2936625" y="5991885"/>
                  <a:pt x="2685007" y="5945224"/>
                  <a:pt x="2290037" y="5977706"/>
                </a:cubicBezTo>
                <a:cubicBezTo>
                  <a:pt x="1920056" y="5988742"/>
                  <a:pt x="1932143" y="5953369"/>
                  <a:pt x="1728113" y="5977706"/>
                </a:cubicBezTo>
                <a:cubicBezTo>
                  <a:pt x="1550655" y="6017544"/>
                  <a:pt x="1159583" y="5958233"/>
                  <a:pt x="996304" y="5977706"/>
                </a:cubicBezTo>
                <a:cubicBezTo>
                  <a:pt x="304954" y="6008182"/>
                  <a:pt x="85778" y="5390852"/>
                  <a:pt x="0" y="4981402"/>
                </a:cubicBezTo>
                <a:cubicBezTo>
                  <a:pt x="-39965" y="4768642"/>
                  <a:pt x="15186" y="4547830"/>
                  <a:pt x="0" y="4317219"/>
                </a:cubicBezTo>
                <a:cubicBezTo>
                  <a:pt x="16098" y="4069709"/>
                  <a:pt x="7156" y="3856966"/>
                  <a:pt x="0" y="3692887"/>
                </a:cubicBezTo>
                <a:cubicBezTo>
                  <a:pt x="-9786" y="3575141"/>
                  <a:pt x="-78420" y="3230947"/>
                  <a:pt x="0" y="2988853"/>
                </a:cubicBezTo>
                <a:cubicBezTo>
                  <a:pt x="46487" y="2742091"/>
                  <a:pt x="22996" y="2450219"/>
                  <a:pt x="0" y="2324670"/>
                </a:cubicBezTo>
                <a:cubicBezTo>
                  <a:pt x="28531" y="2166411"/>
                  <a:pt x="-10565" y="1948115"/>
                  <a:pt x="0" y="1700338"/>
                </a:cubicBezTo>
                <a:cubicBezTo>
                  <a:pt x="-34447" y="1487910"/>
                  <a:pt x="39978" y="1197479"/>
                  <a:pt x="0" y="996304"/>
                </a:cubicBezTo>
                <a:close/>
              </a:path>
              <a:path w="11140216" h="5977706" fill="none" stroke="0" extrusionOk="0">
                <a:moveTo>
                  <a:pt x="0" y="996304"/>
                </a:moveTo>
                <a:cubicBezTo>
                  <a:pt x="-49372" y="498346"/>
                  <a:pt x="280999" y="-77724"/>
                  <a:pt x="996304" y="0"/>
                </a:cubicBezTo>
                <a:cubicBezTo>
                  <a:pt x="1330556" y="-39235"/>
                  <a:pt x="1500727" y="-27454"/>
                  <a:pt x="1832657" y="0"/>
                </a:cubicBezTo>
                <a:cubicBezTo>
                  <a:pt x="2149202" y="37850"/>
                  <a:pt x="2193224" y="-10631"/>
                  <a:pt x="2303105" y="0"/>
                </a:cubicBezTo>
                <a:cubicBezTo>
                  <a:pt x="2429441" y="25480"/>
                  <a:pt x="2670236" y="9736"/>
                  <a:pt x="2865030" y="0"/>
                </a:cubicBezTo>
                <a:cubicBezTo>
                  <a:pt x="3074741" y="8153"/>
                  <a:pt x="3335568" y="19895"/>
                  <a:pt x="3518430" y="0"/>
                </a:cubicBezTo>
                <a:cubicBezTo>
                  <a:pt x="3713419" y="-43738"/>
                  <a:pt x="3831802" y="-28810"/>
                  <a:pt x="3988879" y="0"/>
                </a:cubicBezTo>
                <a:cubicBezTo>
                  <a:pt x="4105483" y="43490"/>
                  <a:pt x="4438686" y="53312"/>
                  <a:pt x="4642279" y="0"/>
                </a:cubicBezTo>
                <a:cubicBezTo>
                  <a:pt x="4796098" y="-57198"/>
                  <a:pt x="5136077" y="-27651"/>
                  <a:pt x="5387156" y="0"/>
                </a:cubicBezTo>
                <a:cubicBezTo>
                  <a:pt x="5720454" y="-4211"/>
                  <a:pt x="5878957" y="39397"/>
                  <a:pt x="6223509" y="0"/>
                </a:cubicBezTo>
                <a:cubicBezTo>
                  <a:pt x="6526280" y="-58657"/>
                  <a:pt x="6821623" y="-13299"/>
                  <a:pt x="7059861" y="0"/>
                </a:cubicBezTo>
                <a:cubicBezTo>
                  <a:pt x="7291964" y="16085"/>
                  <a:pt x="7306102" y="18398"/>
                  <a:pt x="7438834" y="0"/>
                </a:cubicBezTo>
                <a:cubicBezTo>
                  <a:pt x="7580903" y="-6413"/>
                  <a:pt x="7666762" y="-24526"/>
                  <a:pt x="7817806" y="0"/>
                </a:cubicBezTo>
                <a:cubicBezTo>
                  <a:pt x="7971178" y="18636"/>
                  <a:pt x="8091682" y="-2921"/>
                  <a:pt x="8288254" y="0"/>
                </a:cubicBezTo>
                <a:cubicBezTo>
                  <a:pt x="8463993" y="22140"/>
                  <a:pt x="8488196" y="-17835"/>
                  <a:pt x="8667227" y="0"/>
                </a:cubicBezTo>
                <a:cubicBezTo>
                  <a:pt x="8831302" y="23938"/>
                  <a:pt x="9341016" y="40364"/>
                  <a:pt x="9503579" y="0"/>
                </a:cubicBezTo>
                <a:cubicBezTo>
                  <a:pt x="9649923" y="-47749"/>
                  <a:pt x="9998819" y="14400"/>
                  <a:pt x="10143912" y="0"/>
                </a:cubicBezTo>
                <a:cubicBezTo>
                  <a:pt x="10510250" y="-53132"/>
                  <a:pt x="11255674" y="373848"/>
                  <a:pt x="11140216" y="996304"/>
                </a:cubicBezTo>
                <a:cubicBezTo>
                  <a:pt x="11127102" y="1238883"/>
                  <a:pt x="11145486" y="1387250"/>
                  <a:pt x="11140216" y="1540934"/>
                </a:cubicBezTo>
                <a:cubicBezTo>
                  <a:pt x="11121729" y="1726113"/>
                  <a:pt x="11167695" y="1875400"/>
                  <a:pt x="11140216" y="2205117"/>
                </a:cubicBezTo>
                <a:cubicBezTo>
                  <a:pt x="11101852" y="2521037"/>
                  <a:pt x="11111625" y="2611457"/>
                  <a:pt x="11140216" y="2829449"/>
                </a:cubicBezTo>
                <a:cubicBezTo>
                  <a:pt x="11198677" y="3034244"/>
                  <a:pt x="11146286" y="3263866"/>
                  <a:pt x="11140216" y="3493632"/>
                </a:cubicBezTo>
                <a:cubicBezTo>
                  <a:pt x="11144352" y="3711116"/>
                  <a:pt x="11096885" y="3880479"/>
                  <a:pt x="11140216" y="4197666"/>
                </a:cubicBezTo>
                <a:cubicBezTo>
                  <a:pt x="11202672" y="4494283"/>
                  <a:pt x="11195140" y="4798602"/>
                  <a:pt x="11140216" y="4981402"/>
                </a:cubicBezTo>
                <a:cubicBezTo>
                  <a:pt x="11136948" y="5530724"/>
                  <a:pt x="10744743" y="5921311"/>
                  <a:pt x="10143912" y="5977706"/>
                </a:cubicBezTo>
                <a:cubicBezTo>
                  <a:pt x="9893893" y="5964569"/>
                  <a:pt x="9701768" y="5984367"/>
                  <a:pt x="9490511" y="5977706"/>
                </a:cubicBezTo>
                <a:cubicBezTo>
                  <a:pt x="9376051" y="5959581"/>
                  <a:pt x="9255428" y="5970005"/>
                  <a:pt x="9089062" y="5977706"/>
                </a:cubicBezTo>
                <a:cubicBezTo>
                  <a:pt x="8922696" y="5985407"/>
                  <a:pt x="8781271" y="5995463"/>
                  <a:pt x="8654159" y="5977706"/>
                </a:cubicBezTo>
                <a:cubicBezTo>
                  <a:pt x="8372471" y="5950255"/>
                  <a:pt x="8116635" y="5996665"/>
                  <a:pt x="7909282" y="5977706"/>
                </a:cubicBezTo>
                <a:cubicBezTo>
                  <a:pt x="7729441" y="5976710"/>
                  <a:pt x="7635462" y="5969305"/>
                  <a:pt x="7530310" y="5977706"/>
                </a:cubicBezTo>
                <a:cubicBezTo>
                  <a:pt x="7432734" y="5988597"/>
                  <a:pt x="7091328" y="5966712"/>
                  <a:pt x="6968385" y="5977706"/>
                </a:cubicBezTo>
                <a:cubicBezTo>
                  <a:pt x="6848466" y="5995349"/>
                  <a:pt x="6449914" y="6010985"/>
                  <a:pt x="6223509" y="5977706"/>
                </a:cubicBezTo>
                <a:cubicBezTo>
                  <a:pt x="6034146" y="5969756"/>
                  <a:pt x="5962067" y="5984632"/>
                  <a:pt x="5661584" y="5977706"/>
                </a:cubicBezTo>
                <a:cubicBezTo>
                  <a:pt x="5351271" y="5981800"/>
                  <a:pt x="5167040" y="5926416"/>
                  <a:pt x="5008184" y="5977706"/>
                </a:cubicBezTo>
                <a:cubicBezTo>
                  <a:pt x="4860120" y="6000161"/>
                  <a:pt x="4725858" y="5964749"/>
                  <a:pt x="4446259" y="5977706"/>
                </a:cubicBezTo>
                <a:cubicBezTo>
                  <a:pt x="4158601" y="5967898"/>
                  <a:pt x="3960338" y="5969384"/>
                  <a:pt x="3609906" y="5977706"/>
                </a:cubicBezTo>
                <a:cubicBezTo>
                  <a:pt x="3270188" y="5973659"/>
                  <a:pt x="3306901" y="5990806"/>
                  <a:pt x="3047982" y="5977706"/>
                </a:cubicBezTo>
                <a:cubicBezTo>
                  <a:pt x="2791912" y="5970580"/>
                  <a:pt x="2755804" y="5979601"/>
                  <a:pt x="2486057" y="5977706"/>
                </a:cubicBezTo>
                <a:cubicBezTo>
                  <a:pt x="2222189" y="5975343"/>
                  <a:pt x="2212224" y="5985179"/>
                  <a:pt x="2015609" y="5977706"/>
                </a:cubicBezTo>
                <a:cubicBezTo>
                  <a:pt x="1818510" y="6012354"/>
                  <a:pt x="1416001" y="5958311"/>
                  <a:pt x="996304" y="5977706"/>
                </a:cubicBezTo>
                <a:cubicBezTo>
                  <a:pt x="400886" y="6036368"/>
                  <a:pt x="22906" y="5539229"/>
                  <a:pt x="0" y="4981402"/>
                </a:cubicBezTo>
                <a:cubicBezTo>
                  <a:pt x="-2438" y="4709141"/>
                  <a:pt x="7629" y="4563065"/>
                  <a:pt x="0" y="4436772"/>
                </a:cubicBezTo>
                <a:cubicBezTo>
                  <a:pt x="29104" y="4321971"/>
                  <a:pt x="-7344" y="4097584"/>
                  <a:pt x="0" y="3812440"/>
                </a:cubicBezTo>
                <a:cubicBezTo>
                  <a:pt x="-5001" y="3530631"/>
                  <a:pt x="-4720" y="3530735"/>
                  <a:pt x="0" y="3267810"/>
                </a:cubicBezTo>
                <a:cubicBezTo>
                  <a:pt x="-3700" y="3007552"/>
                  <a:pt x="8546" y="2951866"/>
                  <a:pt x="0" y="2683329"/>
                </a:cubicBezTo>
                <a:cubicBezTo>
                  <a:pt x="-3493" y="2419867"/>
                  <a:pt x="5721" y="2359823"/>
                  <a:pt x="0" y="2058997"/>
                </a:cubicBezTo>
                <a:cubicBezTo>
                  <a:pt x="-32142" y="1795229"/>
                  <a:pt x="26552" y="1218418"/>
                  <a:pt x="0" y="9963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6016391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24 465 + 18 252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42681" y="1998060"/>
            <a:ext cx="1736374" cy="1353384"/>
            <a:chOff x="2913143" y="2202449"/>
            <a:chExt cx="1914081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2913143" y="2202449"/>
              <a:ext cx="191408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24 465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+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18 252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5791" y="1326961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cộng 2 bằng 7, viết 7.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5791" y="190833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cộng 5 bằng 11, viết 1, nhớ 1.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6873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5791" y="2489708"/>
            <a:ext cx="69642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5791" y="3108475"/>
            <a:ext cx="6506115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22994" y="3794475"/>
            <a:ext cx="7026200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903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903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634331" y="512727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24 465 + 18 252 = 42 717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94" y="639907"/>
            <a:ext cx="8538526" cy="412858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17" y="1678639"/>
            <a:ext cx="2913341" cy="29956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544657" y="2533464"/>
            <a:ext cx="5618540" cy="1333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86" y="1678638"/>
            <a:ext cx="2699455" cy="28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60183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3"/>
            <a:ext cx="6854436" cy="908005"/>
            <a:chOff x="2525533" y="3043112"/>
            <a:chExt cx="7555945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6 537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2 348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3 418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2 657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400985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7 304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876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8 843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207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8 885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6 075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8 180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9 050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696">
            <a:off x="172980" y="334649"/>
            <a:ext cx="11765904" cy="57681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218460" y="671068"/>
            <a:ext cx="5675925" cy="64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9BB74-7A56-5C75-28F7-44642B4F4F4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29693" r="4927" b="20562"/>
          <a:stretch/>
        </p:blipFill>
        <p:spPr>
          <a:xfrm>
            <a:off x="2811102" y="1509998"/>
            <a:ext cx="6208123" cy="1144650"/>
          </a:xfrm>
          <a:prstGeom prst="round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395234" y="3184094"/>
            <a:ext cx="7072484" cy="908005"/>
            <a:chOff x="2285170" y="3043112"/>
            <a:chExt cx="7796308" cy="1000934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285170" y="3043112"/>
              <a:ext cx="1983129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41 546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16  187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5 806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371581" y="3043112"/>
              <a:ext cx="1772170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4 794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8 123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10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58 368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+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715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613282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10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67 184</a:t>
            </a:r>
            <a:endParaRPr lang="zh-CN" altLang="en-US" sz="3629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21 993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12 917</a:t>
            </a:r>
            <a:endParaRPr lang="zh-CN" altLang="en-US" sz="3629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4183169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59 083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482</Words>
  <Application>Microsoft Office PowerPoint</Application>
  <PresentationFormat>Widescreen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4</cp:revision>
  <dcterms:created xsi:type="dcterms:W3CDTF">2023-03-05T06:35:27Z</dcterms:created>
  <dcterms:modified xsi:type="dcterms:W3CDTF">2024-03-05T03:38:47Z</dcterms:modified>
</cp:coreProperties>
</file>