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70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5BD3DC2-5EDE-34F3-81DF-EB4E0FCE0C8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2A8DAED-ED96-29B2-4439-A477D16EDEE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681B23F-1614-9BE8-2B22-CA12C03E71A6}"/>
              </a:ext>
            </a:extLst>
          </p:cNvPr>
          <p:cNvSpPr txBox="1">
            <a:spLocks/>
          </p:cNvSpPr>
          <p:nvPr userDrawn="1"/>
        </p:nvSpPr>
        <p:spPr>
          <a:xfrm>
            <a:off x="10928710" y="-834931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Bích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  <a:alpha val="41000"/>
                </a:srgbClr>
              </a:solidFill>
              <a:effectLst/>
              <a:uLnTx/>
              <a:uFillTx/>
              <a:latin typeface="SVN-Holidays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C27D4A3-5946-4A4D-CCAA-1FFEC2B524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085" y="1455096"/>
            <a:ext cx="8693649" cy="3694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564" y="4659841"/>
            <a:ext cx="268856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70" y="1011343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Việc lựa chọn câu chuyện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684303" y="2275746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Bố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cục bài văn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684302" y="3483072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69" y="4762268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2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C04F7A0-32D4-A743-B185-AA1F7C762C5D}"/>
              </a:ext>
            </a:extLst>
          </p:cNvPr>
          <p:cNvGrpSpPr/>
          <p:nvPr/>
        </p:nvGrpSpPr>
        <p:grpSpPr>
          <a:xfrm>
            <a:off x="3322795" y="2070234"/>
            <a:ext cx="8288327" cy="3908662"/>
            <a:chOff x="3322795" y="2070234"/>
            <a:chExt cx="8288327" cy="3908662"/>
          </a:xfrm>
        </p:grpSpPr>
        <p:sp>
          <p:nvSpPr>
            <p:cNvPr id="14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7516" y="2517230"/>
              <a:ext cx="7491947" cy="3108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2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91" y="1260372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444369" y="555892"/>
            <a:ext cx="6747769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849262"/>
              <a:ext cx="21062017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b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tập bài văn tốt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" y="3595983"/>
            <a:ext cx="5466815" cy="2733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224" y="1879521"/>
            <a:ext cx="9507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của bạn trong nhóm hoặc bài được thầy cô khen.</a:t>
            </a:r>
          </a:p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để tìm ra cái hay, cái tốt mà em cần học tập.</a:t>
            </a:r>
            <a:endParaRPr lang="en-US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30219" y="537892"/>
            <a:ext cx="11030245" cy="1634366"/>
            <a:chOff x="-101318" y="-295816"/>
            <a:chExt cx="22060489" cy="3268733"/>
          </a:xfrm>
        </p:grpSpPr>
        <p:sp>
          <p:nvSpPr>
            <p:cNvPr id="10" name="Freeform 10"/>
            <p:cNvSpPr/>
            <p:nvPr/>
          </p:nvSpPr>
          <p:spPr>
            <a:xfrm>
              <a:off x="-101318" y="-295816"/>
              <a:ext cx="22060489" cy="3268733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4766" y="15548"/>
              <a:ext cx="21062017" cy="2708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một đoạn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theo cách 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0219" y="2569986"/>
            <a:ext cx="7820405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trao đổi với bạn về đoạn văn đã viết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phân biệt sự khác nhau giữa đoạn văn cũ và đoạn văn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1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9E54AE1C-BB96-C3B6-FAF1-79E93372F83E}"/>
              </a:ext>
            </a:extLst>
          </p:cNvPr>
          <p:cNvSpPr/>
          <p:nvPr/>
        </p:nvSpPr>
        <p:spPr>
          <a:xfrm flipH="1">
            <a:off x="0" y="3378258"/>
            <a:ext cx="3685945" cy="3462823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31" y="1785303"/>
            <a:ext cx="7418760" cy="44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592008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330E1E-6A38-94AF-616A-BD3D558EEF65}"/>
              </a:ext>
            </a:extLst>
          </p:cNvPr>
          <p:cNvSpPr txBox="1"/>
          <p:nvPr/>
        </p:nvSpPr>
        <p:spPr>
          <a:xfrm>
            <a:off x="719528" y="1439629"/>
            <a:ext cx="108228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nắm được những ưu điểm và hạn chế trong bài văn của mình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biết tự sửa lại bài theo gợi ý của cô và viết lại đoạn văn theo cách hay hơn.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giao tiếp và hợp tác, tự giải quyết vấn đề và sáng tạo.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8763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xmlns="" id="{91AAFE78-85EF-30D6-6E5B-A32E97A5E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4095C5-E37E-5AA8-8952-E4415A55D35C}"/>
              </a:ext>
            </a:extLst>
          </p:cNvPr>
          <p:cNvSpPr txBox="1"/>
          <p:nvPr/>
        </p:nvSpPr>
        <p:spPr>
          <a:xfrm>
            <a:off x="1234685" y="1357299"/>
            <a:ext cx="9789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4000" b="1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 văn thuật lại một sự việc thể hiện truyền thống </a:t>
            </a:r>
            <a:r>
              <a:rPr lang="en-US" sz="4000" b="1" i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Uống nước nhớ nguồn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và chia sẻ suy nghĩ, cảm xúc của em về sự việc đó.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" y="599304"/>
            <a:ext cx="10274582" cy="2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1285009" y="563664"/>
            <a:ext cx="10010520" cy="12597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Nghe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văn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lớp.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318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MĂNGNONTEAM</cp:keywords>
  <cp:lastModifiedBy>Administrator</cp:lastModifiedBy>
  <cp:revision>18</cp:revision>
  <dcterms:created xsi:type="dcterms:W3CDTF">2024-02-17T08:13:26Z</dcterms:created>
  <dcterms:modified xsi:type="dcterms:W3CDTF">2024-02-28T10:27:16Z</dcterms:modified>
</cp:coreProperties>
</file>