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Lst>
  <p:notesMasterIdLst>
    <p:notesMasterId r:id="rId15"/>
  </p:notesMasterIdLst>
  <p:sldIdLst>
    <p:sldId id="428" r:id="rId3"/>
    <p:sldId id="443" r:id="rId4"/>
    <p:sldId id="421" r:id="rId5"/>
    <p:sldId id="257" r:id="rId6"/>
    <p:sldId id="423" r:id="rId7"/>
    <p:sldId id="396" r:id="rId8"/>
    <p:sldId id="397" r:id="rId9"/>
    <p:sldId id="442" r:id="rId10"/>
    <p:sldId id="444" r:id="rId11"/>
    <p:sldId id="445" r:id="rId12"/>
    <p:sldId id="288" r:id="rId13"/>
    <p:sldId id="43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4AAB73-BAA4-48CA-81A0-FC15678337D6}" type="datetimeFigureOut">
              <a:rPr lang="en-US" smtClean="0"/>
              <a:t>1/27/2024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F50502-A06F-47E7-9622-9474D4B193D9}" type="slidenum">
              <a:rPr lang="en-US" smtClean="0"/>
              <a:t>‹#›</a:t>
            </a:fld>
            <a:endParaRPr lang="en-US"/>
          </a:p>
        </p:txBody>
      </p:sp>
    </p:spTree>
    <p:extLst>
      <p:ext uri="{BB962C8B-B14F-4D97-AF65-F5344CB8AC3E}">
        <p14:creationId xmlns:p14="http://schemas.microsoft.com/office/powerpoint/2010/main" val="218065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56C878-329E-4680-BC08-68F6D798B9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599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067793942"/>
      </p:ext>
    </p:extLst>
  </p:cSld>
  <p:clrMapOvr>
    <a:masterClrMapping/>
  </p:clrMapOvr>
  <p:transition spd="slow" advTm="3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555C8-AEE0-5FED-079F-B3BE1AED03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1E58C73-0F8D-39F5-F5BC-A954FAFED422}"/>
              </a:ext>
            </a:extLst>
          </p:cNvPr>
          <p:cNvSpPr>
            <a:spLocks noGrp="1"/>
          </p:cNvSpPr>
          <p:nvPr>
            <p:ph type="dt" sz="half" idx="10"/>
          </p:nvPr>
        </p:nvSpPr>
        <p:spPr>
          <a:xfrm>
            <a:off x="838200" y="6356350"/>
            <a:ext cx="2743200" cy="365125"/>
          </a:xfrm>
          <a:prstGeom prst="rect">
            <a:avLst/>
          </a:prstGeom>
        </p:spPr>
        <p:txBody>
          <a:bodyPr/>
          <a:lstStyle/>
          <a:p>
            <a:fld id="{90453859-0968-4C74-8F1F-182DD8C7E7CC}" type="datetimeFigureOut">
              <a:rPr lang="en-US" smtClean="0"/>
              <a:t>1/27/2024</a:t>
            </a:fld>
            <a:endParaRPr lang="en-US"/>
          </a:p>
        </p:txBody>
      </p:sp>
      <p:sp>
        <p:nvSpPr>
          <p:cNvPr id="4" name="Footer Placeholder 3">
            <a:extLst>
              <a:ext uri="{FF2B5EF4-FFF2-40B4-BE49-F238E27FC236}">
                <a16:creationId xmlns:a16="http://schemas.microsoft.com/office/drawing/2014/main" id="{2CEE279C-3634-FDBC-7028-345DDBBF6A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1065D2D-6933-BF40-DF73-275BFB2440E3}"/>
              </a:ext>
            </a:extLst>
          </p:cNvPr>
          <p:cNvSpPr>
            <a:spLocks noGrp="1"/>
          </p:cNvSpPr>
          <p:nvPr>
            <p:ph type="sldNum" sz="quarter" idx="12"/>
          </p:nvPr>
        </p:nvSpPr>
        <p:spPr>
          <a:xfrm>
            <a:off x="8610600" y="6356350"/>
            <a:ext cx="2743200" cy="365125"/>
          </a:xfrm>
          <a:prstGeom prst="rect">
            <a:avLst/>
          </a:prstGeom>
        </p:spPr>
        <p:txBody>
          <a:bodyPr/>
          <a:lstStyle/>
          <a:p>
            <a:fld id="{214ECCA8-92FB-448B-AD51-C4EBCC3A4D9C}" type="slidenum">
              <a:rPr lang="en-US" smtClean="0"/>
              <a:t>‹#›</a:t>
            </a:fld>
            <a:endParaRPr lang="en-US"/>
          </a:p>
        </p:txBody>
      </p:sp>
    </p:spTree>
    <p:extLst>
      <p:ext uri="{BB962C8B-B14F-4D97-AF65-F5344CB8AC3E}">
        <p14:creationId xmlns:p14="http://schemas.microsoft.com/office/powerpoint/2010/main" val="3360558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85F30A-B02A-3CC0-4680-B5E6BBA0FD98}"/>
              </a:ext>
            </a:extLst>
          </p:cNvPr>
          <p:cNvSpPr>
            <a:spLocks noGrp="1"/>
          </p:cNvSpPr>
          <p:nvPr>
            <p:ph type="dt" sz="half" idx="10"/>
          </p:nvPr>
        </p:nvSpPr>
        <p:spPr>
          <a:xfrm>
            <a:off x="838200" y="6356350"/>
            <a:ext cx="2743200" cy="365125"/>
          </a:xfrm>
          <a:prstGeom prst="rect">
            <a:avLst/>
          </a:prstGeom>
        </p:spPr>
        <p:txBody>
          <a:bodyPr/>
          <a:lstStyle/>
          <a:p>
            <a:fld id="{90453859-0968-4C74-8F1F-182DD8C7E7CC}" type="datetimeFigureOut">
              <a:rPr lang="en-US" smtClean="0"/>
              <a:t>1/27/2024</a:t>
            </a:fld>
            <a:endParaRPr lang="en-US"/>
          </a:p>
        </p:txBody>
      </p:sp>
      <p:sp>
        <p:nvSpPr>
          <p:cNvPr id="3" name="Footer Placeholder 2">
            <a:extLst>
              <a:ext uri="{FF2B5EF4-FFF2-40B4-BE49-F238E27FC236}">
                <a16:creationId xmlns:a16="http://schemas.microsoft.com/office/drawing/2014/main" id="{A44C3A37-461D-4509-7BD9-A6E0FB26FE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F10637A-D0D3-6EF6-6500-004C4D48A16C}"/>
              </a:ext>
            </a:extLst>
          </p:cNvPr>
          <p:cNvSpPr>
            <a:spLocks noGrp="1"/>
          </p:cNvSpPr>
          <p:nvPr>
            <p:ph type="sldNum" sz="quarter" idx="12"/>
          </p:nvPr>
        </p:nvSpPr>
        <p:spPr>
          <a:xfrm>
            <a:off x="8610600" y="6356350"/>
            <a:ext cx="2743200" cy="365125"/>
          </a:xfrm>
          <a:prstGeom prst="rect">
            <a:avLst/>
          </a:prstGeom>
        </p:spPr>
        <p:txBody>
          <a:bodyPr/>
          <a:lstStyle/>
          <a:p>
            <a:fld id="{214ECCA8-92FB-448B-AD51-C4EBCC3A4D9C}" type="slidenum">
              <a:rPr lang="en-US" smtClean="0"/>
              <a:t>‹#›</a:t>
            </a:fld>
            <a:endParaRPr lang="en-US"/>
          </a:p>
        </p:txBody>
      </p:sp>
    </p:spTree>
    <p:extLst>
      <p:ext uri="{BB962C8B-B14F-4D97-AF65-F5344CB8AC3E}">
        <p14:creationId xmlns:p14="http://schemas.microsoft.com/office/powerpoint/2010/main" val="2575434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F9556-5911-C804-DFA9-2EBBA4240B4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4877BF-8BA6-F745-7E15-522EED9F355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4F5146-DA0C-61EC-809F-78D628AF08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9EAC1E-BB88-89EE-37C1-E135EE9E25B7}"/>
              </a:ext>
            </a:extLst>
          </p:cNvPr>
          <p:cNvSpPr>
            <a:spLocks noGrp="1"/>
          </p:cNvSpPr>
          <p:nvPr>
            <p:ph type="dt" sz="half" idx="10"/>
          </p:nvPr>
        </p:nvSpPr>
        <p:spPr>
          <a:xfrm>
            <a:off x="838200" y="6356350"/>
            <a:ext cx="2743200" cy="365125"/>
          </a:xfrm>
          <a:prstGeom prst="rect">
            <a:avLst/>
          </a:prstGeom>
        </p:spPr>
        <p:txBody>
          <a:bodyPr/>
          <a:lstStyle/>
          <a:p>
            <a:fld id="{90453859-0968-4C74-8F1F-182DD8C7E7CC}" type="datetimeFigureOut">
              <a:rPr lang="en-US" smtClean="0"/>
              <a:t>1/27/2024</a:t>
            </a:fld>
            <a:endParaRPr lang="en-US"/>
          </a:p>
        </p:txBody>
      </p:sp>
      <p:sp>
        <p:nvSpPr>
          <p:cNvPr id="6" name="Footer Placeholder 5">
            <a:extLst>
              <a:ext uri="{FF2B5EF4-FFF2-40B4-BE49-F238E27FC236}">
                <a16:creationId xmlns:a16="http://schemas.microsoft.com/office/drawing/2014/main" id="{0C3DB398-24CD-01E9-1C4B-6C3F97FDCA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E420CFC-E7DA-E395-8E54-B1E4A57F8F53}"/>
              </a:ext>
            </a:extLst>
          </p:cNvPr>
          <p:cNvSpPr>
            <a:spLocks noGrp="1"/>
          </p:cNvSpPr>
          <p:nvPr>
            <p:ph type="sldNum" sz="quarter" idx="12"/>
          </p:nvPr>
        </p:nvSpPr>
        <p:spPr>
          <a:xfrm>
            <a:off x="8610600" y="6356350"/>
            <a:ext cx="2743200" cy="365125"/>
          </a:xfrm>
          <a:prstGeom prst="rect">
            <a:avLst/>
          </a:prstGeom>
        </p:spPr>
        <p:txBody>
          <a:bodyPr/>
          <a:lstStyle/>
          <a:p>
            <a:fld id="{214ECCA8-92FB-448B-AD51-C4EBCC3A4D9C}" type="slidenum">
              <a:rPr lang="en-US" smtClean="0"/>
              <a:t>‹#›</a:t>
            </a:fld>
            <a:endParaRPr lang="en-US"/>
          </a:p>
        </p:txBody>
      </p:sp>
    </p:spTree>
    <p:extLst>
      <p:ext uri="{BB962C8B-B14F-4D97-AF65-F5344CB8AC3E}">
        <p14:creationId xmlns:p14="http://schemas.microsoft.com/office/powerpoint/2010/main" val="701856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7BC93-54E0-EEBE-BF1C-36845EE3CE1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4BD933-14F0-EA25-00C4-0E02496DE3A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AEF15A-B76A-2DEB-597C-8EADA91418D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136EBC-123D-87C4-AF3E-68E67017513F}"/>
              </a:ext>
            </a:extLst>
          </p:cNvPr>
          <p:cNvSpPr>
            <a:spLocks noGrp="1"/>
          </p:cNvSpPr>
          <p:nvPr>
            <p:ph type="dt" sz="half" idx="10"/>
          </p:nvPr>
        </p:nvSpPr>
        <p:spPr>
          <a:xfrm>
            <a:off x="838200" y="6356350"/>
            <a:ext cx="2743200" cy="365125"/>
          </a:xfrm>
          <a:prstGeom prst="rect">
            <a:avLst/>
          </a:prstGeom>
        </p:spPr>
        <p:txBody>
          <a:bodyPr/>
          <a:lstStyle/>
          <a:p>
            <a:fld id="{90453859-0968-4C74-8F1F-182DD8C7E7CC}" type="datetimeFigureOut">
              <a:rPr lang="en-US" smtClean="0"/>
              <a:t>1/27/2024</a:t>
            </a:fld>
            <a:endParaRPr lang="en-US"/>
          </a:p>
        </p:txBody>
      </p:sp>
      <p:sp>
        <p:nvSpPr>
          <p:cNvPr id="6" name="Footer Placeholder 5">
            <a:extLst>
              <a:ext uri="{FF2B5EF4-FFF2-40B4-BE49-F238E27FC236}">
                <a16:creationId xmlns:a16="http://schemas.microsoft.com/office/drawing/2014/main" id="{A40D2643-088D-7486-79B6-AADFA4855F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7A06E03-674D-0F8C-7AE8-E35244474818}"/>
              </a:ext>
            </a:extLst>
          </p:cNvPr>
          <p:cNvSpPr>
            <a:spLocks noGrp="1"/>
          </p:cNvSpPr>
          <p:nvPr>
            <p:ph type="sldNum" sz="quarter" idx="12"/>
          </p:nvPr>
        </p:nvSpPr>
        <p:spPr>
          <a:xfrm>
            <a:off x="8610600" y="6356350"/>
            <a:ext cx="2743200" cy="365125"/>
          </a:xfrm>
          <a:prstGeom prst="rect">
            <a:avLst/>
          </a:prstGeom>
        </p:spPr>
        <p:txBody>
          <a:bodyPr/>
          <a:lstStyle/>
          <a:p>
            <a:fld id="{214ECCA8-92FB-448B-AD51-C4EBCC3A4D9C}" type="slidenum">
              <a:rPr lang="en-US" smtClean="0"/>
              <a:t>‹#›</a:t>
            </a:fld>
            <a:endParaRPr lang="en-US"/>
          </a:p>
        </p:txBody>
      </p:sp>
    </p:spTree>
    <p:extLst>
      <p:ext uri="{BB962C8B-B14F-4D97-AF65-F5344CB8AC3E}">
        <p14:creationId xmlns:p14="http://schemas.microsoft.com/office/powerpoint/2010/main" val="2404099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13FE6-6A25-7068-34D0-8B40C688CAA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1C9442-4A28-99D1-2D21-27BDDB12AFD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A0499A-724E-A886-8FF1-93A9242A9E64}"/>
              </a:ext>
            </a:extLst>
          </p:cNvPr>
          <p:cNvSpPr>
            <a:spLocks noGrp="1"/>
          </p:cNvSpPr>
          <p:nvPr>
            <p:ph type="dt" sz="half" idx="10"/>
          </p:nvPr>
        </p:nvSpPr>
        <p:spPr>
          <a:xfrm>
            <a:off x="838200" y="6356350"/>
            <a:ext cx="2743200" cy="365125"/>
          </a:xfrm>
          <a:prstGeom prst="rect">
            <a:avLst/>
          </a:prstGeom>
        </p:spPr>
        <p:txBody>
          <a:bodyPr/>
          <a:lstStyle/>
          <a:p>
            <a:fld id="{90453859-0968-4C74-8F1F-182DD8C7E7CC}" type="datetimeFigureOut">
              <a:rPr lang="en-US" smtClean="0"/>
              <a:t>1/27/2024</a:t>
            </a:fld>
            <a:endParaRPr lang="en-US"/>
          </a:p>
        </p:txBody>
      </p:sp>
      <p:sp>
        <p:nvSpPr>
          <p:cNvPr id="5" name="Footer Placeholder 4">
            <a:extLst>
              <a:ext uri="{FF2B5EF4-FFF2-40B4-BE49-F238E27FC236}">
                <a16:creationId xmlns:a16="http://schemas.microsoft.com/office/drawing/2014/main" id="{06C5AA6D-B06E-90E5-D302-A5BEBB175C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A6A2CB-C033-6A76-2A5F-CA520F0461D9}"/>
              </a:ext>
            </a:extLst>
          </p:cNvPr>
          <p:cNvSpPr>
            <a:spLocks noGrp="1"/>
          </p:cNvSpPr>
          <p:nvPr>
            <p:ph type="sldNum" sz="quarter" idx="12"/>
          </p:nvPr>
        </p:nvSpPr>
        <p:spPr>
          <a:xfrm>
            <a:off x="8610600" y="6356350"/>
            <a:ext cx="2743200" cy="365125"/>
          </a:xfrm>
          <a:prstGeom prst="rect">
            <a:avLst/>
          </a:prstGeom>
        </p:spPr>
        <p:txBody>
          <a:bodyPr/>
          <a:lstStyle/>
          <a:p>
            <a:fld id="{214ECCA8-92FB-448B-AD51-C4EBCC3A4D9C}" type="slidenum">
              <a:rPr lang="en-US" smtClean="0"/>
              <a:t>‹#›</a:t>
            </a:fld>
            <a:endParaRPr lang="en-US"/>
          </a:p>
        </p:txBody>
      </p:sp>
    </p:spTree>
    <p:extLst>
      <p:ext uri="{BB962C8B-B14F-4D97-AF65-F5344CB8AC3E}">
        <p14:creationId xmlns:p14="http://schemas.microsoft.com/office/powerpoint/2010/main" val="1239927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718362-1442-428F-3A1A-38CDD4DB048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1BD028-5962-7752-C0FC-FA8F61F4247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C590A3-0851-4BDC-8B0E-218F88E89C27}"/>
              </a:ext>
            </a:extLst>
          </p:cNvPr>
          <p:cNvSpPr>
            <a:spLocks noGrp="1"/>
          </p:cNvSpPr>
          <p:nvPr>
            <p:ph type="dt" sz="half" idx="10"/>
          </p:nvPr>
        </p:nvSpPr>
        <p:spPr>
          <a:xfrm>
            <a:off x="838200" y="6356350"/>
            <a:ext cx="2743200" cy="365125"/>
          </a:xfrm>
          <a:prstGeom prst="rect">
            <a:avLst/>
          </a:prstGeom>
        </p:spPr>
        <p:txBody>
          <a:bodyPr/>
          <a:lstStyle/>
          <a:p>
            <a:fld id="{90453859-0968-4C74-8F1F-182DD8C7E7CC}" type="datetimeFigureOut">
              <a:rPr lang="en-US" smtClean="0"/>
              <a:t>1/27/2024</a:t>
            </a:fld>
            <a:endParaRPr lang="en-US"/>
          </a:p>
        </p:txBody>
      </p:sp>
      <p:sp>
        <p:nvSpPr>
          <p:cNvPr id="5" name="Footer Placeholder 4">
            <a:extLst>
              <a:ext uri="{FF2B5EF4-FFF2-40B4-BE49-F238E27FC236}">
                <a16:creationId xmlns:a16="http://schemas.microsoft.com/office/drawing/2014/main" id="{74C43800-9237-70B4-FB05-842C3F2528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724F0D-B0D6-A905-2AF6-4B20B3B5A4AC}"/>
              </a:ext>
            </a:extLst>
          </p:cNvPr>
          <p:cNvSpPr>
            <a:spLocks noGrp="1"/>
          </p:cNvSpPr>
          <p:nvPr>
            <p:ph type="sldNum" sz="quarter" idx="12"/>
          </p:nvPr>
        </p:nvSpPr>
        <p:spPr>
          <a:xfrm>
            <a:off x="8610600" y="6356350"/>
            <a:ext cx="2743200" cy="365125"/>
          </a:xfrm>
          <a:prstGeom prst="rect">
            <a:avLst/>
          </a:prstGeom>
        </p:spPr>
        <p:txBody>
          <a:bodyPr/>
          <a:lstStyle/>
          <a:p>
            <a:fld id="{214ECCA8-92FB-448B-AD51-C4EBCC3A4D9C}" type="slidenum">
              <a:rPr lang="en-US" smtClean="0"/>
              <a:t>‹#›</a:t>
            </a:fld>
            <a:endParaRPr lang="en-US"/>
          </a:p>
        </p:txBody>
      </p:sp>
    </p:spTree>
    <p:extLst>
      <p:ext uri="{BB962C8B-B14F-4D97-AF65-F5344CB8AC3E}">
        <p14:creationId xmlns:p14="http://schemas.microsoft.com/office/powerpoint/2010/main" val="1328405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013963461"/>
      </p:ext>
    </p:extLst>
  </p:cSld>
  <p:clrMapOvr>
    <a:masterClrMapping/>
  </p:clrMapOvr>
  <p:transition spd="slow" advTm="3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3091819"/>
      </p:ext>
    </p:extLst>
  </p:cSld>
  <p:clrMapOvr>
    <a:masterClrMapping/>
  </p:clrMapOvr>
  <p:transition spd="slow" advTm="3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6979341"/>
      </p:ext>
    </p:extLst>
  </p:cSld>
  <p:clrMapOvr>
    <a:masterClrMapping/>
  </p:clrMapOvr>
  <p:transition spd="slow" advTm="3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421A7-2FD1-131F-BB85-EF716B8D2B8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287E29-4D29-4EBB-657C-40145A57619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B511D5-A17B-01D5-652D-80083BB04E35}"/>
              </a:ext>
            </a:extLst>
          </p:cNvPr>
          <p:cNvSpPr>
            <a:spLocks noGrp="1"/>
          </p:cNvSpPr>
          <p:nvPr>
            <p:ph type="dt" sz="half" idx="10"/>
          </p:nvPr>
        </p:nvSpPr>
        <p:spPr>
          <a:xfrm>
            <a:off x="838200" y="6356350"/>
            <a:ext cx="2743200" cy="365125"/>
          </a:xfrm>
          <a:prstGeom prst="rect">
            <a:avLst/>
          </a:prstGeom>
        </p:spPr>
        <p:txBody>
          <a:bodyPr/>
          <a:lstStyle/>
          <a:p>
            <a:fld id="{90453859-0968-4C74-8F1F-182DD8C7E7CC}" type="datetimeFigureOut">
              <a:rPr lang="en-US" smtClean="0"/>
              <a:t>1/27/2024</a:t>
            </a:fld>
            <a:endParaRPr lang="en-US"/>
          </a:p>
        </p:txBody>
      </p:sp>
      <p:sp>
        <p:nvSpPr>
          <p:cNvPr id="5" name="Footer Placeholder 4">
            <a:extLst>
              <a:ext uri="{FF2B5EF4-FFF2-40B4-BE49-F238E27FC236}">
                <a16:creationId xmlns:a16="http://schemas.microsoft.com/office/drawing/2014/main" id="{182D67A5-0DB5-BB44-89F6-6CABAEC270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F587888-1614-2AFD-8B3A-700105E4BCE6}"/>
              </a:ext>
            </a:extLst>
          </p:cNvPr>
          <p:cNvSpPr>
            <a:spLocks noGrp="1"/>
          </p:cNvSpPr>
          <p:nvPr>
            <p:ph type="sldNum" sz="quarter" idx="12"/>
          </p:nvPr>
        </p:nvSpPr>
        <p:spPr>
          <a:xfrm>
            <a:off x="8610600" y="6356350"/>
            <a:ext cx="2743200" cy="365125"/>
          </a:xfrm>
          <a:prstGeom prst="rect">
            <a:avLst/>
          </a:prstGeom>
        </p:spPr>
        <p:txBody>
          <a:bodyPr/>
          <a:lstStyle/>
          <a:p>
            <a:fld id="{214ECCA8-92FB-448B-AD51-C4EBCC3A4D9C}" type="slidenum">
              <a:rPr lang="en-US" smtClean="0"/>
              <a:t>‹#›</a:t>
            </a:fld>
            <a:endParaRPr lang="en-US"/>
          </a:p>
        </p:txBody>
      </p:sp>
    </p:spTree>
    <p:extLst>
      <p:ext uri="{BB962C8B-B14F-4D97-AF65-F5344CB8AC3E}">
        <p14:creationId xmlns:p14="http://schemas.microsoft.com/office/powerpoint/2010/main" val="1344078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B520F-1836-8805-3FCF-EAAD6CABF24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DB023E6-4DEF-6467-09D6-A06199CBA33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2A9013-CEAD-2E28-4C02-89006EA8B7B4}"/>
              </a:ext>
            </a:extLst>
          </p:cNvPr>
          <p:cNvSpPr>
            <a:spLocks noGrp="1"/>
          </p:cNvSpPr>
          <p:nvPr>
            <p:ph type="dt" sz="half" idx="10"/>
          </p:nvPr>
        </p:nvSpPr>
        <p:spPr>
          <a:xfrm>
            <a:off x="838200" y="6356350"/>
            <a:ext cx="2743200" cy="365125"/>
          </a:xfrm>
          <a:prstGeom prst="rect">
            <a:avLst/>
          </a:prstGeom>
        </p:spPr>
        <p:txBody>
          <a:bodyPr/>
          <a:lstStyle/>
          <a:p>
            <a:fld id="{90453859-0968-4C74-8F1F-182DD8C7E7CC}" type="datetimeFigureOut">
              <a:rPr lang="en-US" smtClean="0"/>
              <a:t>1/27/2024</a:t>
            </a:fld>
            <a:endParaRPr lang="en-US"/>
          </a:p>
        </p:txBody>
      </p:sp>
      <p:sp>
        <p:nvSpPr>
          <p:cNvPr id="5" name="Footer Placeholder 4">
            <a:extLst>
              <a:ext uri="{FF2B5EF4-FFF2-40B4-BE49-F238E27FC236}">
                <a16:creationId xmlns:a16="http://schemas.microsoft.com/office/drawing/2014/main" id="{55CBC12E-2D4F-6FFC-C01A-AA2E01F977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7F355C-2461-F7E8-0A1F-0C460853856E}"/>
              </a:ext>
            </a:extLst>
          </p:cNvPr>
          <p:cNvSpPr>
            <a:spLocks noGrp="1"/>
          </p:cNvSpPr>
          <p:nvPr>
            <p:ph type="sldNum" sz="quarter" idx="12"/>
          </p:nvPr>
        </p:nvSpPr>
        <p:spPr>
          <a:xfrm>
            <a:off x="8610600" y="6356350"/>
            <a:ext cx="2743200" cy="365125"/>
          </a:xfrm>
          <a:prstGeom prst="rect">
            <a:avLst/>
          </a:prstGeom>
        </p:spPr>
        <p:txBody>
          <a:bodyPr/>
          <a:lstStyle/>
          <a:p>
            <a:fld id="{214ECCA8-92FB-448B-AD51-C4EBCC3A4D9C}" type="slidenum">
              <a:rPr lang="en-US" smtClean="0"/>
              <a:t>‹#›</a:t>
            </a:fld>
            <a:endParaRPr lang="en-US"/>
          </a:p>
        </p:txBody>
      </p:sp>
    </p:spTree>
    <p:extLst>
      <p:ext uri="{BB962C8B-B14F-4D97-AF65-F5344CB8AC3E}">
        <p14:creationId xmlns:p14="http://schemas.microsoft.com/office/powerpoint/2010/main" val="3930638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CA7DE-8CFF-C026-9B8A-BB92C7A979C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48BA57-4CA0-71CB-841C-E78BA59DE7B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75895E-C54A-C4E7-5EFA-88F581F16E0C}"/>
              </a:ext>
            </a:extLst>
          </p:cNvPr>
          <p:cNvSpPr>
            <a:spLocks noGrp="1"/>
          </p:cNvSpPr>
          <p:nvPr>
            <p:ph type="dt" sz="half" idx="10"/>
          </p:nvPr>
        </p:nvSpPr>
        <p:spPr>
          <a:xfrm>
            <a:off x="838200" y="6356350"/>
            <a:ext cx="2743200" cy="365125"/>
          </a:xfrm>
          <a:prstGeom prst="rect">
            <a:avLst/>
          </a:prstGeom>
        </p:spPr>
        <p:txBody>
          <a:bodyPr/>
          <a:lstStyle/>
          <a:p>
            <a:fld id="{90453859-0968-4C74-8F1F-182DD8C7E7CC}" type="datetimeFigureOut">
              <a:rPr lang="en-US" smtClean="0"/>
              <a:t>1/27/2024</a:t>
            </a:fld>
            <a:endParaRPr lang="en-US"/>
          </a:p>
        </p:txBody>
      </p:sp>
      <p:sp>
        <p:nvSpPr>
          <p:cNvPr id="5" name="Footer Placeholder 4">
            <a:extLst>
              <a:ext uri="{FF2B5EF4-FFF2-40B4-BE49-F238E27FC236}">
                <a16:creationId xmlns:a16="http://schemas.microsoft.com/office/drawing/2014/main" id="{61D5A0E0-6090-A518-79CB-EB775E2C63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AAE040-A1D6-5E91-CCCE-4FBBE78C1FED}"/>
              </a:ext>
            </a:extLst>
          </p:cNvPr>
          <p:cNvSpPr>
            <a:spLocks noGrp="1"/>
          </p:cNvSpPr>
          <p:nvPr>
            <p:ph type="sldNum" sz="quarter" idx="12"/>
          </p:nvPr>
        </p:nvSpPr>
        <p:spPr>
          <a:xfrm>
            <a:off x="8610600" y="6356350"/>
            <a:ext cx="2743200" cy="365125"/>
          </a:xfrm>
          <a:prstGeom prst="rect">
            <a:avLst/>
          </a:prstGeom>
        </p:spPr>
        <p:txBody>
          <a:bodyPr/>
          <a:lstStyle/>
          <a:p>
            <a:fld id="{214ECCA8-92FB-448B-AD51-C4EBCC3A4D9C}" type="slidenum">
              <a:rPr lang="en-US" smtClean="0"/>
              <a:t>‹#›</a:t>
            </a:fld>
            <a:endParaRPr lang="en-US"/>
          </a:p>
        </p:txBody>
      </p:sp>
    </p:spTree>
    <p:extLst>
      <p:ext uri="{BB962C8B-B14F-4D97-AF65-F5344CB8AC3E}">
        <p14:creationId xmlns:p14="http://schemas.microsoft.com/office/powerpoint/2010/main" val="31020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502E9-3DA7-A402-F3AB-0B46D7F075A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9C19FC-D94C-080C-6651-BAB02888F48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13F2E8-FA54-C6C7-1F6B-9A8AF0FC647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101C8F-ADA9-5E75-7F63-A30C2D64105D}"/>
              </a:ext>
            </a:extLst>
          </p:cNvPr>
          <p:cNvSpPr>
            <a:spLocks noGrp="1"/>
          </p:cNvSpPr>
          <p:nvPr>
            <p:ph type="dt" sz="half" idx="10"/>
          </p:nvPr>
        </p:nvSpPr>
        <p:spPr>
          <a:xfrm>
            <a:off x="838200" y="6356350"/>
            <a:ext cx="2743200" cy="365125"/>
          </a:xfrm>
          <a:prstGeom prst="rect">
            <a:avLst/>
          </a:prstGeom>
        </p:spPr>
        <p:txBody>
          <a:bodyPr/>
          <a:lstStyle/>
          <a:p>
            <a:fld id="{90453859-0968-4C74-8F1F-182DD8C7E7CC}" type="datetimeFigureOut">
              <a:rPr lang="en-US" smtClean="0"/>
              <a:t>1/27/2024</a:t>
            </a:fld>
            <a:endParaRPr lang="en-US"/>
          </a:p>
        </p:txBody>
      </p:sp>
      <p:sp>
        <p:nvSpPr>
          <p:cNvPr id="6" name="Footer Placeholder 5">
            <a:extLst>
              <a:ext uri="{FF2B5EF4-FFF2-40B4-BE49-F238E27FC236}">
                <a16:creationId xmlns:a16="http://schemas.microsoft.com/office/drawing/2014/main" id="{9E165BEE-4A5F-40A4-A67E-DB950C2B7B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CCACF84-F80A-8E44-D7B4-0F10354C4AC2}"/>
              </a:ext>
            </a:extLst>
          </p:cNvPr>
          <p:cNvSpPr>
            <a:spLocks noGrp="1"/>
          </p:cNvSpPr>
          <p:nvPr>
            <p:ph type="sldNum" sz="quarter" idx="12"/>
          </p:nvPr>
        </p:nvSpPr>
        <p:spPr>
          <a:xfrm>
            <a:off x="8610600" y="6356350"/>
            <a:ext cx="2743200" cy="365125"/>
          </a:xfrm>
          <a:prstGeom prst="rect">
            <a:avLst/>
          </a:prstGeom>
        </p:spPr>
        <p:txBody>
          <a:bodyPr/>
          <a:lstStyle/>
          <a:p>
            <a:fld id="{214ECCA8-92FB-448B-AD51-C4EBCC3A4D9C}" type="slidenum">
              <a:rPr lang="en-US" smtClean="0"/>
              <a:t>‹#›</a:t>
            </a:fld>
            <a:endParaRPr lang="en-US"/>
          </a:p>
        </p:txBody>
      </p:sp>
    </p:spTree>
    <p:extLst>
      <p:ext uri="{BB962C8B-B14F-4D97-AF65-F5344CB8AC3E}">
        <p14:creationId xmlns:p14="http://schemas.microsoft.com/office/powerpoint/2010/main" val="4176696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FC211-E43F-36D5-36AF-ABD826A9BFD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6DE0020-3FF1-B3B9-1DA1-13C01E0CB5E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5BEB71-8B56-0A1E-36B3-7C7ED212DD6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FBC80A5-BE90-A38B-20DD-E2D6B6BDE14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8EECE1-3E26-374A-83BD-AF9975B18AB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F043FC-F28E-35C4-5829-5323A2AE3092}"/>
              </a:ext>
            </a:extLst>
          </p:cNvPr>
          <p:cNvSpPr>
            <a:spLocks noGrp="1"/>
          </p:cNvSpPr>
          <p:nvPr>
            <p:ph type="dt" sz="half" idx="10"/>
          </p:nvPr>
        </p:nvSpPr>
        <p:spPr>
          <a:xfrm>
            <a:off x="838200" y="6356350"/>
            <a:ext cx="2743200" cy="365125"/>
          </a:xfrm>
          <a:prstGeom prst="rect">
            <a:avLst/>
          </a:prstGeom>
        </p:spPr>
        <p:txBody>
          <a:bodyPr/>
          <a:lstStyle/>
          <a:p>
            <a:fld id="{90453859-0968-4C74-8F1F-182DD8C7E7CC}" type="datetimeFigureOut">
              <a:rPr lang="en-US" smtClean="0"/>
              <a:t>1/27/2024</a:t>
            </a:fld>
            <a:endParaRPr lang="en-US"/>
          </a:p>
        </p:txBody>
      </p:sp>
      <p:sp>
        <p:nvSpPr>
          <p:cNvPr id="8" name="Footer Placeholder 7">
            <a:extLst>
              <a:ext uri="{FF2B5EF4-FFF2-40B4-BE49-F238E27FC236}">
                <a16:creationId xmlns:a16="http://schemas.microsoft.com/office/drawing/2014/main" id="{FD778E5F-71F8-62BD-A219-C49126A44B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EDE68AE-6B9B-3482-1322-66545D090A15}"/>
              </a:ext>
            </a:extLst>
          </p:cNvPr>
          <p:cNvSpPr>
            <a:spLocks noGrp="1"/>
          </p:cNvSpPr>
          <p:nvPr>
            <p:ph type="sldNum" sz="quarter" idx="12"/>
          </p:nvPr>
        </p:nvSpPr>
        <p:spPr>
          <a:xfrm>
            <a:off x="8610600" y="6356350"/>
            <a:ext cx="2743200" cy="365125"/>
          </a:xfrm>
          <a:prstGeom prst="rect">
            <a:avLst/>
          </a:prstGeom>
        </p:spPr>
        <p:txBody>
          <a:bodyPr/>
          <a:lstStyle/>
          <a:p>
            <a:fld id="{214ECCA8-92FB-448B-AD51-C4EBCC3A4D9C}" type="slidenum">
              <a:rPr lang="en-US" smtClean="0"/>
              <a:t>‹#›</a:t>
            </a:fld>
            <a:endParaRPr lang="en-US"/>
          </a:p>
        </p:txBody>
      </p:sp>
    </p:spTree>
    <p:extLst>
      <p:ext uri="{BB962C8B-B14F-4D97-AF65-F5344CB8AC3E}">
        <p14:creationId xmlns:p14="http://schemas.microsoft.com/office/powerpoint/2010/main" val="9561918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圆角矩形 7"/>
          <p:cNvSpPr/>
          <p:nvPr userDrawn="1"/>
        </p:nvSpPr>
        <p:spPr>
          <a:xfrm>
            <a:off x="533400" y="390525"/>
            <a:ext cx="11125200" cy="6029326"/>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userDrawn="1"/>
        </p:nvSpPr>
        <p:spPr>
          <a:xfrm>
            <a:off x="723900" y="552450"/>
            <a:ext cx="10763250" cy="5734050"/>
          </a:xfrm>
          <a:prstGeom prst="roundRect">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descr="A white circle with leaves and blue text&#10;&#10;Description automatically generated">
            <a:extLst>
              <a:ext uri="{FF2B5EF4-FFF2-40B4-BE49-F238E27FC236}">
                <a16:creationId xmlns:a16="http://schemas.microsoft.com/office/drawing/2014/main" id="{2F8C0C19-4452-EE8E-1BCD-89D57CC99F3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564851" y="387874"/>
            <a:ext cx="1294025" cy="1294025"/>
          </a:xfrm>
          <a:prstGeom prst="rect">
            <a:avLst/>
          </a:prstGeom>
        </p:spPr>
      </p:pic>
    </p:spTree>
    <p:extLst>
      <p:ext uri="{BB962C8B-B14F-4D97-AF65-F5344CB8AC3E}">
        <p14:creationId xmlns:p14="http://schemas.microsoft.com/office/powerpoint/2010/main" val="1218475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47BB68FD-660D-37EA-EE0A-C4B8EC80F6C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00666" y="208765"/>
            <a:ext cx="1252390" cy="1252390"/>
          </a:xfrm>
          <a:prstGeom prst="rect">
            <a:avLst/>
          </a:prstGeom>
        </p:spPr>
      </p:pic>
    </p:spTree>
    <p:extLst>
      <p:ext uri="{BB962C8B-B14F-4D97-AF65-F5344CB8AC3E}">
        <p14:creationId xmlns:p14="http://schemas.microsoft.com/office/powerpoint/2010/main" val="358118568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20.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21.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图片 30"/>
          <p:cNvPicPr>
            <a:picLocks noChangeAspect="1"/>
          </p:cNvPicPr>
          <p:nvPr/>
        </p:nvPicPr>
        <p:blipFill rotWithShape="1">
          <a:blip r:embed="rId3"/>
          <a:srcRect r="22218"/>
          <a:stretch/>
        </p:blipFill>
        <p:spPr>
          <a:xfrm>
            <a:off x="-6625" y="3776827"/>
            <a:ext cx="12186157" cy="3081173"/>
          </a:xfrm>
          <a:prstGeom prst="rect">
            <a:avLst/>
          </a:prstGeom>
        </p:spPr>
      </p:pic>
      <p:pic>
        <p:nvPicPr>
          <p:cNvPr id="3" name="图片 2"/>
          <p:cNvPicPr>
            <a:picLocks noChangeAspect="1"/>
          </p:cNvPicPr>
          <p:nvPr/>
        </p:nvPicPr>
        <p:blipFill>
          <a:blip r:embed="rId4"/>
          <a:stretch>
            <a:fillRect/>
          </a:stretch>
        </p:blipFill>
        <p:spPr>
          <a:xfrm>
            <a:off x="0" y="0"/>
            <a:ext cx="12193057" cy="2066723"/>
          </a:xfrm>
          <a:prstGeom prst="rect">
            <a:avLst/>
          </a:prstGeom>
        </p:spPr>
      </p:pic>
      <p:pic>
        <p:nvPicPr>
          <p:cNvPr id="24" name="图片 23"/>
          <p:cNvPicPr>
            <a:picLocks noChangeAspect="1"/>
          </p:cNvPicPr>
          <p:nvPr/>
        </p:nvPicPr>
        <p:blipFill rotWithShape="1">
          <a:blip r:embed="rId5">
            <a:extLst>
              <a:ext uri="{28A0092B-C50C-407E-A947-70E740481C1C}">
                <a14:useLocalDpi xmlns:a14="http://schemas.microsoft.com/office/drawing/2010/main" val="0"/>
              </a:ext>
            </a:extLst>
          </a:blip>
          <a:srcRect l="27097" t="17936" r="52339" b="35612"/>
          <a:stretch/>
        </p:blipFill>
        <p:spPr>
          <a:xfrm>
            <a:off x="8819231" y="3826314"/>
            <a:ext cx="2863259" cy="3031686"/>
          </a:xfrm>
          <a:prstGeom prst="rect">
            <a:avLst/>
          </a:prstGeom>
        </p:spPr>
      </p:pic>
      <p:pic>
        <p:nvPicPr>
          <p:cNvPr id="30" name="图片 29"/>
          <p:cNvPicPr>
            <a:picLocks noChangeAspect="1"/>
          </p:cNvPicPr>
          <p:nvPr/>
        </p:nvPicPr>
        <p:blipFill rotWithShape="1">
          <a:blip r:embed="rId6">
            <a:extLst>
              <a:ext uri="{28A0092B-C50C-407E-A947-70E740481C1C}">
                <a14:useLocalDpi xmlns:a14="http://schemas.microsoft.com/office/drawing/2010/main" val="0"/>
              </a:ext>
            </a:extLst>
          </a:blip>
          <a:srcRect l="54301" t="7619" r="16012" b="5381"/>
          <a:stretch/>
        </p:blipFill>
        <p:spPr>
          <a:xfrm flipH="1">
            <a:off x="-577201" y="3275281"/>
            <a:ext cx="3619500" cy="4972050"/>
          </a:xfrm>
          <a:prstGeom prst="rect">
            <a:avLst/>
          </a:prstGeom>
        </p:spPr>
      </p:pic>
      <p:grpSp>
        <p:nvGrpSpPr>
          <p:cNvPr id="16" name="组合 15"/>
          <p:cNvGrpSpPr/>
          <p:nvPr/>
        </p:nvGrpSpPr>
        <p:grpSpPr>
          <a:xfrm>
            <a:off x="-3107360" y="-3181350"/>
            <a:ext cx="18394252" cy="13220700"/>
            <a:chOff x="-3107360" y="-3181350"/>
            <a:chExt cx="18394252" cy="13220700"/>
          </a:xfrm>
          <a:solidFill>
            <a:srgbClr val="F4F4F4"/>
          </a:solidFill>
        </p:grpSpPr>
        <p:sp>
          <p:nvSpPr>
            <p:cNvPr id="17" name="矩形 16"/>
            <p:cNvSpPr/>
            <p:nvPr/>
          </p:nvSpPr>
          <p:spPr>
            <a:xfrm>
              <a:off x="-3107360" y="-318135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18" name="矩形 17"/>
            <p:cNvSpPr/>
            <p:nvPr/>
          </p:nvSpPr>
          <p:spPr>
            <a:xfrm>
              <a:off x="-3107360" y="685800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19" name="组合 18"/>
            <p:cNvGrpSpPr/>
            <p:nvPr/>
          </p:nvGrpSpPr>
          <p:grpSpPr>
            <a:xfrm>
              <a:off x="-3107360" y="-1799303"/>
              <a:ext cx="18394252" cy="10452508"/>
              <a:chOff x="-3107360" y="-3118504"/>
              <a:chExt cx="18394252" cy="11771709"/>
            </a:xfrm>
            <a:grpFill/>
          </p:grpSpPr>
          <p:sp>
            <p:nvSpPr>
              <p:cNvPr id="20" name="矩形 19"/>
              <p:cNvSpPr/>
              <p:nvPr/>
            </p:nvSpPr>
            <p:spPr>
              <a:xfrm>
                <a:off x="-3107360"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1" name="矩形 20"/>
              <p:cNvSpPr/>
              <p:nvPr/>
            </p:nvSpPr>
            <p:spPr>
              <a:xfrm>
                <a:off x="12189463"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grpSp>
      <p:pic>
        <p:nvPicPr>
          <p:cNvPr id="32" name="图片 31">
            <a:extLst>
              <a:ext uri="{FF2B5EF4-FFF2-40B4-BE49-F238E27FC236}">
                <a16:creationId xmlns:a16="http://schemas.microsoft.com/office/drawing/2014/main" id="{C6B5EF91-C1B7-4192-AEF9-C3E4378441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8733" y="-497804"/>
            <a:ext cx="7674534" cy="7853607"/>
          </a:xfrm>
          <a:prstGeom prst="rect">
            <a:avLst/>
          </a:prstGeom>
        </p:spPr>
      </p:pic>
      <p:pic>
        <p:nvPicPr>
          <p:cNvPr id="2" name="Picture 1">
            <a:extLst>
              <a:ext uri="{FF2B5EF4-FFF2-40B4-BE49-F238E27FC236}">
                <a16:creationId xmlns:a16="http://schemas.microsoft.com/office/drawing/2014/main" id="{6F70D088-5A65-4C21-9AE5-56D737696E86}"/>
              </a:ext>
            </a:extLst>
          </p:cNvPr>
          <p:cNvPicPr>
            <a:picLocks noChangeAspect="1"/>
          </p:cNvPicPr>
          <p:nvPr/>
        </p:nvPicPr>
        <p:blipFill>
          <a:blip r:embed="rId8"/>
          <a:stretch>
            <a:fillRect/>
          </a:stretch>
        </p:blipFill>
        <p:spPr>
          <a:xfrm>
            <a:off x="2711136" y="464518"/>
            <a:ext cx="5974598" cy="5432007"/>
          </a:xfrm>
          <a:prstGeom prst="rect">
            <a:avLst/>
          </a:prstGeom>
        </p:spPr>
      </p:pic>
    </p:spTree>
    <p:extLst>
      <p:ext uri="{BB962C8B-B14F-4D97-AF65-F5344CB8AC3E}">
        <p14:creationId xmlns:p14="http://schemas.microsoft.com/office/powerpoint/2010/main" val="911592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图片 30"/>
          <p:cNvPicPr>
            <a:picLocks noChangeAspect="1"/>
          </p:cNvPicPr>
          <p:nvPr/>
        </p:nvPicPr>
        <p:blipFill rotWithShape="1">
          <a:blip r:embed="rId4"/>
          <a:srcRect r="22218"/>
          <a:stretch/>
        </p:blipFill>
        <p:spPr>
          <a:xfrm>
            <a:off x="-6625" y="3776827"/>
            <a:ext cx="12186157" cy="3081173"/>
          </a:xfrm>
          <a:prstGeom prst="rect">
            <a:avLst/>
          </a:prstGeom>
        </p:spPr>
      </p:pic>
      <p:pic>
        <p:nvPicPr>
          <p:cNvPr id="3" name="图片 2"/>
          <p:cNvPicPr>
            <a:picLocks noChangeAspect="1"/>
          </p:cNvPicPr>
          <p:nvPr/>
        </p:nvPicPr>
        <p:blipFill>
          <a:blip r:embed="rId5"/>
          <a:stretch>
            <a:fillRect/>
          </a:stretch>
        </p:blipFill>
        <p:spPr>
          <a:xfrm>
            <a:off x="-13525" y="0"/>
            <a:ext cx="12193057" cy="2066723"/>
          </a:xfrm>
          <a:prstGeom prst="rect">
            <a:avLst/>
          </a:prstGeom>
        </p:spPr>
      </p:pic>
      <p:pic>
        <p:nvPicPr>
          <p:cNvPr id="24" name="图片 23"/>
          <p:cNvPicPr>
            <a:picLocks noChangeAspect="1"/>
          </p:cNvPicPr>
          <p:nvPr/>
        </p:nvPicPr>
        <p:blipFill rotWithShape="1">
          <a:blip r:embed="rId6">
            <a:extLst>
              <a:ext uri="{28A0092B-C50C-407E-A947-70E740481C1C}">
                <a14:useLocalDpi xmlns:a14="http://schemas.microsoft.com/office/drawing/2010/main" val="0"/>
              </a:ext>
            </a:extLst>
          </a:blip>
          <a:srcRect l="27097" t="17936" r="52339" b="35612"/>
          <a:stretch/>
        </p:blipFill>
        <p:spPr>
          <a:xfrm>
            <a:off x="8819231" y="3826314"/>
            <a:ext cx="2863259" cy="3031686"/>
          </a:xfrm>
          <a:prstGeom prst="rect">
            <a:avLst/>
          </a:prstGeom>
        </p:spPr>
      </p:pic>
      <p:pic>
        <p:nvPicPr>
          <p:cNvPr id="26" name="图片 25">
            <a:extLst>
              <a:ext uri="{FF2B5EF4-FFF2-40B4-BE49-F238E27FC236}">
                <a16:creationId xmlns:a16="http://schemas.microsoft.com/office/drawing/2014/main" id="{C6B5EF91-C1B7-4192-AEF9-C3E4378441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6495" y="-792906"/>
            <a:ext cx="8634365" cy="8417882"/>
          </a:xfrm>
          <a:prstGeom prst="rect">
            <a:avLst/>
          </a:prstGeom>
        </p:spPr>
      </p:pic>
      <p:pic>
        <p:nvPicPr>
          <p:cNvPr id="30" name="图片 29"/>
          <p:cNvPicPr>
            <a:picLocks noChangeAspect="1"/>
          </p:cNvPicPr>
          <p:nvPr/>
        </p:nvPicPr>
        <p:blipFill rotWithShape="1">
          <a:blip r:embed="rId8">
            <a:extLst>
              <a:ext uri="{28A0092B-C50C-407E-A947-70E740481C1C}">
                <a14:useLocalDpi xmlns:a14="http://schemas.microsoft.com/office/drawing/2010/main" val="0"/>
              </a:ext>
            </a:extLst>
          </a:blip>
          <a:srcRect l="54301" t="7619" r="16012" b="5381"/>
          <a:stretch/>
        </p:blipFill>
        <p:spPr>
          <a:xfrm flipH="1">
            <a:off x="-783443" y="2856132"/>
            <a:ext cx="3619500" cy="4972050"/>
          </a:xfrm>
          <a:prstGeom prst="rect">
            <a:avLst/>
          </a:prstGeom>
        </p:spPr>
      </p:pic>
      <p:grpSp>
        <p:nvGrpSpPr>
          <p:cNvPr id="16" name="组合 15"/>
          <p:cNvGrpSpPr/>
          <p:nvPr/>
        </p:nvGrpSpPr>
        <p:grpSpPr>
          <a:xfrm>
            <a:off x="-3107360" y="-3181350"/>
            <a:ext cx="18394252" cy="13220700"/>
            <a:chOff x="-3107360" y="-3181350"/>
            <a:chExt cx="18394252" cy="13220700"/>
          </a:xfrm>
          <a:solidFill>
            <a:srgbClr val="F4F4F4"/>
          </a:solidFill>
        </p:grpSpPr>
        <p:sp>
          <p:nvSpPr>
            <p:cNvPr id="17" name="矩形 16"/>
            <p:cNvSpPr/>
            <p:nvPr/>
          </p:nvSpPr>
          <p:spPr>
            <a:xfrm>
              <a:off x="-3107360" y="-318135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18" name="矩形 17"/>
            <p:cNvSpPr/>
            <p:nvPr/>
          </p:nvSpPr>
          <p:spPr>
            <a:xfrm>
              <a:off x="-3107360" y="685800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19" name="组合 18"/>
            <p:cNvGrpSpPr/>
            <p:nvPr/>
          </p:nvGrpSpPr>
          <p:grpSpPr>
            <a:xfrm>
              <a:off x="-3107360" y="-1799303"/>
              <a:ext cx="18394252" cy="10452508"/>
              <a:chOff x="-3107360" y="-3118504"/>
              <a:chExt cx="18394252" cy="11771709"/>
            </a:xfrm>
            <a:grpFill/>
          </p:grpSpPr>
          <p:sp>
            <p:nvSpPr>
              <p:cNvPr id="20" name="矩形 19"/>
              <p:cNvSpPr/>
              <p:nvPr/>
            </p:nvSpPr>
            <p:spPr>
              <a:xfrm>
                <a:off x="-3107360"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1" name="矩形 20"/>
              <p:cNvSpPr/>
              <p:nvPr/>
            </p:nvSpPr>
            <p:spPr>
              <a:xfrm>
                <a:off x="12189463"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grpSp>
      <p:sp>
        <p:nvSpPr>
          <p:cNvPr id="32" name="PA-文本框 54">
            <a:extLst>
              <a:ext uri="{FF2B5EF4-FFF2-40B4-BE49-F238E27FC236}">
                <a16:creationId xmlns:a16="http://schemas.microsoft.com/office/drawing/2014/main" id="{FA44A356-3218-2E0D-B7C9-829F2A91AF7D}"/>
              </a:ext>
            </a:extLst>
          </p:cNvPr>
          <p:cNvSpPr txBox="1"/>
          <p:nvPr>
            <p:custDataLst>
              <p:tags r:id="rId1"/>
            </p:custDataLst>
          </p:nvPr>
        </p:nvSpPr>
        <p:spPr>
          <a:xfrm>
            <a:off x="2888573" y="1260985"/>
            <a:ext cx="5253632" cy="3631763"/>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300" normalizeH="0" baseline="0" noProof="0" dirty="0">
                <a:ln w="190500">
                  <a:solidFill>
                    <a:prstClr val="white"/>
                  </a:solid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rPr>
              <a:t>LUYỆN TẬP</a:t>
            </a:r>
            <a:endParaRPr kumimoji="0" lang="zh-CN" altLang="en-US" sz="11500" b="0" i="0" u="none" strike="noStrike" kern="1200" cap="none" spc="-300" normalizeH="0" baseline="0" noProof="0" dirty="0">
              <a:ln w="190500">
                <a:solidFill>
                  <a:prstClr val="white"/>
                </a:solid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endParaRPr>
          </a:p>
        </p:txBody>
      </p:sp>
      <p:sp>
        <p:nvSpPr>
          <p:cNvPr id="4" name="Text Box 21">
            <a:extLst>
              <a:ext uri="{FF2B5EF4-FFF2-40B4-BE49-F238E27FC236}">
                <a16:creationId xmlns:a16="http://schemas.microsoft.com/office/drawing/2014/main" id="{0629377F-54FA-6724-A410-786CB3960AC7}"/>
              </a:ext>
            </a:extLst>
          </p:cNvPr>
          <p:cNvSpPr txBox="1"/>
          <p:nvPr/>
        </p:nvSpPr>
        <p:spPr>
          <a:xfrm>
            <a:off x="3161801" y="2297430"/>
            <a:ext cx="4913396" cy="13234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noProof="0" dirty="0">
                <a:ln w="22225">
                  <a:noFill/>
                  <a:prstDash val="solid"/>
                </a:ln>
                <a:solidFill>
                  <a:srgbClr val="FF0000"/>
                </a:solidFill>
                <a:effectLst>
                  <a:innerShdw blurRad="63500" dist="50800" dir="8100000">
                    <a:prstClr val="black">
                      <a:alpha val="50000"/>
                    </a:prstClr>
                  </a:innerShdw>
                </a:effectLst>
                <a:latin typeface="Calibri"/>
                <a:cs typeface="Coiny" panose="02000903060500060000" charset="0"/>
              </a:rPr>
              <a:t>VẬN DỤNG</a:t>
            </a:r>
            <a:endParaRPr kumimoji="0" lang="en-US" sz="8000" b="1" i="0" u="none" strike="noStrike" kern="1200" cap="none" spc="0" normalizeH="0" baseline="0" noProof="0" dirty="0">
              <a:ln w="22225">
                <a:noFill/>
                <a:prstDash val="solid"/>
              </a:ln>
              <a:solidFill>
                <a:srgbClr val="FF0000"/>
              </a:solidFill>
              <a:effectLst>
                <a:innerShdw blurRad="63500" dist="50800" dir="8100000">
                  <a:prstClr val="black">
                    <a:alpha val="50000"/>
                  </a:prstClr>
                </a:innerShdw>
              </a:effectLst>
              <a:uLnTx/>
              <a:uFillTx/>
              <a:latin typeface="Calibri"/>
              <a:ea typeface="+mn-ea"/>
              <a:cs typeface="Coiny" panose="02000903060500060000" charset="0"/>
            </a:endParaRPr>
          </a:p>
        </p:txBody>
      </p:sp>
    </p:spTree>
    <p:extLst>
      <p:ext uri="{BB962C8B-B14F-4D97-AF65-F5344CB8AC3E}">
        <p14:creationId xmlns:p14="http://schemas.microsoft.com/office/powerpoint/2010/main" val="15522298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mph" presetSubtype="0" fill="hold" grpId="2" nodeType="after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8AF87F-EAD5-695F-07DB-46BF8528CBC2}"/>
              </a:ext>
            </a:extLst>
          </p:cNvPr>
          <p:cNvPicPr>
            <a:picLocks noChangeAspect="1"/>
          </p:cNvPicPr>
          <p:nvPr/>
        </p:nvPicPr>
        <p:blipFill rotWithShape="1">
          <a:blip r:embed="rId3"/>
          <a:srcRect r="628"/>
          <a:stretch/>
        </p:blipFill>
        <p:spPr>
          <a:xfrm>
            <a:off x="0" y="0"/>
            <a:ext cx="12192000" cy="6858000"/>
          </a:xfrm>
          <a:prstGeom prst="rect">
            <a:avLst/>
          </a:prstGeom>
        </p:spPr>
      </p:pic>
      <p:sp>
        <p:nvSpPr>
          <p:cNvPr id="20" name="Rectangle: Rounded Corners 19">
            <a:extLst>
              <a:ext uri="{FF2B5EF4-FFF2-40B4-BE49-F238E27FC236}">
                <a16:creationId xmlns:a16="http://schemas.microsoft.com/office/drawing/2014/main" id="{548C38D1-9E78-288C-EE60-F17BCC5A7F6C}"/>
              </a:ext>
            </a:extLst>
          </p:cNvPr>
          <p:cNvSpPr/>
          <p:nvPr/>
        </p:nvSpPr>
        <p:spPr>
          <a:xfrm>
            <a:off x="294640" y="203200"/>
            <a:ext cx="11663680" cy="6482080"/>
          </a:xfrm>
          <a:custGeom>
            <a:avLst/>
            <a:gdLst>
              <a:gd name="connsiteX0" fmla="*/ 0 w 11663680"/>
              <a:gd name="connsiteY0" fmla="*/ 1080368 h 6482080"/>
              <a:gd name="connsiteX1" fmla="*/ 1080368 w 11663680"/>
              <a:gd name="connsiteY1" fmla="*/ 0 h 6482080"/>
              <a:gd name="connsiteX2" fmla="*/ 10583312 w 11663680"/>
              <a:gd name="connsiteY2" fmla="*/ 0 h 6482080"/>
              <a:gd name="connsiteX3" fmla="*/ 11663680 w 11663680"/>
              <a:gd name="connsiteY3" fmla="*/ 1080368 h 6482080"/>
              <a:gd name="connsiteX4" fmla="*/ 11663680 w 11663680"/>
              <a:gd name="connsiteY4" fmla="*/ 5401712 h 6482080"/>
              <a:gd name="connsiteX5" fmla="*/ 10583312 w 11663680"/>
              <a:gd name="connsiteY5" fmla="*/ 6482080 h 6482080"/>
              <a:gd name="connsiteX6" fmla="*/ 1080368 w 11663680"/>
              <a:gd name="connsiteY6" fmla="*/ 6482080 h 6482080"/>
              <a:gd name="connsiteX7" fmla="*/ 0 w 11663680"/>
              <a:gd name="connsiteY7" fmla="*/ 5401712 h 6482080"/>
              <a:gd name="connsiteX8" fmla="*/ 0 w 11663680"/>
              <a:gd name="connsiteY8" fmla="*/ 1080368 h 648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3680" h="6482080" fill="none" extrusionOk="0">
                <a:moveTo>
                  <a:pt x="0" y="1080368"/>
                </a:moveTo>
                <a:cubicBezTo>
                  <a:pt x="3664" y="582887"/>
                  <a:pt x="519517" y="60117"/>
                  <a:pt x="1080368" y="0"/>
                </a:cubicBezTo>
                <a:cubicBezTo>
                  <a:pt x="3072384" y="72427"/>
                  <a:pt x="6342519" y="61419"/>
                  <a:pt x="10583312" y="0"/>
                </a:cubicBezTo>
                <a:cubicBezTo>
                  <a:pt x="11165347" y="-100749"/>
                  <a:pt x="11626089" y="472327"/>
                  <a:pt x="11663680" y="1080368"/>
                </a:cubicBezTo>
                <a:cubicBezTo>
                  <a:pt x="11764556" y="2400858"/>
                  <a:pt x="11556367" y="4363085"/>
                  <a:pt x="11663680" y="5401712"/>
                </a:cubicBezTo>
                <a:cubicBezTo>
                  <a:pt x="11669956" y="5966528"/>
                  <a:pt x="11139458" y="6436651"/>
                  <a:pt x="10583312" y="6482080"/>
                </a:cubicBezTo>
                <a:cubicBezTo>
                  <a:pt x="7663320" y="6511907"/>
                  <a:pt x="2573030" y="6402774"/>
                  <a:pt x="1080368" y="6482080"/>
                </a:cubicBezTo>
                <a:cubicBezTo>
                  <a:pt x="506197" y="6479537"/>
                  <a:pt x="-75211" y="6013255"/>
                  <a:pt x="0" y="5401712"/>
                </a:cubicBezTo>
                <a:cubicBezTo>
                  <a:pt x="50037" y="3713327"/>
                  <a:pt x="770" y="2022009"/>
                  <a:pt x="0" y="1080368"/>
                </a:cubicBezTo>
                <a:close/>
              </a:path>
              <a:path w="11663680" h="6482080" stroke="0" extrusionOk="0">
                <a:moveTo>
                  <a:pt x="0" y="1080368"/>
                </a:moveTo>
                <a:cubicBezTo>
                  <a:pt x="83579" y="506479"/>
                  <a:pt x="510820" y="56510"/>
                  <a:pt x="1080368" y="0"/>
                </a:cubicBezTo>
                <a:cubicBezTo>
                  <a:pt x="3551770" y="123000"/>
                  <a:pt x="9554757" y="-96860"/>
                  <a:pt x="10583312" y="0"/>
                </a:cubicBezTo>
                <a:cubicBezTo>
                  <a:pt x="11138457" y="-31648"/>
                  <a:pt x="11704597" y="401207"/>
                  <a:pt x="11663680" y="1080368"/>
                </a:cubicBezTo>
                <a:cubicBezTo>
                  <a:pt x="11666853" y="2211230"/>
                  <a:pt x="11757947" y="3601009"/>
                  <a:pt x="11663680" y="5401712"/>
                </a:cubicBezTo>
                <a:cubicBezTo>
                  <a:pt x="11643796" y="6005587"/>
                  <a:pt x="11149491" y="6477090"/>
                  <a:pt x="10583312" y="6482080"/>
                </a:cubicBezTo>
                <a:cubicBezTo>
                  <a:pt x="8216843" y="6321373"/>
                  <a:pt x="4936536" y="6521747"/>
                  <a:pt x="1080368" y="6482080"/>
                </a:cubicBezTo>
                <a:cubicBezTo>
                  <a:pt x="417728" y="6468756"/>
                  <a:pt x="-27788" y="5985794"/>
                  <a:pt x="0" y="5401712"/>
                </a:cubicBezTo>
                <a:cubicBezTo>
                  <a:pt x="32216" y="3514635"/>
                  <a:pt x="57206" y="1849469"/>
                  <a:pt x="0" y="1080368"/>
                </a:cubicBezTo>
                <a:close/>
              </a:path>
            </a:pathLst>
          </a:custGeom>
          <a:ln w="57150">
            <a:solidFill>
              <a:srgbClr val="00B050"/>
            </a:solidFill>
            <a:prstDash val="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CA106443-2BE6-C9C8-7C79-5858E9355C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870" y="2786052"/>
            <a:ext cx="3436617" cy="3471685"/>
          </a:xfrm>
          <a:prstGeom prst="rect">
            <a:avLst/>
          </a:prstGeom>
        </p:spPr>
      </p:pic>
      <p:sp>
        <p:nvSpPr>
          <p:cNvPr id="23" name="Rectangle: Rounded Corners 22">
            <a:extLst>
              <a:ext uri="{FF2B5EF4-FFF2-40B4-BE49-F238E27FC236}">
                <a16:creationId xmlns:a16="http://schemas.microsoft.com/office/drawing/2014/main" id="{443A1C3D-8622-6AD9-93A6-E50A8B965536}"/>
              </a:ext>
            </a:extLst>
          </p:cNvPr>
          <p:cNvSpPr/>
          <p:nvPr/>
        </p:nvSpPr>
        <p:spPr>
          <a:xfrm>
            <a:off x="3534400" y="571500"/>
            <a:ext cx="7990850" cy="2647950"/>
          </a:xfrm>
          <a:custGeom>
            <a:avLst/>
            <a:gdLst>
              <a:gd name="connsiteX0" fmla="*/ 0 w 7990850"/>
              <a:gd name="connsiteY0" fmla="*/ 336557 h 2019300"/>
              <a:gd name="connsiteX1" fmla="*/ 336557 w 7990850"/>
              <a:gd name="connsiteY1" fmla="*/ 0 h 2019300"/>
              <a:gd name="connsiteX2" fmla="*/ 7654293 w 7990850"/>
              <a:gd name="connsiteY2" fmla="*/ 0 h 2019300"/>
              <a:gd name="connsiteX3" fmla="*/ 7990850 w 7990850"/>
              <a:gd name="connsiteY3" fmla="*/ 336557 h 2019300"/>
              <a:gd name="connsiteX4" fmla="*/ 7990850 w 7990850"/>
              <a:gd name="connsiteY4" fmla="*/ 1682743 h 2019300"/>
              <a:gd name="connsiteX5" fmla="*/ 7654293 w 7990850"/>
              <a:gd name="connsiteY5" fmla="*/ 2019300 h 2019300"/>
              <a:gd name="connsiteX6" fmla="*/ 336557 w 7990850"/>
              <a:gd name="connsiteY6" fmla="*/ 2019300 h 2019300"/>
              <a:gd name="connsiteX7" fmla="*/ 0 w 7990850"/>
              <a:gd name="connsiteY7" fmla="*/ 1682743 h 2019300"/>
              <a:gd name="connsiteX8" fmla="*/ 0 w 7990850"/>
              <a:gd name="connsiteY8" fmla="*/ 336557 h 201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0850" h="2019300" fill="none" extrusionOk="0">
                <a:moveTo>
                  <a:pt x="0" y="336557"/>
                </a:moveTo>
                <a:cubicBezTo>
                  <a:pt x="1290" y="185613"/>
                  <a:pt x="158834" y="13681"/>
                  <a:pt x="336557" y="0"/>
                </a:cubicBezTo>
                <a:cubicBezTo>
                  <a:pt x="2539139" y="72427"/>
                  <a:pt x="4290802" y="61419"/>
                  <a:pt x="7654293" y="0"/>
                </a:cubicBezTo>
                <a:cubicBezTo>
                  <a:pt x="7836341" y="-26341"/>
                  <a:pt x="7962975" y="142250"/>
                  <a:pt x="7990850" y="336557"/>
                </a:cubicBezTo>
                <a:cubicBezTo>
                  <a:pt x="8034176" y="749007"/>
                  <a:pt x="7933855" y="1459771"/>
                  <a:pt x="7990850" y="1682743"/>
                </a:cubicBezTo>
                <a:cubicBezTo>
                  <a:pt x="7996774" y="1838550"/>
                  <a:pt x="7836333" y="2015001"/>
                  <a:pt x="7654293" y="2019300"/>
                </a:cubicBezTo>
                <a:cubicBezTo>
                  <a:pt x="6721292" y="2049127"/>
                  <a:pt x="1626607" y="1939994"/>
                  <a:pt x="336557" y="2019300"/>
                </a:cubicBezTo>
                <a:cubicBezTo>
                  <a:pt x="175071" y="2016543"/>
                  <a:pt x="-16514" y="1871884"/>
                  <a:pt x="0" y="1682743"/>
                </a:cubicBezTo>
                <a:cubicBezTo>
                  <a:pt x="-97803" y="1380187"/>
                  <a:pt x="44522" y="718397"/>
                  <a:pt x="0" y="336557"/>
                </a:cubicBezTo>
                <a:close/>
              </a:path>
              <a:path w="7990850" h="2019300" stroke="0" extrusionOk="0">
                <a:moveTo>
                  <a:pt x="0" y="336557"/>
                </a:moveTo>
                <a:cubicBezTo>
                  <a:pt x="30087" y="158883"/>
                  <a:pt x="164048" y="27847"/>
                  <a:pt x="336557" y="0"/>
                </a:cubicBezTo>
                <a:cubicBezTo>
                  <a:pt x="1674901" y="123000"/>
                  <a:pt x="5561239" y="-96860"/>
                  <a:pt x="7654293" y="0"/>
                </a:cubicBezTo>
                <a:cubicBezTo>
                  <a:pt x="7832957" y="-5496"/>
                  <a:pt x="8006572" y="118985"/>
                  <a:pt x="7990850" y="336557"/>
                </a:cubicBezTo>
                <a:cubicBezTo>
                  <a:pt x="7935427" y="484633"/>
                  <a:pt x="8071936" y="1027501"/>
                  <a:pt x="7990850" y="1682743"/>
                </a:cubicBezTo>
                <a:cubicBezTo>
                  <a:pt x="7961504" y="1879250"/>
                  <a:pt x="7812707" y="2014806"/>
                  <a:pt x="7654293" y="2019300"/>
                </a:cubicBezTo>
                <a:cubicBezTo>
                  <a:pt x="4013934" y="1858593"/>
                  <a:pt x="2002100" y="2058967"/>
                  <a:pt x="336557" y="2019300"/>
                </a:cubicBezTo>
                <a:cubicBezTo>
                  <a:pt x="128184" y="2014756"/>
                  <a:pt x="-11414" y="1863447"/>
                  <a:pt x="0" y="1682743"/>
                </a:cubicBezTo>
                <a:cubicBezTo>
                  <a:pt x="58816" y="1460063"/>
                  <a:pt x="-4833" y="778595"/>
                  <a:pt x="0" y="336557"/>
                </a:cubicBezTo>
                <a:close/>
              </a:path>
            </a:pathLst>
          </a:custGeom>
          <a:solidFill>
            <a:srgbClr val="CCFFFF"/>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a:rPr>
              <a:t>Em hãy kể tên các vật dụng hằng ngày hoặc các hình trang trí trong thực tiễn mà em biết có hình giống các hình e</a:t>
            </a:r>
            <a:r>
              <a:rPr lang="en-US" sz="3600" b="1">
                <a:solidFill>
                  <a:prstClr val="black"/>
                </a:solidFill>
                <a:latin typeface="Calibri" panose="020F0502020204030204"/>
              </a:rPr>
              <a:t>m</a:t>
            </a:r>
            <a:r>
              <a:rPr lang="vi-VN" sz="3600" b="1">
                <a:solidFill>
                  <a:prstClr val="black"/>
                </a:solidFill>
                <a:latin typeface="Calibri" panose="020F0502020204030204"/>
              </a:rPr>
              <a:t> </a:t>
            </a:r>
            <a:r>
              <a:rPr lang="vi-VN" sz="3600" b="1" dirty="0">
                <a:solidFill>
                  <a:prstClr val="black"/>
                </a:solidFill>
                <a:latin typeface="Calibri" panose="020F0502020204030204"/>
              </a:rPr>
              <a:t>đã cắt và gấp được trong tiết học hôm nay?</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32950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779229" y="775152"/>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grpSp>
        <p:nvGrpSpPr>
          <p:cNvPr id="5" name="组合 4"/>
          <p:cNvGrpSpPr/>
          <p:nvPr/>
        </p:nvGrpSpPr>
        <p:grpSpPr>
          <a:xfrm>
            <a:off x="-755422" y="3089274"/>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grpSp>
        <p:nvGrpSpPr>
          <p:cNvPr id="16" name="组合 15"/>
          <p:cNvGrpSpPr/>
          <p:nvPr/>
        </p:nvGrpSpPr>
        <p:grpSpPr>
          <a:xfrm>
            <a:off x="-3107360" y="-3181350"/>
            <a:ext cx="18394252" cy="13220700"/>
            <a:chOff x="-3107360" y="-3181350"/>
            <a:chExt cx="18394252" cy="13220700"/>
          </a:xfrm>
          <a:solidFill>
            <a:srgbClr val="F4F4F4"/>
          </a:solidFill>
        </p:grpSpPr>
        <p:sp>
          <p:nvSpPr>
            <p:cNvPr id="17" name="矩形 16"/>
            <p:cNvSpPr/>
            <p:nvPr/>
          </p:nvSpPr>
          <p:spPr>
            <a:xfrm>
              <a:off x="-3107360" y="-318135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18" name="矩形 17"/>
            <p:cNvSpPr/>
            <p:nvPr/>
          </p:nvSpPr>
          <p:spPr>
            <a:xfrm>
              <a:off x="-3107360" y="685800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19" name="组合 18"/>
            <p:cNvGrpSpPr/>
            <p:nvPr/>
          </p:nvGrpSpPr>
          <p:grpSpPr>
            <a:xfrm>
              <a:off x="-3107360" y="-1799303"/>
              <a:ext cx="18394252" cy="10452508"/>
              <a:chOff x="-3107360" y="-3118504"/>
              <a:chExt cx="18394252" cy="11771709"/>
            </a:xfrm>
            <a:grpFill/>
          </p:grpSpPr>
          <p:sp>
            <p:nvSpPr>
              <p:cNvPr id="20" name="矩形 19"/>
              <p:cNvSpPr/>
              <p:nvPr/>
            </p:nvSpPr>
            <p:spPr>
              <a:xfrm>
                <a:off x="-3107360"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1" name="矩形 20"/>
              <p:cNvSpPr/>
              <p:nvPr/>
            </p:nvSpPr>
            <p:spPr>
              <a:xfrm>
                <a:off x="12189463"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grpSp>
      <p:pic>
        <p:nvPicPr>
          <p:cNvPr id="3" name="图片 2"/>
          <p:cNvPicPr>
            <a:picLocks noChangeAspect="1"/>
          </p:cNvPicPr>
          <p:nvPr/>
        </p:nvPicPr>
        <p:blipFill>
          <a:blip r:embed="rId7"/>
          <a:stretch>
            <a:fillRect/>
          </a:stretch>
        </p:blipFill>
        <p:spPr>
          <a:xfrm>
            <a:off x="0" y="0"/>
            <a:ext cx="12193057" cy="2066723"/>
          </a:xfrm>
          <a:prstGeom prst="rect">
            <a:avLst/>
          </a:prstGeom>
        </p:spPr>
      </p:pic>
      <p:pic>
        <p:nvPicPr>
          <p:cNvPr id="2" name="Picture 1">
            <a:extLst>
              <a:ext uri="{FF2B5EF4-FFF2-40B4-BE49-F238E27FC236}">
                <a16:creationId xmlns:a16="http://schemas.microsoft.com/office/drawing/2014/main" id="{CEFBEB1A-B0A3-4249-912E-A627EB1EF0CF}"/>
              </a:ext>
            </a:extLst>
          </p:cNvPr>
          <p:cNvPicPr>
            <a:picLocks noChangeAspect="1"/>
          </p:cNvPicPr>
          <p:nvPr/>
        </p:nvPicPr>
        <p:blipFill>
          <a:blip r:embed="rId8"/>
          <a:stretch>
            <a:fillRect/>
          </a:stretch>
        </p:blipFill>
        <p:spPr>
          <a:xfrm>
            <a:off x="1453900" y="666002"/>
            <a:ext cx="9065538" cy="4273666"/>
          </a:xfrm>
          <a:prstGeom prst="rect">
            <a:avLst/>
          </a:prstGeom>
        </p:spPr>
      </p:pic>
    </p:spTree>
    <p:extLst>
      <p:ext uri="{BB962C8B-B14F-4D97-AF65-F5344CB8AC3E}">
        <p14:creationId xmlns:p14="http://schemas.microsoft.com/office/powerpoint/2010/main" val="35519547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ui đến trường">
            <a:hlinkClick r:id="" action="ppaction://media"/>
            <a:extLst>
              <a:ext uri="{FF2B5EF4-FFF2-40B4-BE49-F238E27FC236}">
                <a16:creationId xmlns:a16="http://schemas.microsoft.com/office/drawing/2014/main" id="{FE9F4A61-891A-AC55-F601-803F90F8D8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37744152"/>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1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1263441" y="620509"/>
            <a:ext cx="9353487" cy="386012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grpSp>
        <p:nvGrpSpPr>
          <p:cNvPr id="5" name="组合 4"/>
          <p:cNvGrpSpPr/>
          <p:nvPr/>
        </p:nvGrpSpPr>
        <p:grpSpPr>
          <a:xfrm>
            <a:off x="-370949" y="3181350"/>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grpSp>
        <p:nvGrpSpPr>
          <p:cNvPr id="16" name="组合 15"/>
          <p:cNvGrpSpPr/>
          <p:nvPr/>
        </p:nvGrpSpPr>
        <p:grpSpPr>
          <a:xfrm>
            <a:off x="-3107360" y="-3181350"/>
            <a:ext cx="18394252" cy="13220700"/>
            <a:chOff x="-3107360" y="-3181350"/>
            <a:chExt cx="18394252" cy="13220700"/>
          </a:xfrm>
          <a:solidFill>
            <a:srgbClr val="F4F4F4"/>
          </a:solidFill>
        </p:grpSpPr>
        <p:sp>
          <p:nvSpPr>
            <p:cNvPr id="17" name="矩形 16"/>
            <p:cNvSpPr/>
            <p:nvPr/>
          </p:nvSpPr>
          <p:spPr>
            <a:xfrm>
              <a:off x="-3107360" y="-318135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18" name="矩形 17"/>
            <p:cNvSpPr/>
            <p:nvPr/>
          </p:nvSpPr>
          <p:spPr>
            <a:xfrm>
              <a:off x="-3107360" y="685800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19" name="组合 18"/>
            <p:cNvGrpSpPr/>
            <p:nvPr/>
          </p:nvGrpSpPr>
          <p:grpSpPr>
            <a:xfrm>
              <a:off x="-3107360" y="-1799303"/>
              <a:ext cx="18394252" cy="10452508"/>
              <a:chOff x="-3107360" y="-3118504"/>
              <a:chExt cx="18394252" cy="11771709"/>
            </a:xfrm>
            <a:grpFill/>
          </p:grpSpPr>
          <p:sp>
            <p:nvSpPr>
              <p:cNvPr id="20" name="矩形 19"/>
              <p:cNvSpPr/>
              <p:nvPr/>
            </p:nvSpPr>
            <p:spPr>
              <a:xfrm>
                <a:off x="-3107360"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1" name="矩形 20"/>
              <p:cNvSpPr/>
              <p:nvPr/>
            </p:nvSpPr>
            <p:spPr>
              <a:xfrm>
                <a:off x="12189463"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grpSp>
      <p:pic>
        <p:nvPicPr>
          <p:cNvPr id="3" name="图片 2"/>
          <p:cNvPicPr>
            <a:picLocks noChangeAspect="1"/>
          </p:cNvPicPr>
          <p:nvPr/>
        </p:nvPicPr>
        <p:blipFill rotWithShape="1">
          <a:blip r:embed="rId7"/>
          <a:srcRect r="52072"/>
          <a:stretch/>
        </p:blipFill>
        <p:spPr>
          <a:xfrm>
            <a:off x="1" y="-41809"/>
            <a:ext cx="5843848" cy="2066723"/>
          </a:xfrm>
          <a:prstGeom prst="rect">
            <a:avLst/>
          </a:prstGeom>
        </p:spPr>
      </p:pic>
      <p:grpSp>
        <p:nvGrpSpPr>
          <p:cNvPr id="28" name="组合 32">
            <a:extLst>
              <a:ext uri="{FF2B5EF4-FFF2-40B4-BE49-F238E27FC236}">
                <a16:creationId xmlns:a16="http://schemas.microsoft.com/office/drawing/2014/main" id="{AEB858F8-3FBE-E1A9-5EB3-E3E30AE6A838}"/>
              </a:ext>
            </a:extLst>
          </p:cNvPr>
          <p:cNvGrpSpPr/>
          <p:nvPr/>
        </p:nvGrpSpPr>
        <p:grpSpPr>
          <a:xfrm>
            <a:off x="4980871" y="759937"/>
            <a:ext cx="1913235" cy="646331"/>
            <a:chOff x="2651978" y="1316116"/>
            <a:chExt cx="1524110" cy="603271"/>
          </a:xfrm>
          <a:solidFill>
            <a:srgbClr val="5B1328"/>
          </a:solidFill>
        </p:grpSpPr>
        <p:sp>
          <p:nvSpPr>
            <p:cNvPr id="29" name="矩形: 圆角 33">
              <a:extLst>
                <a:ext uri="{FF2B5EF4-FFF2-40B4-BE49-F238E27FC236}">
                  <a16:creationId xmlns:a16="http://schemas.microsoft.com/office/drawing/2014/main" id="{C4723ADF-4963-1FA4-09CC-FEFA35F99FDE}"/>
                </a:ext>
              </a:extLst>
            </p:cNvPr>
            <p:cNvSpPr/>
            <p:nvPr/>
          </p:nvSpPr>
          <p:spPr>
            <a:xfrm>
              <a:off x="2651978" y="1350735"/>
              <a:ext cx="1524110" cy="562315"/>
            </a:xfrm>
            <a:prstGeom prst="roundRect">
              <a:avLst>
                <a:gd name="adj" fmla="val 50000"/>
              </a:avLst>
            </a:prstGeom>
            <a:solidFill>
              <a:srgbClr val="529A7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srgbClr val="00B050"/>
                </a:solidFill>
                <a:effectLst/>
                <a:uLnTx/>
                <a:uFillTx/>
                <a:latin typeface="字魂130号-快乐俏黑体" panose="00000500000000000000" pitchFamily="2" charset="-122"/>
                <a:ea typeface="字魂130号-快乐俏黑体" panose="00000500000000000000" pitchFamily="2" charset="-122"/>
                <a:cs typeface="+mn-cs"/>
                <a:sym typeface="字魂130号-快乐俏黑体" panose="00000500000000000000" pitchFamily="2" charset="-122"/>
              </a:endParaRPr>
            </a:p>
          </p:txBody>
        </p:sp>
        <p:sp>
          <p:nvSpPr>
            <p:cNvPr id="30" name="文本框 34">
              <a:extLst>
                <a:ext uri="{FF2B5EF4-FFF2-40B4-BE49-F238E27FC236}">
                  <a16:creationId xmlns:a16="http://schemas.microsoft.com/office/drawing/2014/main" id="{457FF304-3676-9C0D-DBBA-14B386478DB4}"/>
                </a:ext>
              </a:extLst>
            </p:cNvPr>
            <p:cNvSpPr txBox="1"/>
            <p:nvPr/>
          </p:nvSpPr>
          <p:spPr>
            <a:xfrm>
              <a:off x="2690068" y="1316116"/>
              <a:ext cx="1462770" cy="6032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FFFFFF"/>
                  </a:solidFill>
                  <a:effectLst/>
                  <a:uLnTx/>
                  <a:uFillTx/>
                  <a:latin typeface="Calibri" panose="020F0502020204030204" pitchFamily="34" charset="0"/>
                  <a:ea typeface="字魂130号-快乐俏黑体" panose="00000500000000000000" pitchFamily="2" charset="-122"/>
                  <a:cs typeface="Calibri" panose="020F0502020204030204" pitchFamily="34" charset="0"/>
                  <a:sym typeface="字魂130号-快乐俏黑体" panose="00000500000000000000" pitchFamily="2" charset="-122"/>
                </a:rPr>
                <a:t>TOÁN 4</a:t>
              </a:r>
              <a:endParaRPr kumimoji="0" lang="zh-CN" altLang="en-US" sz="3600" b="0" i="0" u="none" strike="noStrike" kern="0" cap="none" spc="0" normalizeH="0" baseline="0" noProof="0" dirty="0">
                <a:ln>
                  <a:noFill/>
                </a:ln>
                <a:solidFill>
                  <a:srgbClr val="FFFFFF"/>
                </a:solidFill>
                <a:effectLst/>
                <a:uLnTx/>
                <a:uFillTx/>
                <a:latin typeface="Calibri" panose="020F0502020204030204" pitchFamily="34" charset="0"/>
                <a:ea typeface="字魂130号-快乐俏黑体" panose="00000500000000000000" pitchFamily="2" charset="-122"/>
                <a:cs typeface="Calibri" panose="020F0502020204030204" pitchFamily="34" charset="0"/>
                <a:sym typeface="字魂130号-快乐俏黑体" panose="00000500000000000000" pitchFamily="2" charset="-122"/>
              </a:endParaRPr>
            </a:p>
          </p:txBody>
        </p:sp>
      </p:grpSp>
      <p:pic>
        <p:nvPicPr>
          <p:cNvPr id="10" name="Picture 9">
            <a:extLst>
              <a:ext uri="{FF2B5EF4-FFF2-40B4-BE49-F238E27FC236}">
                <a16:creationId xmlns:a16="http://schemas.microsoft.com/office/drawing/2014/main" id="{D132E4C0-E0BD-61FD-6904-B488D0603AF7}"/>
              </a:ext>
            </a:extLst>
          </p:cNvPr>
          <p:cNvPicPr>
            <a:picLocks noChangeAspect="1"/>
          </p:cNvPicPr>
          <p:nvPr/>
        </p:nvPicPr>
        <p:blipFill>
          <a:blip r:embed="rId8"/>
          <a:stretch>
            <a:fillRect/>
          </a:stretch>
        </p:blipFill>
        <p:spPr>
          <a:xfrm>
            <a:off x="2513511" y="1267120"/>
            <a:ext cx="6968332" cy="3694496"/>
          </a:xfrm>
          <a:prstGeom prst="rect">
            <a:avLst/>
          </a:prstGeom>
        </p:spPr>
      </p:pic>
    </p:spTree>
    <p:extLst>
      <p:ext uri="{BB962C8B-B14F-4D97-AF65-F5344CB8AC3E}">
        <p14:creationId xmlns:p14="http://schemas.microsoft.com/office/powerpoint/2010/main" val="18786267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Content Placeholder 4" descr="A cartoon of a rocket ship in space&#10;&#10;Description automatically generated">
            <a:extLst>
              <a:ext uri="{FF2B5EF4-FFF2-40B4-BE49-F238E27FC236}">
                <a16:creationId xmlns:a16="http://schemas.microsoft.com/office/drawing/2014/main" id="{1182FA47-B65B-3E18-6EDF-694A740739DF}"/>
              </a:ext>
            </a:extLst>
          </p:cNvPr>
          <p:cNvPicPr>
            <a:picLocks/>
          </p:cNvPicPr>
          <p:nvPr/>
        </p:nvPicPr>
        <p:blipFill rotWithShape="1">
          <a:blip r:embed="rId2">
            <a:extLst>
              <a:ext uri="{28A0092B-C50C-407E-A947-70E740481C1C}">
                <a14:useLocalDpi xmlns:a14="http://schemas.microsoft.com/office/drawing/2010/main" val="0"/>
              </a:ext>
            </a:extLst>
          </a:blip>
          <a:srcRect t="17647" b="2863"/>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02DCF482-9281-8D25-AA39-F73D92C5534A}"/>
              </a:ext>
            </a:extLst>
          </p:cNvPr>
          <p:cNvSpPr/>
          <p:nvPr/>
        </p:nvSpPr>
        <p:spPr>
          <a:xfrm>
            <a:off x="132823" y="576770"/>
            <a:ext cx="11926354" cy="5491521"/>
          </a:xfrm>
          <a:custGeom>
            <a:avLst/>
            <a:gdLst>
              <a:gd name="connsiteX0" fmla="*/ 0 w 11926354"/>
              <a:gd name="connsiteY0" fmla="*/ 547614 h 5491521"/>
              <a:gd name="connsiteX1" fmla="*/ 547614 w 11926354"/>
              <a:gd name="connsiteY1" fmla="*/ 0 h 5491521"/>
              <a:gd name="connsiteX2" fmla="*/ 11378740 w 11926354"/>
              <a:gd name="connsiteY2" fmla="*/ 0 h 5491521"/>
              <a:gd name="connsiteX3" fmla="*/ 11926354 w 11926354"/>
              <a:gd name="connsiteY3" fmla="*/ 547614 h 5491521"/>
              <a:gd name="connsiteX4" fmla="*/ 11926354 w 11926354"/>
              <a:gd name="connsiteY4" fmla="*/ 4943907 h 5491521"/>
              <a:gd name="connsiteX5" fmla="*/ 11378740 w 11926354"/>
              <a:gd name="connsiteY5" fmla="*/ 5491521 h 5491521"/>
              <a:gd name="connsiteX6" fmla="*/ 547614 w 11926354"/>
              <a:gd name="connsiteY6" fmla="*/ 5491521 h 5491521"/>
              <a:gd name="connsiteX7" fmla="*/ 0 w 11926354"/>
              <a:gd name="connsiteY7" fmla="*/ 4943907 h 5491521"/>
              <a:gd name="connsiteX8" fmla="*/ 0 w 11926354"/>
              <a:gd name="connsiteY8" fmla="*/ 547614 h 549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6354" h="5491521" fill="none" extrusionOk="0">
                <a:moveTo>
                  <a:pt x="0" y="547614"/>
                </a:moveTo>
                <a:cubicBezTo>
                  <a:pt x="1411" y="283374"/>
                  <a:pt x="270428" y="42382"/>
                  <a:pt x="547614" y="0"/>
                </a:cubicBezTo>
                <a:cubicBezTo>
                  <a:pt x="4355487" y="72427"/>
                  <a:pt x="6950665" y="61419"/>
                  <a:pt x="11378740" y="0"/>
                </a:cubicBezTo>
                <a:cubicBezTo>
                  <a:pt x="11675011" y="-42461"/>
                  <a:pt x="11888253" y="233650"/>
                  <a:pt x="11926354" y="547614"/>
                </a:cubicBezTo>
                <a:cubicBezTo>
                  <a:pt x="12027230" y="1986967"/>
                  <a:pt x="11819041" y="3745322"/>
                  <a:pt x="11926354" y="4943907"/>
                </a:cubicBezTo>
                <a:cubicBezTo>
                  <a:pt x="11927650" y="5239770"/>
                  <a:pt x="11652031" y="5458845"/>
                  <a:pt x="11378740" y="5491521"/>
                </a:cubicBezTo>
                <a:cubicBezTo>
                  <a:pt x="6542670" y="5521348"/>
                  <a:pt x="2608195" y="5412215"/>
                  <a:pt x="547614" y="5491521"/>
                </a:cubicBezTo>
                <a:cubicBezTo>
                  <a:pt x="297996" y="5485550"/>
                  <a:pt x="-44723" y="5255190"/>
                  <a:pt x="0" y="4943907"/>
                </a:cubicBezTo>
                <a:cubicBezTo>
                  <a:pt x="50037" y="4156820"/>
                  <a:pt x="770" y="2462937"/>
                  <a:pt x="0" y="547614"/>
                </a:cubicBezTo>
                <a:close/>
              </a:path>
              <a:path w="11926354" h="5491521" stroke="0" extrusionOk="0">
                <a:moveTo>
                  <a:pt x="0" y="547614"/>
                </a:moveTo>
                <a:cubicBezTo>
                  <a:pt x="25970" y="252254"/>
                  <a:pt x="262041" y="35139"/>
                  <a:pt x="547614" y="0"/>
                </a:cubicBezTo>
                <a:cubicBezTo>
                  <a:pt x="2702830" y="123000"/>
                  <a:pt x="6434141" y="-96860"/>
                  <a:pt x="11378740" y="0"/>
                </a:cubicBezTo>
                <a:cubicBezTo>
                  <a:pt x="11638602" y="-32450"/>
                  <a:pt x="11947357" y="202831"/>
                  <a:pt x="11926354" y="547614"/>
                </a:cubicBezTo>
                <a:cubicBezTo>
                  <a:pt x="11929527" y="1526668"/>
                  <a:pt x="12020621" y="3512601"/>
                  <a:pt x="11926354" y="4943907"/>
                </a:cubicBezTo>
                <a:cubicBezTo>
                  <a:pt x="11913387" y="5251044"/>
                  <a:pt x="11645805" y="5485732"/>
                  <a:pt x="11378740" y="5491521"/>
                </a:cubicBezTo>
                <a:cubicBezTo>
                  <a:pt x="6113014" y="5330814"/>
                  <a:pt x="1633429" y="5531188"/>
                  <a:pt x="547614" y="5491521"/>
                </a:cubicBezTo>
                <a:cubicBezTo>
                  <a:pt x="227530" y="5487957"/>
                  <a:pt x="-5405" y="5243897"/>
                  <a:pt x="0" y="4943907"/>
                </a:cubicBezTo>
                <a:cubicBezTo>
                  <a:pt x="32216" y="3828805"/>
                  <a:pt x="57206" y="1510073"/>
                  <a:pt x="0" y="547614"/>
                </a:cubicBezTo>
                <a:close/>
              </a:path>
            </a:pathLst>
          </a:custGeom>
          <a:ln>
            <a:noFill/>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 Placeholder 7">
            <a:extLst>
              <a:ext uri="{FF2B5EF4-FFF2-40B4-BE49-F238E27FC236}">
                <a16:creationId xmlns:a16="http://schemas.microsoft.com/office/drawing/2014/main" id="{4428E462-4751-C021-C644-2F9C4B3C440A}"/>
              </a:ext>
            </a:extLst>
          </p:cNvPr>
          <p:cNvSpPr txBox="1">
            <a:spLocks/>
          </p:cNvSpPr>
          <p:nvPr/>
        </p:nvSpPr>
        <p:spPr>
          <a:xfrm>
            <a:off x="4586990" y="1008068"/>
            <a:ext cx="6930418" cy="669081"/>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457200" lvl="0" indent="-457200" algn="just">
              <a:spcBef>
                <a:spcPts val="600"/>
              </a:spcBef>
              <a:buFont typeface="Arial" panose="020B0604020202020204" pitchFamily="34" charset="0"/>
              <a:buChar char="•"/>
            </a:pPr>
            <a:r>
              <a:rPr lang="vi-VN" altLang="zh-CN" sz="3600" b="0" dirty="0">
                <a:solidFill>
                  <a:prstClr val="black"/>
                </a:solidFill>
                <a:latin typeface="Calibri" panose="020F0502020204030204" pitchFamily="34" charset="0"/>
                <a:cs typeface="Calibri" panose="020F0502020204030204" pitchFamily="34" charset="0"/>
                <a:sym typeface="+mn-lt"/>
              </a:rPr>
              <a:t>Thực hành tạo phân số từ các băng giấy dài bằng nhau, giải quyết vấn đề liên quan đến phân số, tính chất cơ bản của phân số, so sánh hai phân số.</a:t>
            </a:r>
          </a:p>
          <a:p>
            <a:pPr marL="457200" lvl="0" indent="-457200" algn="just">
              <a:spcBef>
                <a:spcPts val="600"/>
              </a:spcBef>
              <a:buFont typeface="Arial" panose="020B0604020202020204" pitchFamily="34" charset="0"/>
              <a:buChar char="•"/>
            </a:pPr>
            <a:r>
              <a:rPr lang="vi-VN" altLang="zh-CN" sz="3600" b="0" dirty="0">
                <a:solidFill>
                  <a:prstClr val="black"/>
                </a:solidFill>
                <a:latin typeface="Calibri" panose="020F0502020204030204" pitchFamily="34" charset="0"/>
                <a:cs typeface="Calibri" panose="020F0502020204030204" pitchFamily="34" charset="0"/>
                <a:sym typeface="+mn-lt"/>
              </a:rPr>
              <a:t>Thực hành cắt, ghép hình bằng giấy thủ công.</a:t>
            </a:r>
          </a:p>
        </p:txBody>
      </p:sp>
      <p:grpSp>
        <p:nvGrpSpPr>
          <p:cNvPr id="22" name="组合 6">
            <a:extLst>
              <a:ext uri="{FF2B5EF4-FFF2-40B4-BE49-F238E27FC236}">
                <a16:creationId xmlns:a16="http://schemas.microsoft.com/office/drawing/2014/main" id="{9832AF95-FDC9-B3D1-0EE5-0E1C7D43191D}"/>
              </a:ext>
            </a:extLst>
          </p:cNvPr>
          <p:cNvGrpSpPr/>
          <p:nvPr/>
        </p:nvGrpSpPr>
        <p:grpSpPr>
          <a:xfrm>
            <a:off x="568876" y="1426571"/>
            <a:ext cx="3751194" cy="3550306"/>
            <a:chOff x="3051715" y="1629522"/>
            <a:chExt cx="7107908" cy="7107908"/>
          </a:xfrm>
        </p:grpSpPr>
        <p:sp>
          <p:nvSpPr>
            <p:cNvPr id="23" name="弧形 7">
              <a:extLst>
                <a:ext uri="{FF2B5EF4-FFF2-40B4-BE49-F238E27FC236}">
                  <a16:creationId xmlns:a16="http://schemas.microsoft.com/office/drawing/2014/main" id="{59F870FD-4E3D-6412-71C9-8F1E172D8BCE}"/>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24" name="弧形 8">
              <a:extLst>
                <a:ext uri="{FF2B5EF4-FFF2-40B4-BE49-F238E27FC236}">
                  <a16:creationId xmlns:a16="http://schemas.microsoft.com/office/drawing/2014/main" id="{797C7E8C-1FE5-A00D-7F49-F7DD4F4E7FF0}"/>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25" name="弧形 9">
              <a:extLst>
                <a:ext uri="{FF2B5EF4-FFF2-40B4-BE49-F238E27FC236}">
                  <a16:creationId xmlns:a16="http://schemas.microsoft.com/office/drawing/2014/main" id="{B7B988C6-7D08-6528-EC01-AAFA3A8F5AFE}"/>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26" name="弧形 10">
              <a:extLst>
                <a:ext uri="{FF2B5EF4-FFF2-40B4-BE49-F238E27FC236}">
                  <a16:creationId xmlns:a16="http://schemas.microsoft.com/office/drawing/2014/main" id="{22A9AA1C-78F9-4F52-F6E4-CABC46E2E4F5}"/>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27" name="弧形 11">
              <a:extLst>
                <a:ext uri="{FF2B5EF4-FFF2-40B4-BE49-F238E27FC236}">
                  <a16:creationId xmlns:a16="http://schemas.microsoft.com/office/drawing/2014/main" id="{CE7DCF12-E434-226C-521F-1C989717DC96}"/>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28" name="任意多边形 82">
            <a:extLst>
              <a:ext uri="{FF2B5EF4-FFF2-40B4-BE49-F238E27FC236}">
                <a16:creationId xmlns:a16="http://schemas.microsoft.com/office/drawing/2014/main" id="{43FCC33D-755F-210C-5337-2AC265DFD9D5}"/>
              </a:ext>
            </a:extLst>
          </p:cNvPr>
          <p:cNvSpPr/>
          <p:nvPr/>
        </p:nvSpPr>
        <p:spPr>
          <a:xfrm rot="5400000">
            <a:off x="1414190" y="1452350"/>
            <a:ext cx="1497779" cy="3330220"/>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rgbClr val="0F6F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29" name="组合 3">
            <a:extLst>
              <a:ext uri="{FF2B5EF4-FFF2-40B4-BE49-F238E27FC236}">
                <a16:creationId xmlns:a16="http://schemas.microsoft.com/office/drawing/2014/main" id="{CB00A9FA-973A-7B7D-F6B3-14781436081E}"/>
              </a:ext>
            </a:extLst>
          </p:cNvPr>
          <p:cNvGrpSpPr/>
          <p:nvPr/>
        </p:nvGrpSpPr>
        <p:grpSpPr>
          <a:xfrm flipH="1">
            <a:off x="2423179" y="3589735"/>
            <a:ext cx="1965645" cy="1232847"/>
            <a:chOff x="594425" y="1153191"/>
            <a:chExt cx="2605975" cy="1634460"/>
          </a:xfrm>
        </p:grpSpPr>
        <p:sp>
          <p:nvSpPr>
            <p:cNvPr id="30" name="任意多边形 9">
              <a:extLst>
                <a:ext uri="{FF2B5EF4-FFF2-40B4-BE49-F238E27FC236}">
                  <a16:creationId xmlns:a16="http://schemas.microsoft.com/office/drawing/2014/main" id="{595BD32B-4642-902A-150D-86F31F611332}"/>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1" name="任意多边形 10">
              <a:extLst>
                <a:ext uri="{FF2B5EF4-FFF2-40B4-BE49-F238E27FC236}">
                  <a16:creationId xmlns:a16="http://schemas.microsoft.com/office/drawing/2014/main" id="{02D949DB-B19F-B6AD-F5D7-852D2418AE4D}"/>
                </a:ext>
              </a:extLst>
            </p:cNvPr>
            <p:cNvSpPr/>
            <p:nvPr/>
          </p:nvSpPr>
          <p:spPr>
            <a:xfrm>
              <a:off x="594425"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nvGrpSpPr>
          <p:cNvPr id="32" name="组合 12">
            <a:extLst>
              <a:ext uri="{FF2B5EF4-FFF2-40B4-BE49-F238E27FC236}">
                <a16:creationId xmlns:a16="http://schemas.microsoft.com/office/drawing/2014/main" id="{A606D26B-EE18-57C9-DE1B-B3EDCDB0F093}"/>
              </a:ext>
            </a:extLst>
          </p:cNvPr>
          <p:cNvGrpSpPr/>
          <p:nvPr/>
        </p:nvGrpSpPr>
        <p:grpSpPr>
          <a:xfrm>
            <a:off x="3178255" y="2312943"/>
            <a:ext cx="619808" cy="623440"/>
            <a:chOff x="1267237" y="4149067"/>
            <a:chExt cx="1172591" cy="1179462"/>
          </a:xfrm>
        </p:grpSpPr>
        <p:sp>
          <p:nvSpPr>
            <p:cNvPr id="33" name="五角星 2">
              <a:extLst>
                <a:ext uri="{FF2B5EF4-FFF2-40B4-BE49-F238E27FC236}">
                  <a16:creationId xmlns:a16="http://schemas.microsoft.com/office/drawing/2014/main" id="{30E2938B-E602-0767-F3A0-DE3CAA7294E3}"/>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4" name="文本框 14">
              <a:extLst>
                <a:ext uri="{FF2B5EF4-FFF2-40B4-BE49-F238E27FC236}">
                  <a16:creationId xmlns:a16="http://schemas.microsoft.com/office/drawing/2014/main" id="{2386FB70-8DC0-9BE3-9E78-33578718E19B}"/>
                </a:ext>
              </a:extLst>
            </p:cNvPr>
            <p:cNvSpPr txBox="1"/>
            <p:nvPr/>
          </p:nvSpPr>
          <p:spPr>
            <a:xfrm>
              <a:off x="1496257" y="4521472"/>
              <a:ext cx="226907" cy="7182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w="25400">
                  <a:solidFill>
                    <a:srgbClr val="20B6BE"/>
                  </a:solidFill>
                </a:ln>
                <a:solidFill>
                  <a:prstClr val="white"/>
                </a:solidFill>
                <a:effectLst/>
                <a:uLnTx/>
                <a:uFillTx/>
                <a:latin typeface="Calibri" panose="020F0502020204030204"/>
                <a:ea typeface="等线" panose="02010600030101010101" pitchFamily="2" charset="-122"/>
                <a:cs typeface="+mn-ea"/>
                <a:sym typeface="+mn-lt"/>
              </a:endParaRPr>
            </a:p>
          </p:txBody>
        </p:sp>
      </p:grpSp>
      <p:pic>
        <p:nvPicPr>
          <p:cNvPr id="4" name="Picture 3">
            <a:extLst>
              <a:ext uri="{FF2B5EF4-FFF2-40B4-BE49-F238E27FC236}">
                <a16:creationId xmlns:a16="http://schemas.microsoft.com/office/drawing/2014/main" id="{46DEA11E-39BB-415F-5F03-2E63BD0C0139}"/>
              </a:ext>
            </a:extLst>
          </p:cNvPr>
          <p:cNvPicPr>
            <a:picLocks noChangeAspect="1"/>
          </p:cNvPicPr>
          <p:nvPr/>
        </p:nvPicPr>
        <p:blipFill>
          <a:blip r:embed="rId3"/>
          <a:stretch>
            <a:fillRect/>
          </a:stretch>
        </p:blipFill>
        <p:spPr>
          <a:xfrm>
            <a:off x="467353" y="2311827"/>
            <a:ext cx="3084843" cy="1853345"/>
          </a:xfrm>
          <a:prstGeom prst="rect">
            <a:avLst/>
          </a:prstGeom>
        </p:spPr>
      </p:pic>
    </p:spTree>
    <p:extLst>
      <p:ext uri="{BB962C8B-B14F-4D97-AF65-F5344CB8AC3E}">
        <p14:creationId xmlns:p14="http://schemas.microsoft.com/office/powerpoint/2010/main" val="36337111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图片 30"/>
          <p:cNvPicPr>
            <a:picLocks noChangeAspect="1"/>
          </p:cNvPicPr>
          <p:nvPr/>
        </p:nvPicPr>
        <p:blipFill rotWithShape="1">
          <a:blip r:embed="rId4"/>
          <a:srcRect r="22218"/>
          <a:stretch/>
        </p:blipFill>
        <p:spPr>
          <a:xfrm>
            <a:off x="-6625" y="3776827"/>
            <a:ext cx="12186157" cy="3081173"/>
          </a:xfrm>
          <a:prstGeom prst="rect">
            <a:avLst/>
          </a:prstGeom>
        </p:spPr>
      </p:pic>
      <p:pic>
        <p:nvPicPr>
          <p:cNvPr id="3" name="图片 2"/>
          <p:cNvPicPr>
            <a:picLocks noChangeAspect="1"/>
          </p:cNvPicPr>
          <p:nvPr/>
        </p:nvPicPr>
        <p:blipFill>
          <a:blip r:embed="rId5"/>
          <a:stretch>
            <a:fillRect/>
          </a:stretch>
        </p:blipFill>
        <p:spPr>
          <a:xfrm>
            <a:off x="-13525" y="0"/>
            <a:ext cx="12193057" cy="2066723"/>
          </a:xfrm>
          <a:prstGeom prst="rect">
            <a:avLst/>
          </a:prstGeom>
        </p:spPr>
      </p:pic>
      <p:pic>
        <p:nvPicPr>
          <p:cNvPr id="24" name="图片 23"/>
          <p:cNvPicPr>
            <a:picLocks noChangeAspect="1"/>
          </p:cNvPicPr>
          <p:nvPr/>
        </p:nvPicPr>
        <p:blipFill rotWithShape="1">
          <a:blip r:embed="rId6">
            <a:extLst>
              <a:ext uri="{28A0092B-C50C-407E-A947-70E740481C1C}">
                <a14:useLocalDpi xmlns:a14="http://schemas.microsoft.com/office/drawing/2010/main" val="0"/>
              </a:ext>
            </a:extLst>
          </a:blip>
          <a:srcRect l="27097" t="17936" r="52339" b="35612"/>
          <a:stretch/>
        </p:blipFill>
        <p:spPr>
          <a:xfrm>
            <a:off x="8819231" y="3826314"/>
            <a:ext cx="2863259" cy="3031686"/>
          </a:xfrm>
          <a:prstGeom prst="rect">
            <a:avLst/>
          </a:prstGeom>
        </p:spPr>
      </p:pic>
      <p:pic>
        <p:nvPicPr>
          <p:cNvPr id="26" name="图片 25">
            <a:extLst>
              <a:ext uri="{FF2B5EF4-FFF2-40B4-BE49-F238E27FC236}">
                <a16:creationId xmlns:a16="http://schemas.microsoft.com/office/drawing/2014/main" id="{C6B5EF91-C1B7-4192-AEF9-C3E4378441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6495" y="-792906"/>
            <a:ext cx="8634365" cy="8417882"/>
          </a:xfrm>
          <a:prstGeom prst="rect">
            <a:avLst/>
          </a:prstGeom>
        </p:spPr>
      </p:pic>
      <p:pic>
        <p:nvPicPr>
          <p:cNvPr id="30" name="图片 29"/>
          <p:cNvPicPr>
            <a:picLocks noChangeAspect="1"/>
          </p:cNvPicPr>
          <p:nvPr/>
        </p:nvPicPr>
        <p:blipFill rotWithShape="1">
          <a:blip r:embed="rId8">
            <a:extLst>
              <a:ext uri="{28A0092B-C50C-407E-A947-70E740481C1C}">
                <a14:useLocalDpi xmlns:a14="http://schemas.microsoft.com/office/drawing/2010/main" val="0"/>
              </a:ext>
            </a:extLst>
          </a:blip>
          <a:srcRect l="54301" t="7619" r="16012" b="5381"/>
          <a:stretch/>
        </p:blipFill>
        <p:spPr>
          <a:xfrm flipH="1">
            <a:off x="-783443" y="2856132"/>
            <a:ext cx="3619500" cy="4972050"/>
          </a:xfrm>
          <a:prstGeom prst="rect">
            <a:avLst/>
          </a:prstGeom>
        </p:spPr>
      </p:pic>
      <p:grpSp>
        <p:nvGrpSpPr>
          <p:cNvPr id="16" name="组合 15"/>
          <p:cNvGrpSpPr/>
          <p:nvPr/>
        </p:nvGrpSpPr>
        <p:grpSpPr>
          <a:xfrm>
            <a:off x="-3107360" y="-3181350"/>
            <a:ext cx="18394252" cy="13220700"/>
            <a:chOff x="-3107360" y="-3181350"/>
            <a:chExt cx="18394252" cy="13220700"/>
          </a:xfrm>
          <a:solidFill>
            <a:srgbClr val="F4F4F4"/>
          </a:solidFill>
        </p:grpSpPr>
        <p:sp>
          <p:nvSpPr>
            <p:cNvPr id="17" name="矩形 16"/>
            <p:cNvSpPr/>
            <p:nvPr/>
          </p:nvSpPr>
          <p:spPr>
            <a:xfrm>
              <a:off x="-3107360" y="-318135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18" name="矩形 17"/>
            <p:cNvSpPr/>
            <p:nvPr/>
          </p:nvSpPr>
          <p:spPr>
            <a:xfrm>
              <a:off x="-3107360" y="685800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19" name="组合 18"/>
            <p:cNvGrpSpPr/>
            <p:nvPr/>
          </p:nvGrpSpPr>
          <p:grpSpPr>
            <a:xfrm>
              <a:off x="-3107360" y="-1799303"/>
              <a:ext cx="18394252" cy="10452508"/>
              <a:chOff x="-3107360" y="-3118504"/>
              <a:chExt cx="18394252" cy="11771709"/>
            </a:xfrm>
            <a:grpFill/>
          </p:grpSpPr>
          <p:sp>
            <p:nvSpPr>
              <p:cNvPr id="20" name="矩形 19"/>
              <p:cNvSpPr/>
              <p:nvPr/>
            </p:nvSpPr>
            <p:spPr>
              <a:xfrm>
                <a:off x="-3107360"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1" name="矩形 20"/>
              <p:cNvSpPr/>
              <p:nvPr/>
            </p:nvSpPr>
            <p:spPr>
              <a:xfrm>
                <a:off x="12189463"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grpSp>
      <p:sp>
        <p:nvSpPr>
          <p:cNvPr id="32" name="PA-文本框 54">
            <a:extLst>
              <a:ext uri="{FF2B5EF4-FFF2-40B4-BE49-F238E27FC236}">
                <a16:creationId xmlns:a16="http://schemas.microsoft.com/office/drawing/2014/main" id="{FA44A356-3218-2E0D-B7C9-829F2A91AF7D}"/>
              </a:ext>
            </a:extLst>
          </p:cNvPr>
          <p:cNvSpPr txBox="1"/>
          <p:nvPr>
            <p:custDataLst>
              <p:tags r:id="rId1"/>
            </p:custDataLst>
          </p:nvPr>
        </p:nvSpPr>
        <p:spPr>
          <a:xfrm>
            <a:off x="2888573" y="1260985"/>
            <a:ext cx="5253632" cy="3631763"/>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300" normalizeH="0" baseline="0" noProof="0" dirty="0">
                <a:ln w="190500">
                  <a:solidFill>
                    <a:prstClr val="white"/>
                  </a:solid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rPr>
              <a:t>LUYỆN TẬP</a:t>
            </a:r>
            <a:endParaRPr kumimoji="0" lang="zh-CN" altLang="en-US" sz="11500" b="0" i="0" u="none" strike="noStrike" kern="1200" cap="none" spc="-300" normalizeH="0" baseline="0" noProof="0" dirty="0">
              <a:ln w="190500">
                <a:solidFill>
                  <a:prstClr val="white"/>
                </a:solid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endParaRPr>
          </a:p>
        </p:txBody>
      </p:sp>
      <p:pic>
        <p:nvPicPr>
          <p:cNvPr id="2" name="Picture 1">
            <a:extLst>
              <a:ext uri="{FF2B5EF4-FFF2-40B4-BE49-F238E27FC236}">
                <a16:creationId xmlns:a16="http://schemas.microsoft.com/office/drawing/2014/main" id="{BBED695E-C091-4327-9842-944051373BA8}"/>
              </a:ext>
            </a:extLst>
          </p:cNvPr>
          <p:cNvPicPr>
            <a:picLocks noChangeAspect="1"/>
          </p:cNvPicPr>
          <p:nvPr/>
        </p:nvPicPr>
        <p:blipFill>
          <a:blip r:embed="rId9"/>
          <a:stretch>
            <a:fillRect/>
          </a:stretch>
        </p:blipFill>
        <p:spPr>
          <a:xfrm>
            <a:off x="2622704" y="930108"/>
            <a:ext cx="6218459" cy="4828450"/>
          </a:xfrm>
          <a:prstGeom prst="rect">
            <a:avLst/>
          </a:prstGeom>
        </p:spPr>
      </p:pic>
    </p:spTree>
    <p:extLst>
      <p:ext uri="{BB962C8B-B14F-4D97-AF65-F5344CB8AC3E}">
        <p14:creationId xmlns:p14="http://schemas.microsoft.com/office/powerpoint/2010/main" val="3971786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B593A7-6A1B-7456-9EC7-63290E534AB4}"/>
              </a:ext>
            </a:extLst>
          </p:cNvPr>
          <p:cNvGrpSpPr/>
          <p:nvPr/>
        </p:nvGrpSpPr>
        <p:grpSpPr>
          <a:xfrm>
            <a:off x="999858" y="262726"/>
            <a:ext cx="9352759" cy="923330"/>
            <a:chOff x="1209408" y="1005676"/>
            <a:chExt cx="9352759" cy="923330"/>
          </a:xfrm>
        </p:grpSpPr>
        <p:grpSp>
          <p:nvGrpSpPr>
            <p:cNvPr id="9" name="Group 8">
              <a:extLst>
                <a:ext uri="{FF2B5EF4-FFF2-40B4-BE49-F238E27FC236}">
                  <a16:creationId xmlns:a16="http://schemas.microsoft.com/office/drawing/2014/main" id="{916E0068-60F6-BB04-FC3D-2215A68F2D9C}"/>
                </a:ext>
              </a:extLst>
            </p:cNvPr>
            <p:cNvGrpSpPr/>
            <p:nvPr/>
          </p:nvGrpSpPr>
          <p:grpSpPr>
            <a:xfrm>
              <a:off x="1209408" y="1005676"/>
              <a:ext cx="841938" cy="923330"/>
              <a:chOff x="1164145" y="741983"/>
              <a:chExt cx="841938" cy="923330"/>
            </a:xfrm>
          </p:grpSpPr>
          <p:sp>
            <p:nvSpPr>
              <p:cNvPr id="8" name="Flowchart: Connector 7">
                <a:extLst>
                  <a:ext uri="{FF2B5EF4-FFF2-40B4-BE49-F238E27FC236}">
                    <a16:creationId xmlns:a16="http://schemas.microsoft.com/office/drawing/2014/main" id="{5BC4C217-5CD8-64CF-AAD7-B91A71324B01}"/>
                  </a:ext>
                </a:extLst>
              </p:cNvPr>
              <p:cNvSpPr/>
              <p:nvPr/>
            </p:nvSpPr>
            <p:spPr>
              <a:xfrm>
                <a:off x="1240972" y="839755"/>
                <a:ext cx="765111" cy="765111"/>
              </a:xfrm>
              <a:prstGeom prst="flowChartConnector">
                <a:avLst/>
              </a:prstGeom>
              <a:solidFill>
                <a:srgbClr val="9477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11" name="PA-文本框 54">
                <a:extLst>
                  <a:ext uri="{FF2B5EF4-FFF2-40B4-BE49-F238E27FC236}">
                    <a16:creationId xmlns:a16="http://schemas.microsoft.com/office/drawing/2014/main" id="{35CE0AEA-C41C-7B48-D5D2-E826BBF8C98F}"/>
                  </a:ext>
                </a:extLst>
              </p:cNvPr>
              <p:cNvSpPr txBox="1"/>
              <p:nvPr>
                <p:custDataLst>
                  <p:tags r:id="rId2"/>
                </p:custDataLst>
              </p:nvPr>
            </p:nvSpPr>
            <p:spPr>
              <a:xfrm>
                <a:off x="1164145" y="741983"/>
                <a:ext cx="841938" cy="923330"/>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rPr>
                  <a:t>1</a:t>
                </a:r>
                <a:endParaRPr kumimoji="0" lang="zh-CN" altLang="en-US" sz="54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endParaRPr>
              </a:p>
            </p:txBody>
          </p:sp>
        </p:grpSp>
        <p:grpSp>
          <p:nvGrpSpPr>
            <p:cNvPr id="13" name="Group 12">
              <a:extLst>
                <a:ext uri="{FF2B5EF4-FFF2-40B4-BE49-F238E27FC236}">
                  <a16:creationId xmlns:a16="http://schemas.microsoft.com/office/drawing/2014/main" id="{504491AA-FE30-9787-D57F-18A9140E8076}"/>
                </a:ext>
              </a:extLst>
            </p:cNvPr>
            <p:cNvGrpSpPr/>
            <p:nvPr/>
          </p:nvGrpSpPr>
          <p:grpSpPr>
            <a:xfrm>
              <a:off x="2030807" y="1194625"/>
              <a:ext cx="8531360" cy="646331"/>
              <a:chOff x="1994875" y="968254"/>
              <a:chExt cx="8531360" cy="646331"/>
            </a:xfrm>
          </p:grpSpPr>
          <p:sp>
            <p:nvSpPr>
              <p:cNvPr id="12" name="Rectangle 11">
                <a:extLst>
                  <a:ext uri="{FF2B5EF4-FFF2-40B4-BE49-F238E27FC236}">
                    <a16:creationId xmlns:a16="http://schemas.microsoft.com/office/drawing/2014/main" id="{89FD6298-DB56-CC8F-C312-8A9D87F979A5}"/>
                  </a:ext>
                </a:extLst>
              </p:cNvPr>
              <p:cNvSpPr/>
              <p:nvPr/>
            </p:nvSpPr>
            <p:spPr>
              <a:xfrm>
                <a:off x="1994875" y="984217"/>
                <a:ext cx="8531360" cy="589638"/>
              </a:xfrm>
              <a:prstGeom prst="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10" name="TextBox 9">
                <a:extLst>
                  <a:ext uri="{FF2B5EF4-FFF2-40B4-BE49-F238E27FC236}">
                    <a16:creationId xmlns:a16="http://schemas.microsoft.com/office/drawing/2014/main" id="{0059BEE5-287B-0A6C-5F2E-8FEDE94ECE2F}"/>
                  </a:ext>
                </a:extLst>
              </p:cNvPr>
              <p:cNvSpPr txBox="1"/>
              <p:nvPr/>
            </p:nvSpPr>
            <p:spPr>
              <a:xfrm>
                <a:off x="2178740" y="968254"/>
                <a:ext cx="814217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b="1" i="0" dirty="0">
                    <a:solidFill>
                      <a:srgbClr val="333333"/>
                    </a:solidFill>
                    <a:effectLst/>
                    <a:latin typeface="Calibri" panose="020F0502020204030204" pitchFamily="34" charset="0"/>
                    <a:cs typeface="Calibri" panose="020F0502020204030204" pitchFamily="34" charset="0"/>
                  </a:rPr>
                  <a:t>Trò chơi "Tìm phân số"</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思源黑体 CN"/>
                  <a:cs typeface="Calibri" panose="020F0502020204030204" pitchFamily="34" charset="0"/>
                </a:endParaRPr>
              </a:p>
            </p:txBody>
          </p:sp>
        </p:grpSp>
      </p:grpSp>
      <p:pic>
        <p:nvPicPr>
          <p:cNvPr id="15" name="Picture 14">
            <a:extLst>
              <a:ext uri="{FF2B5EF4-FFF2-40B4-BE49-F238E27FC236}">
                <a16:creationId xmlns:a16="http://schemas.microsoft.com/office/drawing/2014/main" id="{52675033-EB31-4720-860E-A6EF972901F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4495799"/>
            <a:ext cx="1744138" cy="2238375"/>
          </a:xfrm>
          <a:prstGeom prst="rect">
            <a:avLst/>
          </a:prstGeom>
        </p:spPr>
      </p:pic>
      <p:pic>
        <p:nvPicPr>
          <p:cNvPr id="5" name="Picture 4">
            <a:extLst>
              <a:ext uri="{FF2B5EF4-FFF2-40B4-BE49-F238E27FC236}">
                <a16:creationId xmlns:a16="http://schemas.microsoft.com/office/drawing/2014/main" id="{42B920A1-8C32-082E-A343-1A15B03AED3E}"/>
              </a:ext>
            </a:extLst>
          </p:cNvPr>
          <p:cNvPicPr>
            <a:picLocks noChangeAspect="1"/>
          </p:cNvPicPr>
          <p:nvPr/>
        </p:nvPicPr>
        <p:blipFill>
          <a:blip r:embed="rId5"/>
          <a:stretch>
            <a:fillRect/>
          </a:stretch>
        </p:blipFill>
        <p:spPr>
          <a:xfrm>
            <a:off x="1619250" y="1676400"/>
            <a:ext cx="8991600" cy="3162300"/>
          </a:xfrm>
          <a:prstGeom prst="rect">
            <a:avLst/>
          </a:prstGeom>
        </p:spPr>
      </p:pic>
    </p:spTree>
    <p:custDataLst>
      <p:tags r:id="rId1"/>
    </p:custDataLst>
    <p:extLst>
      <p:ext uri="{BB962C8B-B14F-4D97-AF65-F5344CB8AC3E}">
        <p14:creationId xmlns:p14="http://schemas.microsoft.com/office/powerpoint/2010/main" val="36985576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4BB5E5-A676-ED4E-F7F0-F76D0E25E395}"/>
              </a:ext>
            </a:extLst>
          </p:cNvPr>
          <p:cNvPicPr>
            <a:picLocks noChangeAspect="1"/>
          </p:cNvPicPr>
          <p:nvPr/>
        </p:nvPicPr>
        <p:blipFill>
          <a:blip r:embed="rId4"/>
          <a:stretch>
            <a:fillRect/>
          </a:stretch>
        </p:blipFill>
        <p:spPr>
          <a:xfrm>
            <a:off x="2190750" y="683112"/>
            <a:ext cx="7481887" cy="5508138"/>
          </a:xfrm>
          <a:prstGeom prst="rect">
            <a:avLst/>
          </a:prstGeom>
        </p:spPr>
      </p:pic>
    </p:spTree>
    <p:custDataLst>
      <p:tags r:id="rId1"/>
    </p:custDataLst>
    <p:extLst>
      <p:ext uri="{BB962C8B-B14F-4D97-AF65-F5344CB8AC3E}">
        <p14:creationId xmlns:p14="http://schemas.microsoft.com/office/powerpoint/2010/main" val="10221626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B593A7-6A1B-7456-9EC7-63290E534AB4}"/>
              </a:ext>
            </a:extLst>
          </p:cNvPr>
          <p:cNvGrpSpPr/>
          <p:nvPr/>
        </p:nvGrpSpPr>
        <p:grpSpPr>
          <a:xfrm>
            <a:off x="999858" y="262726"/>
            <a:ext cx="9071241" cy="923330"/>
            <a:chOff x="1209408" y="1005676"/>
            <a:chExt cx="9071241" cy="923330"/>
          </a:xfrm>
        </p:grpSpPr>
        <p:grpSp>
          <p:nvGrpSpPr>
            <p:cNvPr id="9" name="Group 8">
              <a:extLst>
                <a:ext uri="{FF2B5EF4-FFF2-40B4-BE49-F238E27FC236}">
                  <a16:creationId xmlns:a16="http://schemas.microsoft.com/office/drawing/2014/main" id="{916E0068-60F6-BB04-FC3D-2215A68F2D9C}"/>
                </a:ext>
              </a:extLst>
            </p:cNvPr>
            <p:cNvGrpSpPr/>
            <p:nvPr/>
          </p:nvGrpSpPr>
          <p:grpSpPr>
            <a:xfrm>
              <a:off x="1209408" y="1005676"/>
              <a:ext cx="841938" cy="923330"/>
              <a:chOff x="1164145" y="741983"/>
              <a:chExt cx="841938" cy="923330"/>
            </a:xfrm>
          </p:grpSpPr>
          <p:sp>
            <p:nvSpPr>
              <p:cNvPr id="8" name="Flowchart: Connector 7">
                <a:extLst>
                  <a:ext uri="{FF2B5EF4-FFF2-40B4-BE49-F238E27FC236}">
                    <a16:creationId xmlns:a16="http://schemas.microsoft.com/office/drawing/2014/main" id="{5BC4C217-5CD8-64CF-AAD7-B91A71324B01}"/>
                  </a:ext>
                </a:extLst>
              </p:cNvPr>
              <p:cNvSpPr/>
              <p:nvPr/>
            </p:nvSpPr>
            <p:spPr>
              <a:xfrm>
                <a:off x="1240972" y="839755"/>
                <a:ext cx="765111" cy="765111"/>
              </a:xfrm>
              <a:prstGeom prst="flowChartConnector">
                <a:avLst/>
              </a:prstGeom>
              <a:solidFill>
                <a:srgbClr val="9477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11" name="PA-文本框 54">
                <a:extLst>
                  <a:ext uri="{FF2B5EF4-FFF2-40B4-BE49-F238E27FC236}">
                    <a16:creationId xmlns:a16="http://schemas.microsoft.com/office/drawing/2014/main" id="{35CE0AEA-C41C-7B48-D5D2-E826BBF8C98F}"/>
                  </a:ext>
                </a:extLst>
              </p:cNvPr>
              <p:cNvSpPr txBox="1"/>
              <p:nvPr>
                <p:custDataLst>
                  <p:tags r:id="rId2"/>
                </p:custDataLst>
              </p:nvPr>
            </p:nvSpPr>
            <p:spPr>
              <a:xfrm>
                <a:off x="1164145" y="741983"/>
                <a:ext cx="841938" cy="923330"/>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rPr>
                  <a:t>2</a:t>
                </a:r>
                <a:endParaRPr kumimoji="0" lang="zh-CN" altLang="en-US" sz="54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endParaRPr>
              </a:p>
            </p:txBody>
          </p:sp>
        </p:grpSp>
        <p:grpSp>
          <p:nvGrpSpPr>
            <p:cNvPr id="13" name="Group 12">
              <a:extLst>
                <a:ext uri="{FF2B5EF4-FFF2-40B4-BE49-F238E27FC236}">
                  <a16:creationId xmlns:a16="http://schemas.microsoft.com/office/drawing/2014/main" id="{504491AA-FE30-9787-D57F-18A9140E8076}"/>
                </a:ext>
              </a:extLst>
            </p:cNvPr>
            <p:cNvGrpSpPr/>
            <p:nvPr/>
          </p:nvGrpSpPr>
          <p:grpSpPr>
            <a:xfrm>
              <a:off x="2030807" y="1204150"/>
              <a:ext cx="8249842" cy="646331"/>
              <a:chOff x="1994875" y="977779"/>
              <a:chExt cx="8249842" cy="646331"/>
            </a:xfrm>
          </p:grpSpPr>
          <p:sp>
            <p:nvSpPr>
              <p:cNvPr id="12" name="Rectangle 11">
                <a:extLst>
                  <a:ext uri="{FF2B5EF4-FFF2-40B4-BE49-F238E27FC236}">
                    <a16:creationId xmlns:a16="http://schemas.microsoft.com/office/drawing/2014/main" id="{89FD6298-DB56-CC8F-C312-8A9D87F979A5}"/>
                  </a:ext>
                </a:extLst>
              </p:cNvPr>
              <p:cNvSpPr/>
              <p:nvPr/>
            </p:nvSpPr>
            <p:spPr>
              <a:xfrm>
                <a:off x="1994875" y="984217"/>
                <a:ext cx="5512993" cy="589638"/>
              </a:xfrm>
              <a:prstGeom prst="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10" name="TextBox 9">
                <a:extLst>
                  <a:ext uri="{FF2B5EF4-FFF2-40B4-BE49-F238E27FC236}">
                    <a16:creationId xmlns:a16="http://schemas.microsoft.com/office/drawing/2014/main" id="{0059BEE5-287B-0A6C-5F2E-8FEDE94ECE2F}"/>
                  </a:ext>
                </a:extLst>
              </p:cNvPr>
              <p:cNvSpPr txBox="1"/>
              <p:nvPr/>
            </p:nvSpPr>
            <p:spPr>
              <a:xfrm>
                <a:off x="2102540" y="977779"/>
                <a:ext cx="814217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2060"/>
                    </a:solidFill>
                    <a:effectLst/>
                    <a:latin typeface="Calibri" panose="020F0502020204030204" pitchFamily="34" charset="0"/>
                    <a:cs typeface="Calibri" panose="020F0502020204030204" pitchFamily="34" charset="0"/>
                  </a:rPr>
                  <a:t>Thực</a:t>
                </a:r>
                <a:r>
                  <a:rPr lang="en-US" sz="3600" b="1" i="0" dirty="0">
                    <a:solidFill>
                      <a:srgbClr val="002060"/>
                    </a:solidFill>
                    <a:effectLst/>
                    <a:latin typeface="Calibri" panose="020F0502020204030204" pitchFamily="34" charset="0"/>
                    <a:cs typeface="Calibri" panose="020F0502020204030204" pitchFamily="34" charset="0"/>
                  </a:rPr>
                  <a:t> </a:t>
                </a:r>
                <a:r>
                  <a:rPr lang="en-US" sz="3600" b="1" i="0" dirty="0" err="1">
                    <a:solidFill>
                      <a:srgbClr val="002060"/>
                    </a:solidFill>
                    <a:effectLst/>
                    <a:latin typeface="Calibri" panose="020F0502020204030204" pitchFamily="34" charset="0"/>
                    <a:cs typeface="Calibri" panose="020F0502020204030204" pitchFamily="34" charset="0"/>
                  </a:rPr>
                  <a:t>hành</a:t>
                </a:r>
                <a:r>
                  <a:rPr lang="en-US" sz="3600" b="1" i="0" dirty="0">
                    <a:solidFill>
                      <a:srgbClr val="002060"/>
                    </a:solidFill>
                    <a:effectLst/>
                    <a:latin typeface="Calibri" panose="020F0502020204030204" pitchFamily="34" charset="0"/>
                    <a:cs typeface="Calibri" panose="020F0502020204030204" pitchFamily="34" charset="0"/>
                  </a:rPr>
                  <a:t>: </a:t>
                </a:r>
                <a:r>
                  <a:rPr lang="en-US" sz="3600" b="1" i="0" dirty="0" err="1">
                    <a:solidFill>
                      <a:srgbClr val="002060"/>
                    </a:solidFill>
                    <a:effectLst/>
                    <a:latin typeface="Calibri" panose="020F0502020204030204" pitchFamily="34" charset="0"/>
                    <a:cs typeface="Calibri" panose="020F0502020204030204" pitchFamily="34" charset="0"/>
                  </a:rPr>
                  <a:t>Lắp</a:t>
                </a:r>
                <a:r>
                  <a:rPr lang="en-US" sz="3600" b="1" i="0" dirty="0">
                    <a:solidFill>
                      <a:srgbClr val="002060"/>
                    </a:solidFill>
                    <a:effectLst/>
                    <a:latin typeface="Calibri" panose="020F0502020204030204" pitchFamily="34" charset="0"/>
                    <a:cs typeface="Calibri" panose="020F0502020204030204" pitchFamily="34" charset="0"/>
                  </a:rPr>
                  <a:t> </a:t>
                </a:r>
                <a:r>
                  <a:rPr lang="en-US" sz="3600" b="1" i="0" dirty="0" err="1">
                    <a:solidFill>
                      <a:srgbClr val="002060"/>
                    </a:solidFill>
                    <a:effectLst/>
                    <a:latin typeface="Calibri" panose="020F0502020204030204" pitchFamily="34" charset="0"/>
                    <a:cs typeface="Calibri" panose="020F0502020204030204" pitchFamily="34" charset="0"/>
                  </a:rPr>
                  <a:t>ghép</a:t>
                </a:r>
                <a:r>
                  <a:rPr lang="en-US" sz="3600" b="1" i="0" dirty="0">
                    <a:solidFill>
                      <a:srgbClr val="002060"/>
                    </a:solidFill>
                    <a:effectLst/>
                    <a:latin typeface="Calibri" panose="020F0502020204030204" pitchFamily="34" charset="0"/>
                    <a:cs typeface="Calibri" panose="020F0502020204030204" pitchFamily="34" charset="0"/>
                  </a:rPr>
                  <a:t> </a:t>
                </a:r>
                <a:r>
                  <a:rPr lang="en-US" sz="3600" b="1" i="0" dirty="0" err="1">
                    <a:solidFill>
                      <a:srgbClr val="002060"/>
                    </a:solidFill>
                    <a:effectLst/>
                    <a:latin typeface="Calibri" panose="020F0502020204030204" pitchFamily="34" charset="0"/>
                    <a:cs typeface="Calibri" panose="020F0502020204030204" pitchFamily="34" charset="0"/>
                  </a:rPr>
                  <a:t>hình</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思源黑体 CN"/>
                  <a:cs typeface="Calibri" panose="020F0502020204030204" pitchFamily="34" charset="0"/>
                </a:endParaRPr>
              </a:p>
            </p:txBody>
          </p:sp>
        </p:grpSp>
      </p:grpSp>
      <p:pic>
        <p:nvPicPr>
          <p:cNvPr id="15" name="Picture 14">
            <a:extLst>
              <a:ext uri="{FF2B5EF4-FFF2-40B4-BE49-F238E27FC236}">
                <a16:creationId xmlns:a16="http://schemas.microsoft.com/office/drawing/2014/main" id="{52675033-EB31-4720-860E-A6EF972901F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4495799"/>
            <a:ext cx="1744138" cy="2238375"/>
          </a:xfrm>
          <a:prstGeom prst="rect">
            <a:avLst/>
          </a:prstGeom>
        </p:spPr>
      </p:pic>
      <p:sp>
        <p:nvSpPr>
          <p:cNvPr id="7" name="TextBox 6">
            <a:extLst>
              <a:ext uri="{FF2B5EF4-FFF2-40B4-BE49-F238E27FC236}">
                <a16:creationId xmlns:a16="http://schemas.microsoft.com/office/drawing/2014/main" id="{B3FEEA07-CB0D-7AC3-35CB-214957228979}"/>
              </a:ext>
            </a:extLst>
          </p:cNvPr>
          <p:cNvSpPr txBox="1"/>
          <p:nvPr/>
        </p:nvSpPr>
        <p:spPr>
          <a:xfrm>
            <a:off x="990601" y="1276350"/>
            <a:ext cx="10306050" cy="954107"/>
          </a:xfrm>
          <a:prstGeom prst="rect">
            <a:avLst/>
          </a:prstGeom>
          <a:noFill/>
        </p:spPr>
        <p:txBody>
          <a:bodyPr wrap="square" rtlCol="0">
            <a:spAutoFit/>
          </a:bodyPr>
          <a:lstStyle/>
          <a:p>
            <a:pPr algn="just"/>
            <a:r>
              <a:rPr lang="vi-VN" sz="2800" b="0" i="0" dirty="0">
                <a:solidFill>
                  <a:srgbClr val="333333"/>
                </a:solidFill>
                <a:effectLst/>
                <a:latin typeface="Calibri" panose="020F0502020204030204" pitchFamily="34" charset="0"/>
                <a:cs typeface="Calibri" panose="020F0502020204030204" pitchFamily="34" charset="0"/>
              </a:rPr>
              <a:t>a) Chuẩn bị một tờ giấy hình vuông cạnh 6 cm rồi gấp và cắt tờ giấy theo hướng dẫn sau để tạo thành 8 hình tam giác</a:t>
            </a:r>
            <a:endParaRPr lang="en-US" sz="28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AC36B32-1558-4D77-E6EE-83BF30508C46}"/>
              </a:ext>
            </a:extLst>
          </p:cNvPr>
          <p:cNvPicPr>
            <a:picLocks noChangeAspect="1"/>
          </p:cNvPicPr>
          <p:nvPr/>
        </p:nvPicPr>
        <p:blipFill>
          <a:blip r:embed="rId5"/>
          <a:stretch>
            <a:fillRect/>
          </a:stretch>
        </p:blipFill>
        <p:spPr>
          <a:xfrm>
            <a:off x="3095624" y="2405062"/>
            <a:ext cx="5267325" cy="2280069"/>
          </a:xfrm>
          <a:prstGeom prst="rect">
            <a:avLst/>
          </a:prstGeom>
        </p:spPr>
      </p:pic>
    </p:spTree>
    <p:custDataLst>
      <p:tags r:id="rId1"/>
    </p:custDataLst>
    <p:extLst>
      <p:ext uri="{BB962C8B-B14F-4D97-AF65-F5344CB8AC3E}">
        <p14:creationId xmlns:p14="http://schemas.microsoft.com/office/powerpoint/2010/main" val="5650935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B593A7-6A1B-7456-9EC7-63290E534AB4}"/>
              </a:ext>
            </a:extLst>
          </p:cNvPr>
          <p:cNvGrpSpPr/>
          <p:nvPr/>
        </p:nvGrpSpPr>
        <p:grpSpPr>
          <a:xfrm>
            <a:off x="999858" y="262726"/>
            <a:ext cx="9071241" cy="923330"/>
            <a:chOff x="1209408" y="1005676"/>
            <a:chExt cx="9071241" cy="923330"/>
          </a:xfrm>
        </p:grpSpPr>
        <p:grpSp>
          <p:nvGrpSpPr>
            <p:cNvPr id="9" name="Group 8">
              <a:extLst>
                <a:ext uri="{FF2B5EF4-FFF2-40B4-BE49-F238E27FC236}">
                  <a16:creationId xmlns:a16="http://schemas.microsoft.com/office/drawing/2014/main" id="{916E0068-60F6-BB04-FC3D-2215A68F2D9C}"/>
                </a:ext>
              </a:extLst>
            </p:cNvPr>
            <p:cNvGrpSpPr/>
            <p:nvPr/>
          </p:nvGrpSpPr>
          <p:grpSpPr>
            <a:xfrm>
              <a:off x="1209408" y="1005676"/>
              <a:ext cx="841938" cy="923330"/>
              <a:chOff x="1164145" y="741983"/>
              <a:chExt cx="841938" cy="923330"/>
            </a:xfrm>
          </p:grpSpPr>
          <p:sp>
            <p:nvSpPr>
              <p:cNvPr id="8" name="Flowchart: Connector 7">
                <a:extLst>
                  <a:ext uri="{FF2B5EF4-FFF2-40B4-BE49-F238E27FC236}">
                    <a16:creationId xmlns:a16="http://schemas.microsoft.com/office/drawing/2014/main" id="{5BC4C217-5CD8-64CF-AAD7-B91A71324B01}"/>
                  </a:ext>
                </a:extLst>
              </p:cNvPr>
              <p:cNvSpPr/>
              <p:nvPr/>
            </p:nvSpPr>
            <p:spPr>
              <a:xfrm>
                <a:off x="1240972" y="839755"/>
                <a:ext cx="765111" cy="765111"/>
              </a:xfrm>
              <a:prstGeom prst="flowChartConnector">
                <a:avLst/>
              </a:prstGeom>
              <a:solidFill>
                <a:srgbClr val="9477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11" name="PA-文本框 54">
                <a:extLst>
                  <a:ext uri="{FF2B5EF4-FFF2-40B4-BE49-F238E27FC236}">
                    <a16:creationId xmlns:a16="http://schemas.microsoft.com/office/drawing/2014/main" id="{35CE0AEA-C41C-7B48-D5D2-E826BBF8C98F}"/>
                  </a:ext>
                </a:extLst>
              </p:cNvPr>
              <p:cNvSpPr txBox="1"/>
              <p:nvPr>
                <p:custDataLst>
                  <p:tags r:id="rId2"/>
                </p:custDataLst>
              </p:nvPr>
            </p:nvSpPr>
            <p:spPr>
              <a:xfrm>
                <a:off x="1164145" y="741983"/>
                <a:ext cx="841938" cy="923330"/>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rPr>
                  <a:t>2</a:t>
                </a:r>
                <a:endParaRPr kumimoji="0" lang="zh-CN" altLang="en-US" sz="54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endParaRPr>
              </a:p>
            </p:txBody>
          </p:sp>
        </p:grpSp>
        <p:grpSp>
          <p:nvGrpSpPr>
            <p:cNvPr id="13" name="Group 12">
              <a:extLst>
                <a:ext uri="{FF2B5EF4-FFF2-40B4-BE49-F238E27FC236}">
                  <a16:creationId xmlns:a16="http://schemas.microsoft.com/office/drawing/2014/main" id="{504491AA-FE30-9787-D57F-18A9140E8076}"/>
                </a:ext>
              </a:extLst>
            </p:cNvPr>
            <p:cNvGrpSpPr/>
            <p:nvPr/>
          </p:nvGrpSpPr>
          <p:grpSpPr>
            <a:xfrm>
              <a:off x="2030807" y="1204150"/>
              <a:ext cx="8249842" cy="646331"/>
              <a:chOff x="1994875" y="977779"/>
              <a:chExt cx="8249842" cy="646331"/>
            </a:xfrm>
          </p:grpSpPr>
          <p:sp>
            <p:nvSpPr>
              <p:cNvPr id="12" name="Rectangle 11">
                <a:extLst>
                  <a:ext uri="{FF2B5EF4-FFF2-40B4-BE49-F238E27FC236}">
                    <a16:creationId xmlns:a16="http://schemas.microsoft.com/office/drawing/2014/main" id="{89FD6298-DB56-CC8F-C312-8A9D87F979A5}"/>
                  </a:ext>
                </a:extLst>
              </p:cNvPr>
              <p:cNvSpPr/>
              <p:nvPr/>
            </p:nvSpPr>
            <p:spPr>
              <a:xfrm>
                <a:off x="1994875" y="984217"/>
                <a:ext cx="5512993" cy="589638"/>
              </a:xfrm>
              <a:prstGeom prst="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10" name="TextBox 9">
                <a:extLst>
                  <a:ext uri="{FF2B5EF4-FFF2-40B4-BE49-F238E27FC236}">
                    <a16:creationId xmlns:a16="http://schemas.microsoft.com/office/drawing/2014/main" id="{0059BEE5-287B-0A6C-5F2E-8FEDE94ECE2F}"/>
                  </a:ext>
                </a:extLst>
              </p:cNvPr>
              <p:cNvSpPr txBox="1"/>
              <p:nvPr/>
            </p:nvSpPr>
            <p:spPr>
              <a:xfrm>
                <a:off x="2102540" y="977779"/>
                <a:ext cx="814217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思源黑体 CN"/>
                    <a:cs typeface="Calibri" panose="020F0502020204030204" pitchFamily="34" charset="0"/>
                  </a:rPr>
                  <a:t>Thực</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思源黑体 CN"/>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思源黑体 CN"/>
                    <a:cs typeface="Calibri" panose="020F0502020204030204" pitchFamily="34" charset="0"/>
                  </a:rPr>
                  <a:t>hành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思源黑体 CN"/>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思源黑体 CN"/>
                    <a:cs typeface="Calibri" panose="020F0502020204030204" pitchFamily="34" charset="0"/>
                  </a:rPr>
                  <a:t>Lắp</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思源黑体 CN"/>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思源黑体 CN"/>
                    <a:cs typeface="Calibri" panose="020F0502020204030204" pitchFamily="34" charset="0"/>
                  </a:rPr>
                  <a:t>ghép</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思源黑体 CN"/>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思源黑体 CN"/>
                    <a:cs typeface="Calibri" panose="020F0502020204030204" pitchFamily="34" charset="0"/>
                  </a:rPr>
                  <a:t>hình</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思源黑体 CN"/>
                  <a:cs typeface="Calibri" panose="020F0502020204030204" pitchFamily="34" charset="0"/>
                </a:endParaRPr>
              </a:p>
            </p:txBody>
          </p:sp>
        </p:grpSp>
      </p:grpSp>
      <p:pic>
        <p:nvPicPr>
          <p:cNvPr id="15" name="Picture 14">
            <a:extLst>
              <a:ext uri="{FF2B5EF4-FFF2-40B4-BE49-F238E27FC236}">
                <a16:creationId xmlns:a16="http://schemas.microsoft.com/office/drawing/2014/main" id="{52675033-EB31-4720-860E-A6EF972901F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4495799"/>
            <a:ext cx="1744138" cy="2238375"/>
          </a:xfrm>
          <a:prstGeom prst="rect">
            <a:avLst/>
          </a:prstGeom>
        </p:spPr>
      </p:pic>
      <p:sp>
        <p:nvSpPr>
          <p:cNvPr id="7" name="TextBox 6">
            <a:extLst>
              <a:ext uri="{FF2B5EF4-FFF2-40B4-BE49-F238E27FC236}">
                <a16:creationId xmlns:a16="http://schemas.microsoft.com/office/drawing/2014/main" id="{B3FEEA07-CB0D-7AC3-35CB-214957228979}"/>
              </a:ext>
            </a:extLst>
          </p:cNvPr>
          <p:cNvSpPr txBox="1"/>
          <p:nvPr/>
        </p:nvSpPr>
        <p:spPr>
          <a:xfrm>
            <a:off x="990601" y="1276350"/>
            <a:ext cx="10306050" cy="523220"/>
          </a:xfrm>
          <a:prstGeom prst="rect">
            <a:avLst/>
          </a:prstGeom>
          <a:noFill/>
        </p:spPr>
        <p:txBody>
          <a:bodyPr wrap="square" rtlCol="0">
            <a:spAutoFit/>
          </a:bodyPr>
          <a:lstStyle/>
          <a:p>
            <a:pPr lvl="0" algn="just"/>
            <a:r>
              <a:rPr lang="vi-VN" sz="2800" dirty="0">
                <a:solidFill>
                  <a:srgbClr val="333333"/>
                </a:solidFill>
                <a:latin typeface="Calibri" panose="020F0502020204030204" pitchFamily="34" charset="0"/>
                <a:cs typeface="Calibri" panose="020F0502020204030204" pitchFamily="34" charset="0"/>
              </a:rPr>
              <a:t>b) Sử dụng các hình tam giác ở câu a để ghép thành các hình sau:</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思源黑体 CN"/>
              <a:cs typeface="Calibri" panose="020F0502020204030204" pitchFamily="34" charset="0"/>
            </a:endParaRPr>
          </a:p>
        </p:txBody>
      </p:sp>
      <p:pic>
        <p:nvPicPr>
          <p:cNvPr id="5" name="Picture 4">
            <a:extLst>
              <a:ext uri="{FF2B5EF4-FFF2-40B4-BE49-F238E27FC236}">
                <a16:creationId xmlns:a16="http://schemas.microsoft.com/office/drawing/2014/main" id="{F6B12EFC-FDCF-3F50-5E09-443EF2E87AAA}"/>
              </a:ext>
            </a:extLst>
          </p:cNvPr>
          <p:cNvPicPr>
            <a:picLocks noChangeAspect="1"/>
          </p:cNvPicPr>
          <p:nvPr/>
        </p:nvPicPr>
        <p:blipFill>
          <a:blip r:embed="rId5"/>
          <a:stretch>
            <a:fillRect/>
          </a:stretch>
        </p:blipFill>
        <p:spPr>
          <a:xfrm>
            <a:off x="2305049" y="2109787"/>
            <a:ext cx="7038975" cy="3271180"/>
          </a:xfrm>
          <a:prstGeom prst="rect">
            <a:avLst/>
          </a:prstGeom>
        </p:spPr>
      </p:pic>
    </p:spTree>
    <p:custDataLst>
      <p:tags r:id="rId1"/>
    </p:custDataLst>
    <p:extLst>
      <p:ext uri="{BB962C8B-B14F-4D97-AF65-F5344CB8AC3E}">
        <p14:creationId xmlns:p14="http://schemas.microsoft.com/office/powerpoint/2010/main" val="14910801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2.xml><?xml version="1.0" encoding="utf-8"?>
<p:tagLst xmlns:a="http://schemas.openxmlformats.org/drawingml/2006/main" xmlns:r="http://schemas.openxmlformats.org/officeDocument/2006/relationships" xmlns:p="http://schemas.openxmlformats.org/presentationml/2006/main">
  <p:tag name="TIMING" val="|0.3|0.2|0.2|0.2|0.2|0.3"/>
</p:tagLst>
</file>

<file path=ppt/tags/tag3.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4.xml><?xml version="1.0" encoding="utf-8"?>
<p:tagLst xmlns:a="http://schemas.openxmlformats.org/drawingml/2006/main" xmlns:r="http://schemas.openxmlformats.org/officeDocument/2006/relationships" xmlns:p="http://schemas.openxmlformats.org/presentationml/2006/main">
  <p:tag name="TIMING" val="|0.2|0.5|0.2|0.2|0.8|0.2"/>
</p:tagLst>
</file>

<file path=ppt/tags/tag5.xml><?xml version="1.0" encoding="utf-8"?>
<p:tagLst xmlns:a="http://schemas.openxmlformats.org/drawingml/2006/main" xmlns:r="http://schemas.openxmlformats.org/officeDocument/2006/relationships" xmlns:p="http://schemas.openxmlformats.org/presentationml/2006/main">
  <p:tag name="TIMING" val="|0.3|0.2|0.2|0.2|0.2|0.3"/>
</p:tagLst>
</file>

<file path=ppt/tags/tag6.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7.xml><?xml version="1.0" encoding="utf-8"?>
<p:tagLst xmlns:a="http://schemas.openxmlformats.org/drawingml/2006/main" xmlns:r="http://schemas.openxmlformats.org/officeDocument/2006/relationships" xmlns:p="http://schemas.openxmlformats.org/presentationml/2006/main">
  <p:tag name="TIMING" val="|0.3|0.2|0.2|0.2|0.2|0.3"/>
</p:tagLst>
</file>

<file path=ppt/tags/tag8.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9.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heme/theme1.xml><?xml version="1.0" encoding="utf-8"?>
<a:theme xmlns:a="http://schemas.openxmlformats.org/drawingml/2006/main" name="1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164</Words>
  <Application>Microsoft Office PowerPoint</Application>
  <PresentationFormat>Widescreen</PresentationFormat>
  <Paragraphs>16</Paragraphs>
  <Slides>12</Slides>
  <Notes>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字魂130号-快乐俏黑体</vt:lpstr>
      <vt:lpstr>思源黑体 CN</vt:lpstr>
      <vt:lpstr>思源黑体 CN Bold</vt:lpstr>
      <vt:lpstr>Arial</vt:lpstr>
      <vt:lpstr>Calibri</vt:lpstr>
      <vt:lpstr>Calibri Light</vt:lpstr>
      <vt:lpstr>SVN-Cookies</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8</cp:revision>
  <dcterms:created xsi:type="dcterms:W3CDTF">2024-01-27T09:10:39Z</dcterms:created>
  <dcterms:modified xsi:type="dcterms:W3CDTF">2024-01-27T09:43:43Z</dcterms:modified>
</cp:coreProperties>
</file>