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5.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13" r:id="rId3"/>
    <p:sldMasterId id="2147483739" r:id="rId4"/>
    <p:sldMasterId id="2147483765" r:id="rId5"/>
    <p:sldMasterId id="2147483791" r:id="rId6"/>
  </p:sldMasterIdLst>
  <p:notesMasterIdLst>
    <p:notesMasterId r:id="rId55"/>
  </p:notesMasterIdLst>
  <p:sldIdLst>
    <p:sldId id="281" r:id="rId7"/>
    <p:sldId id="300" r:id="rId8"/>
    <p:sldId id="267" r:id="rId9"/>
    <p:sldId id="2711" r:id="rId10"/>
    <p:sldId id="259" r:id="rId11"/>
    <p:sldId id="2713" r:id="rId12"/>
    <p:sldId id="2712" r:id="rId13"/>
    <p:sldId id="2714" r:id="rId14"/>
    <p:sldId id="260" r:id="rId15"/>
    <p:sldId id="283" r:id="rId16"/>
    <p:sldId id="2715" r:id="rId17"/>
    <p:sldId id="262" r:id="rId18"/>
    <p:sldId id="257" r:id="rId19"/>
    <p:sldId id="2716" r:id="rId20"/>
    <p:sldId id="2717" r:id="rId21"/>
    <p:sldId id="269" r:id="rId22"/>
    <p:sldId id="2718" r:id="rId23"/>
    <p:sldId id="2719" r:id="rId24"/>
    <p:sldId id="287" r:id="rId25"/>
    <p:sldId id="2720" r:id="rId26"/>
    <p:sldId id="2721" r:id="rId27"/>
    <p:sldId id="285" r:id="rId28"/>
    <p:sldId id="282" r:id="rId29"/>
    <p:sldId id="288" r:id="rId30"/>
    <p:sldId id="289" r:id="rId31"/>
    <p:sldId id="290" r:id="rId32"/>
    <p:sldId id="291" r:id="rId33"/>
    <p:sldId id="263" r:id="rId34"/>
    <p:sldId id="286" r:id="rId35"/>
    <p:sldId id="2697" r:id="rId36"/>
    <p:sldId id="2722" r:id="rId37"/>
    <p:sldId id="2723" r:id="rId38"/>
    <p:sldId id="256" r:id="rId39"/>
    <p:sldId id="436" r:id="rId40"/>
    <p:sldId id="437" r:id="rId41"/>
    <p:sldId id="456" r:id="rId42"/>
    <p:sldId id="457" r:id="rId43"/>
    <p:sldId id="458" r:id="rId44"/>
    <p:sldId id="459" r:id="rId45"/>
    <p:sldId id="438" r:id="rId46"/>
    <p:sldId id="439" r:id="rId47"/>
    <p:sldId id="440" r:id="rId48"/>
    <p:sldId id="441" r:id="rId49"/>
    <p:sldId id="443" r:id="rId50"/>
    <p:sldId id="444" r:id="rId51"/>
    <p:sldId id="445" r:id="rId52"/>
    <p:sldId id="279" r:id="rId53"/>
    <p:sldId id="270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345A4-1B84-4389-97DA-0CB807606583}"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ECDD8-B15C-41B5-B3FE-59819A135F1B}" type="slidenum">
              <a:rPr lang="en-US" smtClean="0"/>
              <a:t>‹#›</a:t>
            </a:fld>
            <a:endParaRPr lang="en-US"/>
          </a:p>
        </p:txBody>
      </p:sp>
    </p:spTree>
    <p:extLst>
      <p:ext uri="{BB962C8B-B14F-4D97-AF65-F5344CB8AC3E}">
        <p14:creationId xmlns:p14="http://schemas.microsoft.com/office/powerpoint/2010/main" val="180803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5080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7862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74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5902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568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1229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6698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8" name="Google Shape;108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7600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39800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44655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52652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38280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thu</a:t>
            </a:r>
            <a:r>
              <a:rPr lang="en-US" baseline="0" dirty="0"/>
              <a:t> </a:t>
            </a:r>
            <a:r>
              <a:rPr lang="en-US" baseline="0" dirty="0" err="1"/>
              <a:t>phát</a:t>
            </a:r>
            <a:r>
              <a:rPr lang="en-US" baseline="0" dirty="0"/>
              <a:t> </a:t>
            </a:r>
            <a:r>
              <a:rPr lang="en-US" baseline="0" dirty="0" err="1"/>
              <a:t>sóng</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hành</a:t>
            </a:r>
            <a:r>
              <a:rPr lang="en-US" baseline="0" dirty="0"/>
              <a:t> </a:t>
            </a:r>
            <a:r>
              <a:rPr lang="en-US" baseline="0" dirty="0" err="1"/>
              <a:t>trình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510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9175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5.xml"/><Relationship Id="rId6" Type="http://schemas.microsoft.com/office/2007/relationships/hdphoto" Target="../media/hdphoto1.wdp"/><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56.png"/><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10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png"/><Relationship Id="rId11" Type="http://schemas.openxmlformats.org/officeDocument/2006/relationships/image" Target="../media/image56.png"/><Relationship Id="rId5" Type="http://schemas.openxmlformats.org/officeDocument/2006/relationships/image" Target="../media/image23.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hyperlink" Target="https://www.facebook.com/groups/629898828017053" TargetMode="External"/><Relationship Id="rId5" Type="http://schemas.openxmlformats.org/officeDocument/2006/relationships/image" Target="../media/image25.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55.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hyperlink" Target="https://www.facebook.com/groups/629898828017053" TargetMode="External"/><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2.png"/><Relationship Id="rId11" Type="http://schemas.openxmlformats.org/officeDocument/2006/relationships/image" Target="../media/image56.png"/><Relationship Id="rId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png"/><Relationship Id="rId9" Type="http://schemas.microsoft.com/office/2007/relationships/hdphoto" Target="../media/hdphoto4.wdp"/></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32.png"/><Relationship Id="rId11" Type="http://schemas.openxmlformats.org/officeDocument/2006/relationships/hyperlink" Target="https://www.facebook.com/groups/629898828017053" TargetMode="External"/><Relationship Id="rId5" Type="http://schemas.openxmlformats.org/officeDocument/2006/relationships/image" Target="../media/image4.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55.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www.facebook.com/groups/629898828017053" TargetMode="External"/><Relationship Id="rId3" Type="http://schemas.openxmlformats.org/officeDocument/2006/relationships/image" Target="../media/image37.pn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Master" Target="../slideMasters/slideMaster5.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19.png"/><Relationship Id="rId10" Type="http://schemas.openxmlformats.org/officeDocument/2006/relationships/hyperlink" Target="https://www.facebook.com/groups/629898828017053" TargetMode="External"/><Relationship Id="rId4" Type="http://schemas.microsoft.com/office/2007/relationships/hdphoto" Target="../media/hdphoto1.wdp"/><Relationship Id="rId9" Type="http://schemas.openxmlformats.org/officeDocument/2006/relationships/image" Target="../media/image56.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 Id="rId4" Type="http://schemas.microsoft.com/office/2007/relationships/hdphoto" Target="../media/hdphoto8.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image" Target="../media/image52.png"/><Relationship Id="rId1" Type="http://schemas.openxmlformats.org/officeDocument/2006/relationships/slideMaster" Target="../slideMasters/slideMaster5.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7.wdp"/></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3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131.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1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13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microsoft.com/office/2007/relationships/hdphoto" Target="../media/hdphoto8.wdp"/></Relationships>
</file>

<file path=ppt/slideLayouts/_rels/slideLayout14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3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1.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4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5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7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 Id="rId4" Type="http://schemas.microsoft.com/office/2007/relationships/hdphoto" Target="../media/hdphoto8.wdp"/></Relationships>
</file>

<file path=ppt/slideLayouts/_rels/slideLayout9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47475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910576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92812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664549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01" name="Picture 10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02" name="Picture 10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0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0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7356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750" fill="hold"/>
                                        <p:tgtEl>
                                          <p:spTgt spid="106"/>
                                        </p:tgtEl>
                                        <p:attrNameLst>
                                          <p:attrName>ppt_w</p:attrName>
                                        </p:attrNameLst>
                                      </p:cBhvr>
                                      <p:tavLst>
                                        <p:tav tm="0">
                                          <p:val>
                                            <p:fltVal val="0"/>
                                          </p:val>
                                        </p:tav>
                                        <p:tav tm="100000">
                                          <p:val>
                                            <p:strVal val="#ppt_w"/>
                                          </p:val>
                                        </p:tav>
                                      </p:tavLst>
                                    </p:anim>
                                    <p:anim calcmode="lin" valueType="num">
                                      <p:cBhvr>
                                        <p:cTn id="8" dur="1750" fill="hold"/>
                                        <p:tgtEl>
                                          <p:spTgt spid="106"/>
                                        </p:tgtEl>
                                        <p:attrNameLst>
                                          <p:attrName>ppt_h</p:attrName>
                                        </p:attrNameLst>
                                      </p:cBhvr>
                                      <p:tavLst>
                                        <p:tav tm="0">
                                          <p:val>
                                            <p:fltVal val="0"/>
                                          </p:val>
                                        </p:tav>
                                        <p:tav tm="100000">
                                          <p:val>
                                            <p:strVal val="#ppt_h"/>
                                          </p:val>
                                        </p:tav>
                                      </p:tavLst>
                                    </p:anim>
                                    <p:animEffect transition="in" filter="fade">
                                      <p:cBhvr>
                                        <p:cTn id="9" dur="1750"/>
                                        <p:tgtEl>
                                          <p:spTgt spid="10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259089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pic>
        <p:nvPicPr>
          <p:cNvPr id="78" name="Picture 77">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79" name="Picture 7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0"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1"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3" name="TextBox 82">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4" name="TextBox 83">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5"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0032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750" fill="hold"/>
                                        <p:tgtEl>
                                          <p:spTgt spid="83"/>
                                        </p:tgtEl>
                                        <p:attrNameLst>
                                          <p:attrName>ppt_w</p:attrName>
                                        </p:attrNameLst>
                                      </p:cBhvr>
                                      <p:tavLst>
                                        <p:tav tm="0">
                                          <p:val>
                                            <p:fltVal val="0"/>
                                          </p:val>
                                        </p:tav>
                                        <p:tav tm="100000">
                                          <p:val>
                                            <p:strVal val="#ppt_w"/>
                                          </p:val>
                                        </p:tav>
                                      </p:tavLst>
                                    </p:anim>
                                    <p:anim calcmode="lin" valueType="num">
                                      <p:cBhvr>
                                        <p:cTn id="8" dur="1750" fill="hold"/>
                                        <p:tgtEl>
                                          <p:spTgt spid="83"/>
                                        </p:tgtEl>
                                        <p:attrNameLst>
                                          <p:attrName>ppt_h</p:attrName>
                                        </p:attrNameLst>
                                      </p:cBhvr>
                                      <p:tavLst>
                                        <p:tav tm="0">
                                          <p:val>
                                            <p:fltVal val="0"/>
                                          </p:val>
                                        </p:tav>
                                        <p:tav tm="100000">
                                          <p:val>
                                            <p:strVal val="#ppt_h"/>
                                          </p:val>
                                        </p:tav>
                                      </p:tavLst>
                                    </p:anim>
                                    <p:animEffect transition="in" filter="fade">
                                      <p:cBhvr>
                                        <p:cTn id="9" dur="1750"/>
                                        <p:tgtEl>
                                          <p:spTgt spid="8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382158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0294004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5"/>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5"/>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5"/>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3" y="1814905"/>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153495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31" name="Picture 13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32" name="Picture 13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3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6" name="TextBox 13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7" name="TextBox 13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41871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1750" fill="hold"/>
                                        <p:tgtEl>
                                          <p:spTgt spid="136"/>
                                        </p:tgtEl>
                                        <p:attrNameLst>
                                          <p:attrName>ppt_w</p:attrName>
                                        </p:attrNameLst>
                                      </p:cBhvr>
                                      <p:tavLst>
                                        <p:tav tm="0">
                                          <p:val>
                                            <p:fltVal val="0"/>
                                          </p:val>
                                        </p:tav>
                                        <p:tav tm="100000">
                                          <p:val>
                                            <p:strVal val="#ppt_w"/>
                                          </p:val>
                                        </p:tav>
                                      </p:tavLst>
                                    </p:anim>
                                    <p:anim calcmode="lin" valueType="num">
                                      <p:cBhvr>
                                        <p:cTn id="8" dur="1750" fill="hold"/>
                                        <p:tgtEl>
                                          <p:spTgt spid="136"/>
                                        </p:tgtEl>
                                        <p:attrNameLst>
                                          <p:attrName>ppt_h</p:attrName>
                                        </p:attrNameLst>
                                      </p:cBhvr>
                                      <p:tavLst>
                                        <p:tav tm="0">
                                          <p:val>
                                            <p:fltVal val="0"/>
                                          </p:val>
                                        </p:tav>
                                        <p:tav tm="100000">
                                          <p:val>
                                            <p:strVal val="#ppt_h"/>
                                          </p:val>
                                        </p:tav>
                                      </p:tavLst>
                                    </p:anim>
                                    <p:animEffect transition="in" filter="fade">
                                      <p:cBhvr>
                                        <p:cTn id="9" dur="1750"/>
                                        <p:tgtEl>
                                          <p:spTgt spid="1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6" grpId="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Tree>
    <p:extLst>
      <p:ext uri="{BB962C8B-B14F-4D97-AF65-F5344CB8AC3E}">
        <p14:creationId xmlns:p14="http://schemas.microsoft.com/office/powerpoint/2010/main" val="150567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14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pic>
        <p:nvPicPr>
          <p:cNvPr id="122" name="Picture 12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23" name="Picture 12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24"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5"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6"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7" name="TextBox 126">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8" name="TextBox 127">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29"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87668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1750" fill="hold"/>
                                        <p:tgtEl>
                                          <p:spTgt spid="127"/>
                                        </p:tgtEl>
                                        <p:attrNameLst>
                                          <p:attrName>ppt_w</p:attrName>
                                        </p:attrNameLst>
                                      </p:cBhvr>
                                      <p:tavLst>
                                        <p:tav tm="0">
                                          <p:val>
                                            <p:fltVal val="0"/>
                                          </p:val>
                                        </p:tav>
                                        <p:tav tm="100000">
                                          <p:val>
                                            <p:strVal val="#ppt_w"/>
                                          </p:val>
                                        </p:tav>
                                      </p:tavLst>
                                    </p:anim>
                                    <p:anim calcmode="lin" valueType="num">
                                      <p:cBhvr>
                                        <p:cTn id="8" dur="1750" fill="hold"/>
                                        <p:tgtEl>
                                          <p:spTgt spid="127"/>
                                        </p:tgtEl>
                                        <p:attrNameLst>
                                          <p:attrName>ppt_h</p:attrName>
                                        </p:attrNameLst>
                                      </p:cBhvr>
                                      <p:tavLst>
                                        <p:tav tm="0">
                                          <p:val>
                                            <p:fltVal val="0"/>
                                          </p:val>
                                        </p:tav>
                                        <p:tav tm="100000">
                                          <p:val>
                                            <p:strVal val="#ppt_h"/>
                                          </p:val>
                                        </p:tav>
                                      </p:tavLst>
                                    </p:anim>
                                    <p:animEffect transition="in" filter="fade">
                                      <p:cBhvr>
                                        <p:cTn id="9" dur="1750"/>
                                        <p:tgtEl>
                                          <p:spTgt spid="1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91" name="Picture 9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30" name="Picture 12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31"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2"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3"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4" name="TextBox 133">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5" name="TextBox 134">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6"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3713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1750" fill="hold"/>
                                        <p:tgtEl>
                                          <p:spTgt spid="134"/>
                                        </p:tgtEl>
                                        <p:attrNameLst>
                                          <p:attrName>ppt_w</p:attrName>
                                        </p:attrNameLst>
                                      </p:cBhvr>
                                      <p:tavLst>
                                        <p:tav tm="0">
                                          <p:val>
                                            <p:fltVal val="0"/>
                                          </p:val>
                                        </p:tav>
                                        <p:tav tm="100000">
                                          <p:val>
                                            <p:strVal val="#ppt_w"/>
                                          </p:val>
                                        </p:tav>
                                      </p:tavLst>
                                    </p:anim>
                                    <p:anim calcmode="lin" valueType="num">
                                      <p:cBhvr>
                                        <p:cTn id="8" dur="1750" fill="hold"/>
                                        <p:tgtEl>
                                          <p:spTgt spid="134"/>
                                        </p:tgtEl>
                                        <p:attrNameLst>
                                          <p:attrName>ppt_h</p:attrName>
                                        </p:attrNameLst>
                                      </p:cBhvr>
                                      <p:tavLst>
                                        <p:tav tm="0">
                                          <p:val>
                                            <p:fltVal val="0"/>
                                          </p:val>
                                        </p:tav>
                                        <p:tav tm="100000">
                                          <p:val>
                                            <p:strVal val="#ppt_h"/>
                                          </p:val>
                                        </p:tav>
                                      </p:tavLst>
                                    </p:anim>
                                    <p:animEffect transition="in" filter="fade">
                                      <p:cBhvr>
                                        <p:cTn id="9" dur="1750"/>
                                        <p:tgtEl>
                                          <p:spTgt spid="13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565988" y="1680901"/>
            <a:ext cx="431737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192726" y="4773399"/>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40602306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5615" y="652036"/>
            <a:ext cx="10972800" cy="1143000"/>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547155" y="1861178"/>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307892" y="1575812"/>
            <a:ext cx="2799643" cy="627605"/>
          </a:xfrm>
          <a:prstGeom prst="rect">
            <a:avLst/>
          </a:prstGeom>
        </p:spPr>
      </p:pic>
      <p:sp>
        <p:nvSpPr>
          <p:cNvPr id="80" name="สี่เหลี่ยมผืนผ้า 79"/>
          <p:cNvSpPr/>
          <p:nvPr userDrawn="1"/>
        </p:nvSpPr>
        <p:spPr>
          <a:xfrm>
            <a:off x="1480661" y="1880198"/>
            <a:ext cx="4321117" cy="399023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2241398" y="1594832"/>
            <a:ext cx="2799643" cy="627605"/>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668831" y="47116"/>
            <a:ext cx="2414679" cy="2234960"/>
          </a:xfrm>
          <a:prstGeom prst="rect">
            <a:avLst/>
          </a:prstGeom>
        </p:spPr>
      </p:pic>
      <p:sp>
        <p:nvSpPr>
          <p:cNvPr id="4" name="ตัวแทนเนื้อหา 3"/>
          <p:cNvSpPr>
            <a:spLocks noGrp="1"/>
          </p:cNvSpPr>
          <p:nvPr>
            <p:ph sz="half" idx="2"/>
          </p:nvPr>
        </p:nvSpPr>
        <p:spPr>
          <a:xfrm>
            <a:off x="6547154" y="2372884"/>
            <a:ext cx="4321119" cy="3394075"/>
          </a:xfrm>
          <a:prstGeom prst="rect">
            <a:avLst/>
          </a:prstGeom>
        </p:spPr>
        <p:txBody>
          <a:bodyPr>
            <a:normAutofit/>
          </a:bodyPr>
          <a:lstStyle>
            <a:lvl1pPr marL="457178" indent="-457178">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449412" y="2372884"/>
            <a:ext cx="4352368" cy="3394075"/>
          </a:xfrm>
          <a:prstGeom prst="rect">
            <a:avLst/>
          </a:prstGeom>
        </p:spPr>
        <p:txBody>
          <a:bodyPr>
            <a:normAutofit/>
          </a:bodyPr>
          <a:lstStyle>
            <a:lvl1pPr marL="457178" indent="-457178">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308672" y="4694940"/>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pic>
        <p:nvPicPr>
          <p:cNvPr id="87" name="Picture 8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8" name="Picture 8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9"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0"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1"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919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par>
                                <p:cTn id="19" presetID="53" presetClass="entr" presetSubtype="16" fill="hold" grpId="1"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750" fill="hold"/>
                                        <p:tgtEl>
                                          <p:spTgt spid="106"/>
                                        </p:tgtEl>
                                        <p:attrNameLst>
                                          <p:attrName>ppt_w</p:attrName>
                                        </p:attrNameLst>
                                      </p:cBhvr>
                                      <p:tavLst>
                                        <p:tav tm="0">
                                          <p:val>
                                            <p:fltVal val="0"/>
                                          </p:val>
                                        </p:tav>
                                        <p:tav tm="100000">
                                          <p:val>
                                            <p:strVal val="#ppt_w"/>
                                          </p:val>
                                        </p:tav>
                                      </p:tavLst>
                                    </p:anim>
                                    <p:anim calcmode="lin" valueType="num">
                                      <p:cBhvr>
                                        <p:cTn id="22" dur="1750" fill="hold"/>
                                        <p:tgtEl>
                                          <p:spTgt spid="106"/>
                                        </p:tgtEl>
                                        <p:attrNameLst>
                                          <p:attrName>ppt_h</p:attrName>
                                        </p:attrNameLst>
                                      </p:cBhvr>
                                      <p:tavLst>
                                        <p:tav tm="0">
                                          <p:val>
                                            <p:fltVal val="0"/>
                                          </p:val>
                                        </p:tav>
                                        <p:tav tm="100000">
                                          <p:val>
                                            <p:strVal val="#ppt_h"/>
                                          </p:val>
                                        </p:tav>
                                      </p:tavLst>
                                    </p:anim>
                                    <p:animEffect transition="in" filter="fade">
                                      <p:cBhvr>
                                        <p:cTn id="23" dur="1750"/>
                                        <p:tgtEl>
                                          <p:spTgt spid="106"/>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06" grpId="0"/>
      <p:bldP spid="106" grpId="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173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pic>
        <p:nvPicPr>
          <p:cNvPr id="81" name="Picture 80">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2" name="Picture 8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6" name="TextBox 8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7" name="TextBox 8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40256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750" fill="hold"/>
                                        <p:tgtEl>
                                          <p:spTgt spid="86"/>
                                        </p:tgtEl>
                                        <p:attrNameLst>
                                          <p:attrName>ppt_w</p:attrName>
                                        </p:attrNameLst>
                                      </p:cBhvr>
                                      <p:tavLst>
                                        <p:tav tm="0">
                                          <p:val>
                                            <p:fltVal val="0"/>
                                          </p:val>
                                        </p:tav>
                                        <p:tav tm="100000">
                                          <p:val>
                                            <p:strVal val="#ppt_w"/>
                                          </p:val>
                                        </p:tav>
                                      </p:tavLst>
                                    </p:anim>
                                    <p:anim calcmode="lin" valueType="num">
                                      <p:cBhvr>
                                        <p:cTn id="8" dur="1750" fill="hold"/>
                                        <p:tgtEl>
                                          <p:spTgt spid="86"/>
                                        </p:tgtEl>
                                        <p:attrNameLst>
                                          <p:attrName>ppt_h</p:attrName>
                                        </p:attrNameLst>
                                      </p:cBhvr>
                                      <p:tavLst>
                                        <p:tav tm="0">
                                          <p:val>
                                            <p:fltVal val="0"/>
                                          </p:val>
                                        </p:tav>
                                        <p:tav tm="100000">
                                          <p:val>
                                            <p:strVal val="#ppt_h"/>
                                          </p:val>
                                        </p:tav>
                                      </p:tavLst>
                                    </p:anim>
                                    <p:animEffect transition="in" filter="fade">
                                      <p:cBhvr>
                                        <p:cTn id="9" dur="1750"/>
                                        <p:tgtEl>
                                          <p:spTgt spid="8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6" grpId="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63420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pic>
        <p:nvPicPr>
          <p:cNvPr id="79" name="Picture 7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0" name="Picture 79">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1"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3"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4" name="TextBox 83">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5" name="TextBox 84">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6"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9390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750" fill="hold"/>
                                        <p:tgtEl>
                                          <p:spTgt spid="84"/>
                                        </p:tgtEl>
                                        <p:attrNameLst>
                                          <p:attrName>ppt_w</p:attrName>
                                        </p:attrNameLst>
                                      </p:cBhvr>
                                      <p:tavLst>
                                        <p:tav tm="0">
                                          <p:val>
                                            <p:fltVal val="0"/>
                                          </p:val>
                                        </p:tav>
                                        <p:tav tm="100000">
                                          <p:val>
                                            <p:strVal val="#ppt_w"/>
                                          </p:val>
                                        </p:tav>
                                      </p:tavLst>
                                    </p:anim>
                                    <p:anim calcmode="lin" valueType="num">
                                      <p:cBhvr>
                                        <p:cTn id="8" dur="1750" fill="hold"/>
                                        <p:tgtEl>
                                          <p:spTgt spid="84"/>
                                        </p:tgtEl>
                                        <p:attrNameLst>
                                          <p:attrName>ppt_h</p:attrName>
                                        </p:attrNameLst>
                                      </p:cBhvr>
                                      <p:tavLst>
                                        <p:tav tm="0">
                                          <p:val>
                                            <p:fltVal val="0"/>
                                          </p:val>
                                        </p:tav>
                                        <p:tav tm="100000">
                                          <p:val>
                                            <p:strVal val="#ppt_h"/>
                                          </p:val>
                                        </p:tav>
                                      </p:tavLst>
                                    </p:anim>
                                    <p:animEffect transition="in" filter="fade">
                                      <p:cBhvr>
                                        <p:cTn id="9" dur="1750"/>
                                        <p:tgtEl>
                                          <p:spTgt spid="8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1987105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565178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4231436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08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725849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1436367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4476165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pic>
        <p:nvPicPr>
          <p:cNvPr id="119" name="Picture 118">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52" name="Picture 15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53"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4"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55"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6" name="TextBox 155">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57" name="TextBox 156">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8"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0607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par>
                                <p:cTn id="40" presetID="53" presetClass="entr" presetSubtype="16" fill="hold" grpId="1" nodeType="withEffect">
                                  <p:stCondLst>
                                    <p:cond delay="0"/>
                                  </p:stCondLst>
                                  <p:childTnLst>
                                    <p:set>
                                      <p:cBhvr>
                                        <p:cTn id="41" dur="1" fill="hold">
                                          <p:stCondLst>
                                            <p:cond delay="0"/>
                                          </p:stCondLst>
                                        </p:cTn>
                                        <p:tgtEl>
                                          <p:spTgt spid="156"/>
                                        </p:tgtEl>
                                        <p:attrNameLst>
                                          <p:attrName>style.visibility</p:attrName>
                                        </p:attrNameLst>
                                      </p:cBhvr>
                                      <p:to>
                                        <p:strVal val="visible"/>
                                      </p:to>
                                    </p:set>
                                    <p:anim calcmode="lin" valueType="num">
                                      <p:cBhvr>
                                        <p:cTn id="42" dur="1750" fill="hold"/>
                                        <p:tgtEl>
                                          <p:spTgt spid="156"/>
                                        </p:tgtEl>
                                        <p:attrNameLst>
                                          <p:attrName>ppt_w</p:attrName>
                                        </p:attrNameLst>
                                      </p:cBhvr>
                                      <p:tavLst>
                                        <p:tav tm="0">
                                          <p:val>
                                            <p:fltVal val="0"/>
                                          </p:val>
                                        </p:tav>
                                        <p:tav tm="100000">
                                          <p:val>
                                            <p:strVal val="#ppt_w"/>
                                          </p:val>
                                        </p:tav>
                                      </p:tavLst>
                                    </p:anim>
                                    <p:anim calcmode="lin" valueType="num">
                                      <p:cBhvr>
                                        <p:cTn id="43" dur="1750" fill="hold"/>
                                        <p:tgtEl>
                                          <p:spTgt spid="156"/>
                                        </p:tgtEl>
                                        <p:attrNameLst>
                                          <p:attrName>ppt_h</p:attrName>
                                        </p:attrNameLst>
                                      </p:cBhvr>
                                      <p:tavLst>
                                        <p:tav tm="0">
                                          <p:val>
                                            <p:fltVal val="0"/>
                                          </p:val>
                                        </p:tav>
                                        <p:tav tm="100000">
                                          <p:val>
                                            <p:strVal val="#ppt_h"/>
                                          </p:val>
                                        </p:tav>
                                      </p:tavLst>
                                    </p:anim>
                                    <p:animEffect transition="in" filter="fade">
                                      <p:cBhvr>
                                        <p:cTn id="44" dur="1750"/>
                                        <p:tgtEl>
                                          <p:spTgt spid="156"/>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15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P spid="156" grpId="0"/>
      <p:bldP spid="156" grpId="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8559283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50628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6793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72275750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41392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3515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3339639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24475477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29697756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5"/>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5"/>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5"/>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3" y="1814905"/>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41350710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83449503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Tree>
    <p:extLst>
      <p:ext uri="{BB962C8B-B14F-4D97-AF65-F5344CB8AC3E}">
        <p14:creationId xmlns:p14="http://schemas.microsoft.com/office/powerpoint/2010/main" val="22740719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8727079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37528310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7567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2257668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582162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47140681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2596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8020176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4520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62" name="Picture 6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63" name="Picture 6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64"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5"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6"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7" name="TextBox 66">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8" name="TextBox 67">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9"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6536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1750" fill="hold"/>
                                        <p:tgtEl>
                                          <p:spTgt spid="67"/>
                                        </p:tgtEl>
                                        <p:attrNameLst>
                                          <p:attrName>ppt_w</p:attrName>
                                        </p:attrNameLst>
                                      </p:cBhvr>
                                      <p:tavLst>
                                        <p:tav tm="0">
                                          <p:val>
                                            <p:fltVal val="0"/>
                                          </p:val>
                                        </p:tav>
                                        <p:tav tm="100000">
                                          <p:val>
                                            <p:strVal val="#ppt_w"/>
                                          </p:val>
                                        </p:tav>
                                      </p:tavLst>
                                    </p:anim>
                                    <p:anim calcmode="lin" valueType="num">
                                      <p:cBhvr>
                                        <p:cTn id="8" dur="1750" fill="hold"/>
                                        <p:tgtEl>
                                          <p:spTgt spid="67"/>
                                        </p:tgtEl>
                                        <p:attrNameLst>
                                          <p:attrName>ppt_h</p:attrName>
                                        </p:attrNameLst>
                                      </p:cBhvr>
                                      <p:tavLst>
                                        <p:tav tm="0">
                                          <p:val>
                                            <p:fltVal val="0"/>
                                          </p:val>
                                        </p:tav>
                                        <p:tav tm="100000">
                                          <p:val>
                                            <p:strVal val="#ppt_h"/>
                                          </p:val>
                                        </p:tav>
                                      </p:tavLst>
                                    </p:anim>
                                    <p:animEffect transition="in" filter="fade">
                                      <p:cBhvr>
                                        <p:cTn id="9" dur="1750"/>
                                        <p:tgtEl>
                                          <p:spTgt spid="6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pic>
        <p:nvPicPr>
          <p:cNvPr id="57" name="Picture 5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58" name="Picture 5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59" name="TextBox 3">
            <a:extLst>
              <a:ext uri="{FF2B5EF4-FFF2-40B4-BE49-F238E27FC236}">
                <a16:creationId xmlns:a16="http://schemas.microsoft.com/office/drawing/2014/main"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9661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5065287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48420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70071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07361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712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455078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234630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53690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3533428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0617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888403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98080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663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674073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2564451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369748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094360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537551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783959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2104874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0304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24661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550566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844088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1049351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528986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6293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046570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869701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215386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69923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541493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2619744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4059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32898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717424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2559915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1323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450420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127745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621452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005304" cy="3201304"/>
            <a:chOff x="-1250470" y="-989413"/>
            <a:chExt cx="3003978"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62124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3422841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2900781"/>
            <a:chOff x="-1250470" y="-989413"/>
            <a:chExt cx="3003978" cy="2175586"/>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216980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4054314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2260125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091659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500525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75058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144412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292763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290665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111200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22863939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5112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875724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188863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2192943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11336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10721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17472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6405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919345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1162063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652657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71059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574533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983448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916141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3658523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381947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38753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6633249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520435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3911502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157448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621505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1320679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0904062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097362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4230633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0525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862944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849049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207751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620139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717114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7345062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8239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760481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6772422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4230408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01/03/67</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8229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theme" Target="../theme/theme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E4AB05D-49FF-417B-9E8F-07A714E9FCF9}"/>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396182" y="430160"/>
            <a:ext cx="1191547" cy="1191547"/>
          </a:xfrm>
          <a:prstGeom prst="rect">
            <a:avLst/>
          </a:prstGeom>
        </p:spPr>
      </p:pic>
    </p:spTree>
    <p:extLst>
      <p:ext uri="{BB962C8B-B14F-4D97-AF65-F5344CB8AC3E}">
        <p14:creationId xmlns:p14="http://schemas.microsoft.com/office/powerpoint/2010/main" val="2704852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1C68D3B-356F-4CE8-8821-DF475698AE14}"/>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396182" y="430160"/>
            <a:ext cx="1191547" cy="1191547"/>
          </a:xfrm>
          <a:prstGeom prst="rect">
            <a:avLst/>
          </a:prstGeom>
        </p:spPr>
      </p:pic>
    </p:spTree>
    <p:extLst>
      <p:ext uri="{BB962C8B-B14F-4D97-AF65-F5344CB8AC3E}">
        <p14:creationId xmlns:p14="http://schemas.microsoft.com/office/powerpoint/2010/main" val="1445169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CB3264EA-1B25-4604-9683-57E7F13E2BC4}"/>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563330" y="2337618"/>
            <a:ext cx="1191547" cy="1191547"/>
          </a:xfrm>
          <a:prstGeom prst="rect">
            <a:avLst/>
          </a:prstGeom>
        </p:spPr>
      </p:pic>
    </p:spTree>
    <p:extLst>
      <p:ext uri="{BB962C8B-B14F-4D97-AF65-F5344CB8AC3E}">
        <p14:creationId xmlns:p14="http://schemas.microsoft.com/office/powerpoint/2010/main" val="2868526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77942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66611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 id="2147483822" r:id="rId26"/>
  </p:sldLayoutIdLst>
  <p:txStyles>
    <p:titleStyle>
      <a:lvl1pPr algn="ctr" defTabSz="1219140" rtl="0" eaLnBrk="1" latinLnBrk="0" hangingPunct="1">
        <a:spcBef>
          <a:spcPct val="0"/>
        </a:spcBef>
        <a:buNone/>
        <a:defRPr sz="5867" kern="1200">
          <a:solidFill>
            <a:schemeClr val="accent4"/>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50162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txStyles>
    <p:titleStyle>
      <a:lvl1pPr algn="ctr" defTabSz="1219140" rtl="0" eaLnBrk="1" latinLnBrk="0" hangingPunct="1">
        <a:spcBef>
          <a:spcPct val="0"/>
        </a:spcBef>
        <a:buNone/>
        <a:defRPr sz="5867" kern="1200">
          <a:solidFill>
            <a:schemeClr val="accent4"/>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microsoft.com/office/2007/relationships/hdphoto" Target="../media/hdphoto10.wdp"/></Relationships>
</file>

<file path=ppt/slides/_rels/slide1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1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png"/><Relationship Id="rId7"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84.png"/><Relationship Id="rId9" Type="http://schemas.openxmlformats.org/officeDocument/2006/relationships/image" Target="../media/image86.png"/></Relationships>
</file>

<file path=ppt/slides/_rels/slide1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2.png"/><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132.xml"/><Relationship Id="rId6" Type="http://schemas.openxmlformats.org/officeDocument/2006/relationships/slide" Target="slide24.xml"/><Relationship Id="rId5" Type="http://schemas.openxmlformats.org/officeDocument/2006/relationships/image" Target="../media/image4.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24.xml"/><Relationship Id="rId1" Type="http://schemas.openxmlformats.org/officeDocument/2006/relationships/slideLayout" Target="../slideLayouts/slideLayout132.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audio" Target="../media/audio1.wav"/><Relationship Id="rId1" Type="http://schemas.openxmlformats.org/officeDocument/2006/relationships/slideLayout" Target="../slideLayouts/slideLayout132.xml"/><Relationship Id="rId5" Type="http://schemas.openxmlformats.org/officeDocument/2006/relationships/image" Target="../media/image94.png"/><Relationship Id="rId4"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 Target="slide24.xml"/><Relationship Id="rId1" Type="http://schemas.openxmlformats.org/officeDocument/2006/relationships/slideLayout" Target="../slideLayouts/slideLayout13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32.xml"/><Relationship Id="rId6" Type="http://schemas.openxmlformats.org/officeDocument/2006/relationships/image" Target="../media/image95.png"/><Relationship Id="rId5" Type="http://schemas.openxmlformats.org/officeDocument/2006/relationships/image" Target="../media/image93.png"/><Relationship Id="rId4" Type="http://schemas.openxmlformats.org/officeDocument/2006/relationships/slide" Target="slide24.xml"/></Relationships>
</file>

<file path=ppt/slides/_rels/slide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1.jpeg"/></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6.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6.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xml"/><Relationship Id="rId1" Type="http://schemas.openxmlformats.org/officeDocument/2006/relationships/slideLayout" Target="../slideLayouts/slideLayout12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notesSlide" Target="../notesSlides/notesSlide11.xml"/></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slideLayout" Target="../slideLayouts/slideLayout127.xml"/><Relationship Id="rId7" Type="http://schemas.openxmlformats.org/officeDocument/2006/relationships/audio" Target="../media/audio4.wav"/><Relationship Id="rId12" Type="http://schemas.openxmlformats.org/officeDocument/2006/relationships/image" Target="../media/image113.gif"/><Relationship Id="rId17" Type="http://schemas.openxmlformats.org/officeDocument/2006/relationships/audio" Target="../media/audio4.wav"/><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notesSlide" Target="../notesSlides/notesSlide12.xml"/><Relationship Id="rId9"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5.png"/><Relationship Id="rId5" Type="http://schemas.openxmlformats.org/officeDocument/2006/relationships/image" Target="../media/image107.png"/><Relationship Id="rId4" Type="http://schemas.openxmlformats.org/officeDocument/2006/relationships/notesSlide" Target="../notesSlides/notesSlide13.xml"/></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slideLayout" Target="../slideLayouts/slideLayout127.xml"/><Relationship Id="rId7" Type="http://schemas.openxmlformats.org/officeDocument/2006/relationships/audio" Target="../media/audio4.wav"/><Relationship Id="rId12" Type="http://schemas.openxmlformats.org/officeDocument/2006/relationships/image" Target="../media/image113.gif"/><Relationship Id="rId17" Type="http://schemas.openxmlformats.org/officeDocument/2006/relationships/audio" Target="../media/audio4.wav"/><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notesSlide" Target="../notesSlides/notesSlide14.xml"/><Relationship Id="rId9"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2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6.png"/><Relationship Id="rId5" Type="http://schemas.openxmlformats.org/officeDocument/2006/relationships/image" Target="../media/image107.png"/><Relationship Id="rId4" Type="http://schemas.openxmlformats.org/officeDocument/2006/relationships/notesSlide" Target="../notesSlides/notesSlide15.xml"/></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slideLayout" Target="../slideLayouts/slideLayout127.xml"/><Relationship Id="rId7" Type="http://schemas.openxmlformats.org/officeDocument/2006/relationships/audio" Target="../media/audio4.wav"/><Relationship Id="rId12" Type="http://schemas.openxmlformats.org/officeDocument/2006/relationships/image" Target="../media/image113.gif"/><Relationship Id="rId17" Type="http://schemas.openxmlformats.org/officeDocument/2006/relationships/audio" Target="../media/audio4.wav"/><Relationship Id="rId2" Type="http://schemas.openxmlformats.org/officeDocument/2006/relationships/audio" Target="../media/media2.mp3"/><Relationship Id="rId16"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2.png"/><Relationship Id="rId5" Type="http://schemas.openxmlformats.org/officeDocument/2006/relationships/audio" Target="../media/audio2.wav"/><Relationship Id="rId15" Type="http://schemas.openxmlformats.org/officeDocument/2006/relationships/audio" Target="../media/audio2.wav"/><Relationship Id="rId10" Type="http://schemas.openxmlformats.org/officeDocument/2006/relationships/image" Target="../media/image111.png"/><Relationship Id="rId4" Type="http://schemas.openxmlformats.org/officeDocument/2006/relationships/notesSlide" Target="../notesSlides/notesSlide16.xml"/><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20.png"/><Relationship Id="rId2" Type="http://schemas.openxmlformats.org/officeDocument/2006/relationships/notesSlide" Target="../notesSlides/notesSlide17.xml"/><Relationship Id="rId1" Type="http://schemas.openxmlformats.org/officeDocument/2006/relationships/slideLayout" Target="../slideLayouts/slideLayout12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8.xml"/><Relationship Id="rId1" Type="http://schemas.openxmlformats.org/officeDocument/2006/relationships/slideLayout" Target="../slideLayouts/slideLayout127.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127.xml"/><Relationship Id="rId6" Type="http://schemas.openxmlformats.org/officeDocument/2006/relationships/image" Target="../media/image123.jpg"/><Relationship Id="rId5" Type="http://schemas.microsoft.com/office/2007/relationships/hdphoto" Target="../media/hdphoto13.wdp"/><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20.xml"/><Relationship Id="rId1" Type="http://schemas.openxmlformats.org/officeDocument/2006/relationships/slideLayout" Target="../slideLayouts/slideLayout127.xml"/></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audio" Target="../media/audio2.wav"/><Relationship Id="rId7"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127.xml"/><Relationship Id="rId6" Type="http://schemas.microsoft.com/office/2007/relationships/hdphoto" Target="../media/hdphoto13.wdp"/><Relationship Id="rId5" Type="http://schemas.openxmlformats.org/officeDocument/2006/relationships/image" Target="../media/image122.png"/><Relationship Id="rId10" Type="http://schemas.openxmlformats.org/officeDocument/2006/relationships/audio" Target="../media/audio2.wav"/><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127.xml"/></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3.xml"/><Relationship Id="rId1" Type="http://schemas.openxmlformats.org/officeDocument/2006/relationships/slideLayout" Target="../slideLayouts/slideLayout127.xml"/><Relationship Id="rId4" Type="http://schemas.openxmlformats.org/officeDocument/2006/relationships/image" Target="../media/image107.png"/></Relationships>
</file>

<file path=ppt/slides/_rels/slide4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127.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4289" y="5070224"/>
            <a:ext cx="2125584" cy="512565"/>
            <a:chOff x="7250482" y="1043700"/>
            <a:chExt cx="2125584" cy="512565"/>
          </a:xfrm>
        </p:grpSpPr>
        <p:grpSp>
          <p:nvGrpSpPr>
            <p:cNvPr id="96" name="กลุ่ม 95"/>
            <p:cNvGrpSpPr/>
            <p:nvPr/>
          </p:nvGrpSpPr>
          <p:grpSpPr>
            <a:xfrm>
              <a:off x="7250482" y="1062194"/>
              <a:ext cx="409429" cy="483691"/>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97" name="กลุ่ม 96"/>
            <p:cNvGrpSpPr/>
            <p:nvPr/>
          </p:nvGrpSpPr>
          <p:grpSpPr>
            <a:xfrm>
              <a:off x="8966637" y="1072574"/>
              <a:ext cx="409429" cy="483691"/>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104" name="กลุ่ม 103"/>
            <p:cNvGrpSpPr/>
            <p:nvPr/>
          </p:nvGrpSpPr>
          <p:grpSpPr>
            <a:xfrm>
              <a:off x="8109686" y="1043700"/>
              <a:ext cx="409429" cy="483691"/>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8" name="ส่วนโค้ง 107"/>
              <p:cNvSpPr/>
              <p:nvPr/>
            </p:nvSpPr>
            <p:spPr>
              <a:xfrm rot="8263937">
                <a:off x="5754896" y="2202259"/>
                <a:ext cx="179999" cy="179999"/>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2" y="156942"/>
            <a:ext cx="1509456" cy="1214273"/>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3815755" y="4797160"/>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5" name="วงรี 134"/>
          <p:cNvSpPr/>
          <p:nvPr/>
        </p:nvSpPr>
        <p:spPr>
          <a:xfrm>
            <a:off x="3857275" y="4521251"/>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6" name="วงรี 135"/>
          <p:cNvSpPr/>
          <p:nvPr/>
        </p:nvSpPr>
        <p:spPr>
          <a:xfrm>
            <a:off x="3757403" y="4360160"/>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7" name="วงรี 136"/>
          <p:cNvSpPr/>
          <p:nvPr/>
        </p:nvSpPr>
        <p:spPr>
          <a:xfrm>
            <a:off x="3774955" y="467092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29" y="256146"/>
            <a:ext cx="99184" cy="111348"/>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88143" y="403671"/>
            <a:ext cx="99184" cy="111348"/>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242113" y="1424715"/>
            <a:ext cx="99184" cy="11134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96" y="2222665"/>
            <a:ext cx="3046821" cy="2947315"/>
          </a:xfrm>
          <a:prstGeom prst="rect">
            <a:avLst/>
          </a:prstGeom>
        </p:spPr>
      </p:pic>
      <p:pic>
        <p:nvPicPr>
          <p:cNvPr id="20" name="Picture 19"/>
          <p:cNvPicPr>
            <a:picLocks noChangeAspect="1"/>
          </p:cNvPicPr>
          <p:nvPr/>
        </p:nvPicPr>
        <p:blipFill>
          <a:blip r:embed="rId6"/>
          <a:stretch>
            <a:fillRect/>
          </a:stretch>
        </p:blipFill>
        <p:spPr>
          <a:xfrm>
            <a:off x="3848830" y="99775"/>
            <a:ext cx="2225233" cy="1353429"/>
          </a:xfrm>
          <a:prstGeom prst="rect">
            <a:avLst/>
          </a:prstGeom>
        </p:spPr>
      </p:pic>
      <p:pic>
        <p:nvPicPr>
          <p:cNvPr id="22" name="Picture 21"/>
          <p:cNvPicPr>
            <a:picLocks noChangeAspect="1"/>
          </p:cNvPicPr>
          <p:nvPr/>
        </p:nvPicPr>
        <p:blipFill>
          <a:blip r:embed="rId7"/>
          <a:stretch>
            <a:fillRect/>
          </a:stretch>
        </p:blipFill>
        <p:spPr>
          <a:xfrm>
            <a:off x="5257698" y="4923716"/>
            <a:ext cx="4877223" cy="1591195"/>
          </a:xfrm>
          <a:prstGeom prst="rect">
            <a:avLst/>
          </a:prstGeom>
        </p:spPr>
      </p:pic>
      <p:pic>
        <p:nvPicPr>
          <p:cNvPr id="1026" name="Picture 2" descr="Kệ sách Clip nghệ thuật - Cuốn sách png tải về - Miễn phí trong suốt Liệu  png Tải về.">
            <a:extLst>
              <a:ext uri="{FF2B5EF4-FFF2-40B4-BE49-F238E27FC236}">
                <a16:creationId xmlns:a16="http://schemas.microsoft.com/office/drawing/2014/main" id="{3DFAB897-87A3-355B-C466-D5E2D9FA776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250" b="92813" l="10000" r="90000">
                        <a14:foregroundMark x1="30111" y1="6719" x2="48444" y2="8750"/>
                        <a14:foregroundMark x1="46333" y1="2813" x2="51444" y2="3594"/>
                        <a14:foregroundMark x1="49222" y1="1406" x2="49222" y2="2031"/>
                        <a14:foregroundMark x1="45222" y1="87969" x2="49333" y2="92813"/>
                        <a14:foregroundMark x1="45444" y1="89219" x2="46333" y2="91094"/>
                        <a14:foregroundMark x1="48667" y1="65313" x2="48667" y2="65313"/>
                      </a14:backgroundRemoval>
                    </a14:imgEffect>
                  </a14:imgLayer>
                </a14:imgProps>
              </a:ext>
              <a:ext uri="{28A0092B-C50C-407E-A947-70E740481C1C}">
                <a14:useLocalDpi xmlns:a14="http://schemas.microsoft.com/office/drawing/2010/main" val="0"/>
              </a:ext>
            </a:extLst>
          </a:blip>
          <a:srcRect/>
          <a:stretch>
            <a:fillRect/>
          </a:stretch>
        </p:blipFill>
        <p:spPr bwMode="auto">
          <a:xfrm>
            <a:off x="2408414" y="4533599"/>
            <a:ext cx="2849284" cy="2026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AFA9230-4EAD-484E-B4CE-D05FC28B0D2B}"/>
              </a:ext>
            </a:extLst>
          </p:cNvPr>
          <p:cNvPicPr>
            <a:picLocks noChangeAspect="1"/>
          </p:cNvPicPr>
          <p:nvPr/>
        </p:nvPicPr>
        <p:blipFill>
          <a:blip r:embed="rId10"/>
          <a:stretch>
            <a:fillRect/>
          </a:stretch>
        </p:blipFill>
        <p:spPr>
          <a:xfrm>
            <a:off x="3413339" y="1411347"/>
            <a:ext cx="6657409" cy="3279932"/>
          </a:xfrm>
          <a:prstGeom prst="rect">
            <a:avLst/>
          </a:prstGeom>
        </p:spPr>
      </p:pic>
    </p:spTree>
    <p:extLst>
      <p:ext uri="{BB962C8B-B14F-4D97-AF65-F5344CB8AC3E}">
        <p14:creationId xmlns:p14="http://schemas.microsoft.com/office/powerpoint/2010/main" val="3022319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algn="ctr" defTabSz="914377">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D</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Được!</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176888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lang="en-US" sz="24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sàn</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chuồng ngựa.</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lvl="0" algn="r"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314094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กลุ่ม 45"/>
          <p:cNvGrpSpPr/>
          <p:nvPr/>
        </p:nvGrpSpPr>
        <p:grpSpPr>
          <a:xfrm>
            <a:off x="747127" y="2283890"/>
            <a:ext cx="2992501" cy="1657501"/>
            <a:chOff x="442007" y="1361178"/>
            <a:chExt cx="1825737" cy="2966516"/>
          </a:xfrm>
        </p:grpSpPr>
        <p:sp>
          <p:nvSpPr>
            <p:cNvPr id="78"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40" name="สี่เหลี่ยมผืนผ้ามุมมน 39"/>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-li-a</a:t>
              </a:r>
            </a:p>
          </p:txBody>
        </p:sp>
      </p:grpSp>
      <p:grpSp>
        <p:nvGrpSpPr>
          <p:cNvPr id="48" name="กลุ่ม 47"/>
          <p:cNvGrpSpPr/>
          <p:nvPr/>
        </p:nvGrpSpPr>
        <p:grpSpPr>
          <a:xfrm>
            <a:off x="3234006" y="4140714"/>
            <a:ext cx="2907412" cy="1657501"/>
            <a:chOff x="2573909" y="1361178"/>
            <a:chExt cx="1819242" cy="2966516"/>
          </a:xfrm>
        </p:grpSpPr>
        <p:sp>
          <p:nvSpPr>
            <p:cNvPr id="81" name="สี่เหลี่ยมผืนผ้ามุมมน 80"/>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2" name="สี่เหลี่ยมผืนผ้ามุมมน 71"/>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rạp</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xiếc</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กลุ่ม 50"/>
          <p:cNvGrpSpPr/>
          <p:nvPr/>
        </p:nvGrpSpPr>
        <p:grpSpPr>
          <a:xfrm>
            <a:off x="6700726" y="4073625"/>
            <a:ext cx="3169295" cy="1657500"/>
            <a:chOff x="4705811" y="1361178"/>
            <a:chExt cx="1812747" cy="2966516"/>
          </a:xfrm>
        </p:grpSpPr>
        <p:sp>
          <p:nvSpPr>
            <p:cNvPr id="80" name="สี่เหลี่ยมผืนผ้ามุมมน 79"/>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6" name="สี่เหลี่ยมผืนผ้ามุมมน 75"/>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chuồng</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ngựa</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กลุ่ม 52"/>
          <p:cNvGrpSpPr/>
          <p:nvPr/>
        </p:nvGrpSpPr>
        <p:grpSpPr>
          <a:xfrm>
            <a:off x="8398934" y="2148799"/>
            <a:ext cx="2976724" cy="1657501"/>
            <a:chOff x="6837713" y="1361178"/>
            <a:chExt cx="1806251" cy="2972054"/>
          </a:xfrm>
        </p:grpSpPr>
        <p:sp>
          <p:nvSpPr>
            <p:cNvPr id="79" name="สี่เหลี่ยมผืนผ้ามุมมน 78"/>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7" name="สี่เหลี่ยมผืนผ้ามุมมน 76"/>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sạch</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sẽ</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รูปภาพ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5" y="-136280"/>
            <a:ext cx="765591" cy="993639"/>
          </a:xfrm>
          <a:prstGeom prst="rect">
            <a:avLst/>
          </a:prstGeom>
        </p:spPr>
      </p:pic>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90"/>
            <a:ext cx="1064680" cy="1105317"/>
          </a:xfrm>
          <a:prstGeom prst="rect">
            <a:avLst/>
          </a:prstGeom>
        </p:spPr>
      </p:pic>
      <p:pic>
        <p:nvPicPr>
          <p:cNvPr id="3" name="Picture 2"/>
          <p:cNvPicPr>
            <a:picLocks noChangeAspect="1"/>
          </p:cNvPicPr>
          <p:nvPr/>
        </p:nvPicPr>
        <p:blipFill>
          <a:blip r:embed="rId4"/>
          <a:stretch>
            <a:fillRect/>
          </a:stretch>
        </p:blipFill>
        <p:spPr>
          <a:xfrm>
            <a:off x="2413286" y="765315"/>
            <a:ext cx="7834039" cy="1249788"/>
          </a:xfrm>
          <a:prstGeom prst="rect">
            <a:avLst/>
          </a:prstGeom>
        </p:spPr>
      </p:pic>
    </p:spTree>
    <p:extLst>
      <p:ext uri="{BB962C8B-B14F-4D97-AF65-F5344CB8AC3E}">
        <p14:creationId xmlns:p14="http://schemas.microsoft.com/office/powerpoint/2010/main" val="2941195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9859752" y="-1319217"/>
            <a:ext cx="4005304" cy="3066631"/>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Arial-Rounded" panose="020B0500000000000000" pitchFamily="34" charset="0"/>
                <a:ea typeface="Arial-Rounded" panose="020B0500000000000000" pitchFamily="34" charset="0"/>
                <a:cs typeface="FC Onigiri Outline"/>
              </a:endParaRPr>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106" name="Round Diagonal Corner Rectangle 105"/>
          <p:cNvSpPr/>
          <p:nvPr/>
        </p:nvSpPr>
        <p:spPr>
          <a:xfrm>
            <a:off x="1481566" y="1539714"/>
            <a:ext cx="9848485" cy="1940957"/>
          </a:xfrm>
          <a:prstGeom prst="round2DiagRect">
            <a:avLst/>
          </a:prstGeom>
          <a:solidFill>
            <a:srgbClr val="CBBCCA"/>
          </a:solidFill>
        </p:spPr>
        <p:txBody>
          <a:bodyPr wrap="square">
            <a:spAutoFit/>
          </a:bodyPr>
          <a:lstStyle/>
          <a:p>
            <a:pPr algn="just" defTabSz="914377"/>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 trước tiên của cháu là quét chuồng ngựa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làm quen với con ngựa này,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biểu diễn của cháu đấy.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stretch>
            <a:fillRect/>
          </a:stretch>
        </p:blipFill>
        <p:spPr>
          <a:xfrm>
            <a:off x="1964345" y="-442344"/>
            <a:ext cx="8407113" cy="2658087"/>
          </a:xfrm>
          <a:prstGeom prst="rect">
            <a:avLst/>
          </a:prstGeom>
        </p:spPr>
      </p:pic>
      <p:sp>
        <p:nvSpPr>
          <p:cNvPr id="42" name="Round Diagonal Corner Rectangle 105">
            <a:extLst>
              <a:ext uri="{FF2B5EF4-FFF2-40B4-BE49-F238E27FC236}">
                <a16:creationId xmlns:a16="http://schemas.microsoft.com/office/drawing/2014/main" id="{1DE7D8BB-8637-4737-93C3-CB14DC2BA0B9}"/>
              </a:ext>
            </a:extLst>
          </p:cNvPr>
          <p:cNvSpPr/>
          <p:nvPr/>
        </p:nvSpPr>
        <p:spPr>
          <a:xfrm>
            <a:off x="1421931" y="3795897"/>
            <a:ext cx="9848485" cy="1328023"/>
          </a:xfrm>
          <a:prstGeom prst="round2DiagRect">
            <a:avLst/>
          </a:prstGeom>
          <a:solidFill>
            <a:srgbClr val="CBBCCA"/>
          </a:solidFill>
        </p:spPr>
        <p:txBody>
          <a:bodyPr wrap="square">
            <a:spAutoFit/>
          </a:bodyPr>
          <a:lstStyle/>
          <a:p>
            <a:pPr algn="just" defTabSz="914377"/>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suy nghĩ</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cầm chổi quét phân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rác bẩn trên sàn chuồng ngựa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3499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648183" cy="542796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a:t>
            </a: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
        <p:nvSpPr>
          <p:cNvPr id="8" name="Rectangle: Rounded Corners 7">
            <a:extLst>
              <a:ext uri="{FF2B5EF4-FFF2-40B4-BE49-F238E27FC236}">
                <a16:creationId xmlns:a16="http://schemas.microsoft.com/office/drawing/2014/main" id="{5BC0FA2F-C37F-4F61-8E08-A98D70D6D8BB}"/>
              </a:ext>
            </a:extLst>
          </p:cNvPr>
          <p:cNvSpPr/>
          <p:nvPr/>
        </p:nvSpPr>
        <p:spPr>
          <a:xfrm>
            <a:off x="87560" y="171450"/>
            <a:ext cx="4179640" cy="844722"/>
          </a:xfrm>
          <a:custGeom>
            <a:avLst/>
            <a:gdLst>
              <a:gd name="connsiteX0" fmla="*/ 0 w 4179640"/>
              <a:gd name="connsiteY0" fmla="*/ 422361 h 844722"/>
              <a:gd name="connsiteX1" fmla="*/ 422361 w 4179640"/>
              <a:gd name="connsiteY1" fmla="*/ 0 h 844722"/>
              <a:gd name="connsiteX2" fmla="*/ 1022646 w 4179640"/>
              <a:gd name="connsiteY2" fmla="*/ 0 h 844722"/>
              <a:gd name="connsiteX3" fmla="*/ 1656281 w 4179640"/>
              <a:gd name="connsiteY3" fmla="*/ 0 h 844722"/>
              <a:gd name="connsiteX4" fmla="*/ 2256566 w 4179640"/>
              <a:gd name="connsiteY4" fmla="*/ 0 h 844722"/>
              <a:gd name="connsiteX5" fmla="*/ 2990248 w 4179640"/>
              <a:gd name="connsiteY5" fmla="*/ 0 h 844722"/>
              <a:gd name="connsiteX6" fmla="*/ 3757279 w 4179640"/>
              <a:gd name="connsiteY6" fmla="*/ 0 h 844722"/>
              <a:gd name="connsiteX7" fmla="*/ 4179640 w 4179640"/>
              <a:gd name="connsiteY7" fmla="*/ 422361 h 844722"/>
              <a:gd name="connsiteX8" fmla="*/ 4179640 w 4179640"/>
              <a:gd name="connsiteY8" fmla="*/ 422361 h 844722"/>
              <a:gd name="connsiteX9" fmla="*/ 3757279 w 4179640"/>
              <a:gd name="connsiteY9" fmla="*/ 844722 h 844722"/>
              <a:gd name="connsiteX10" fmla="*/ 3156994 w 4179640"/>
              <a:gd name="connsiteY10" fmla="*/ 844722 h 844722"/>
              <a:gd name="connsiteX11" fmla="*/ 2523359 w 4179640"/>
              <a:gd name="connsiteY11" fmla="*/ 844722 h 844722"/>
              <a:gd name="connsiteX12" fmla="*/ 1923074 w 4179640"/>
              <a:gd name="connsiteY12" fmla="*/ 844722 h 844722"/>
              <a:gd name="connsiteX13" fmla="*/ 1356138 w 4179640"/>
              <a:gd name="connsiteY13" fmla="*/ 844722 h 844722"/>
              <a:gd name="connsiteX14" fmla="*/ 422361 w 4179640"/>
              <a:gd name="connsiteY14" fmla="*/ 844722 h 844722"/>
              <a:gd name="connsiteX15" fmla="*/ 0 w 4179640"/>
              <a:gd name="connsiteY15"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9640" h="844722" fill="none" extrusionOk="0">
                <a:moveTo>
                  <a:pt x="0" y="422361"/>
                </a:moveTo>
                <a:cubicBezTo>
                  <a:pt x="19374" y="195242"/>
                  <a:pt x="164294" y="5773"/>
                  <a:pt x="422361" y="0"/>
                </a:cubicBezTo>
                <a:cubicBezTo>
                  <a:pt x="664268" y="-6341"/>
                  <a:pt x="806242" y="20995"/>
                  <a:pt x="1022646" y="0"/>
                </a:cubicBezTo>
                <a:cubicBezTo>
                  <a:pt x="1239050" y="-20995"/>
                  <a:pt x="1450845" y="14209"/>
                  <a:pt x="1656281" y="0"/>
                </a:cubicBezTo>
                <a:cubicBezTo>
                  <a:pt x="1861717" y="-14209"/>
                  <a:pt x="2049570" y="-8461"/>
                  <a:pt x="2256566" y="0"/>
                </a:cubicBezTo>
                <a:cubicBezTo>
                  <a:pt x="2463563" y="8461"/>
                  <a:pt x="2793982" y="-253"/>
                  <a:pt x="2990248" y="0"/>
                </a:cubicBezTo>
                <a:cubicBezTo>
                  <a:pt x="3186514" y="253"/>
                  <a:pt x="3499865" y="-3612"/>
                  <a:pt x="3757279" y="0"/>
                </a:cubicBezTo>
                <a:cubicBezTo>
                  <a:pt x="3965103" y="-7726"/>
                  <a:pt x="4156942" y="203999"/>
                  <a:pt x="4179640" y="422361"/>
                </a:cubicBezTo>
                <a:lnTo>
                  <a:pt x="4179640" y="422361"/>
                </a:lnTo>
                <a:cubicBezTo>
                  <a:pt x="4164562" y="689729"/>
                  <a:pt x="3983553" y="898545"/>
                  <a:pt x="3757279" y="844722"/>
                </a:cubicBezTo>
                <a:cubicBezTo>
                  <a:pt x="3629405" y="826245"/>
                  <a:pt x="3398240" y="827749"/>
                  <a:pt x="3156994" y="844722"/>
                </a:cubicBezTo>
                <a:cubicBezTo>
                  <a:pt x="2915749" y="861695"/>
                  <a:pt x="2655941" y="864710"/>
                  <a:pt x="2523359" y="844722"/>
                </a:cubicBezTo>
                <a:cubicBezTo>
                  <a:pt x="2390778" y="824734"/>
                  <a:pt x="2221109" y="818828"/>
                  <a:pt x="1923074" y="844722"/>
                </a:cubicBezTo>
                <a:cubicBezTo>
                  <a:pt x="1625039" y="870616"/>
                  <a:pt x="1542098" y="844837"/>
                  <a:pt x="1356138" y="844722"/>
                </a:cubicBezTo>
                <a:cubicBezTo>
                  <a:pt x="1170178" y="844607"/>
                  <a:pt x="631010" y="856279"/>
                  <a:pt x="422361" y="844722"/>
                </a:cubicBezTo>
                <a:cubicBezTo>
                  <a:pt x="155056" y="887055"/>
                  <a:pt x="2251" y="649622"/>
                  <a:pt x="0" y="422361"/>
                </a:cubicBezTo>
                <a:close/>
              </a:path>
              <a:path w="4179640" h="844722" stroke="0" extrusionOk="0">
                <a:moveTo>
                  <a:pt x="0" y="422361"/>
                </a:moveTo>
                <a:cubicBezTo>
                  <a:pt x="-37759" y="228727"/>
                  <a:pt x="199994" y="46098"/>
                  <a:pt x="422361" y="0"/>
                </a:cubicBezTo>
                <a:cubicBezTo>
                  <a:pt x="567815" y="22307"/>
                  <a:pt x="857663" y="-12518"/>
                  <a:pt x="1022646" y="0"/>
                </a:cubicBezTo>
                <a:cubicBezTo>
                  <a:pt x="1187630" y="12518"/>
                  <a:pt x="1485322" y="13938"/>
                  <a:pt x="1656281" y="0"/>
                </a:cubicBezTo>
                <a:cubicBezTo>
                  <a:pt x="1827241" y="-13938"/>
                  <a:pt x="2083831" y="-24114"/>
                  <a:pt x="2223217" y="0"/>
                </a:cubicBezTo>
                <a:cubicBezTo>
                  <a:pt x="2362603" y="24114"/>
                  <a:pt x="2755142" y="-30620"/>
                  <a:pt x="2923550" y="0"/>
                </a:cubicBezTo>
                <a:cubicBezTo>
                  <a:pt x="3091958" y="30620"/>
                  <a:pt x="3538394" y="7013"/>
                  <a:pt x="3757279" y="0"/>
                </a:cubicBezTo>
                <a:cubicBezTo>
                  <a:pt x="3987664" y="26677"/>
                  <a:pt x="4233114" y="194414"/>
                  <a:pt x="4179640" y="422361"/>
                </a:cubicBezTo>
                <a:lnTo>
                  <a:pt x="4179640" y="422361"/>
                </a:lnTo>
                <a:cubicBezTo>
                  <a:pt x="4202544" y="626297"/>
                  <a:pt x="3968835" y="874269"/>
                  <a:pt x="3757279" y="844722"/>
                </a:cubicBezTo>
                <a:cubicBezTo>
                  <a:pt x="3587795" y="834195"/>
                  <a:pt x="3436452" y="836900"/>
                  <a:pt x="3190343" y="844722"/>
                </a:cubicBezTo>
                <a:cubicBezTo>
                  <a:pt x="2944234" y="852544"/>
                  <a:pt x="2709219" y="841047"/>
                  <a:pt x="2490010" y="844722"/>
                </a:cubicBezTo>
                <a:cubicBezTo>
                  <a:pt x="2270801" y="848397"/>
                  <a:pt x="2083588" y="837880"/>
                  <a:pt x="1923074" y="844722"/>
                </a:cubicBezTo>
                <a:cubicBezTo>
                  <a:pt x="1762560" y="851564"/>
                  <a:pt x="1521263" y="822157"/>
                  <a:pt x="1322789" y="844722"/>
                </a:cubicBezTo>
                <a:cubicBezTo>
                  <a:pt x="1124315" y="867287"/>
                  <a:pt x="756595" y="861308"/>
                  <a:pt x="422361" y="844722"/>
                </a:cubicBezTo>
                <a:cubicBezTo>
                  <a:pt x="219555" y="834069"/>
                  <a:pt x="12668" y="647320"/>
                  <a:pt x="0" y="422361"/>
                </a:cubicBezTo>
                <a:close/>
              </a:path>
            </a:pathLst>
          </a:custGeom>
          <a:solidFill>
            <a:srgbClr val="FFFF00"/>
          </a:solidFill>
          <a:ln w="57150">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id="{39098D84-21D9-454D-982A-B79FC2EE7D48}"/>
              </a:ext>
            </a:extLst>
          </p:cNvPr>
          <p:cNvSpPr/>
          <p:nvPr/>
        </p:nvSpPr>
        <p:spPr>
          <a:xfrm>
            <a:off x="314325" y="1133474"/>
            <a:ext cx="8543925" cy="1704975"/>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id="{DB609DF6-DD80-407E-8C82-07DCC0BE9609}"/>
              </a:ext>
            </a:extLst>
          </p:cNvPr>
          <p:cNvSpPr/>
          <p:nvPr/>
        </p:nvSpPr>
        <p:spPr>
          <a:xfrm>
            <a:off x="0" y="110490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Rectangle: Rounded Corners 8">
            <a:extLst>
              <a:ext uri="{FF2B5EF4-FFF2-40B4-BE49-F238E27FC236}">
                <a16:creationId xmlns:a16="http://schemas.microsoft.com/office/drawing/2014/main" id="{2CCD0FE6-DD5F-4453-BB30-51B979564609}"/>
              </a:ext>
            </a:extLst>
          </p:cNvPr>
          <p:cNvSpPr/>
          <p:nvPr/>
        </p:nvSpPr>
        <p:spPr>
          <a:xfrm>
            <a:off x="314325" y="2905126"/>
            <a:ext cx="8543925" cy="3692611"/>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03BFD66C-58E5-4D4B-98E0-2769B71FF20A}"/>
              </a:ext>
            </a:extLst>
          </p:cNvPr>
          <p:cNvSpPr/>
          <p:nvPr/>
        </p:nvSpPr>
        <p:spPr>
          <a:xfrm>
            <a:off x="0" y="293370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85082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01046" y="2398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
        <p:nvSpPr>
          <p:cNvPr id="7" name="Rectangle: Rounded Corners 6">
            <a:extLst>
              <a:ext uri="{FF2B5EF4-FFF2-40B4-BE49-F238E27FC236}">
                <a16:creationId xmlns:a16="http://schemas.microsoft.com/office/drawing/2014/main" id="{EB1034EE-03B6-494E-89F1-31B1D3F3C0C2}"/>
              </a:ext>
            </a:extLst>
          </p:cNvPr>
          <p:cNvSpPr/>
          <p:nvPr/>
        </p:nvSpPr>
        <p:spPr>
          <a:xfrm>
            <a:off x="438150" y="895351"/>
            <a:ext cx="11087100" cy="1866899"/>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1B4C352C-10A4-40E3-9B1C-EC155A432EF9}"/>
              </a:ext>
            </a:extLst>
          </p:cNvPr>
          <p:cNvSpPr/>
          <p:nvPr/>
        </p:nvSpPr>
        <p:spPr>
          <a:xfrm>
            <a:off x="123825" y="9239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Rectangle: Rounded Corners 10">
            <a:extLst>
              <a:ext uri="{FF2B5EF4-FFF2-40B4-BE49-F238E27FC236}">
                <a16:creationId xmlns:a16="http://schemas.microsoft.com/office/drawing/2014/main" id="{F9086441-A749-47CA-BAF0-D1F4A091F570}"/>
              </a:ext>
            </a:extLst>
          </p:cNvPr>
          <p:cNvSpPr/>
          <p:nvPr/>
        </p:nvSpPr>
        <p:spPr>
          <a:xfrm>
            <a:off x="314325" y="2857501"/>
            <a:ext cx="11087100" cy="2114549"/>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37EDF8F8-44A4-437F-B3EA-0F0A7B830C2C}"/>
              </a:ext>
            </a:extLst>
          </p:cNvPr>
          <p:cNvSpPr/>
          <p:nvPr/>
        </p:nvSpPr>
        <p:spPr>
          <a:xfrm>
            <a:off x="0" y="288607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123649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5" y="2811013"/>
            <a:ext cx="498647" cy="530817"/>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5"/>
            <a:ext cx="522688" cy="525237"/>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8"/>
            <a:ext cx="272689" cy="303065"/>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2" y="3761773"/>
            <a:ext cx="9144732" cy="2720499"/>
          </a:xfrm>
          <a:prstGeom prst="rect">
            <a:avLst/>
          </a:prstGeom>
        </p:spPr>
      </p:pic>
      <p:pic>
        <p:nvPicPr>
          <p:cNvPr id="5" name="Picture 4">
            <a:extLst>
              <a:ext uri="{FF2B5EF4-FFF2-40B4-BE49-F238E27FC236}">
                <a16:creationId xmlns:a16="http://schemas.microsoft.com/office/drawing/2014/main" id="{39A5C0CA-7291-4757-9362-7869E365DDB9}"/>
              </a:ext>
            </a:extLst>
          </p:cNvPr>
          <p:cNvPicPr>
            <a:picLocks noChangeAspect="1"/>
          </p:cNvPicPr>
          <p:nvPr/>
        </p:nvPicPr>
        <p:blipFill>
          <a:blip r:embed="rId9"/>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36418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2" presetClass="entr" presetSubtype="2" fill="hold"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7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
        <p:nvSpPr>
          <p:cNvPr id="2" name="Oval 1">
            <a:extLst>
              <a:ext uri="{FF2B5EF4-FFF2-40B4-BE49-F238E27FC236}">
                <a16:creationId xmlns:a16="http://schemas.microsoft.com/office/drawing/2014/main" id="{8BF279F3-D0EB-1EB9-16A1-3F7C2621EF53}"/>
              </a:ext>
            </a:extLst>
          </p:cNvPr>
          <p:cNvSpPr/>
          <p:nvPr/>
        </p:nvSpPr>
        <p:spPr>
          <a:xfrm>
            <a:off x="67192" y="113590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 name="Oval 2">
            <a:extLst>
              <a:ext uri="{FF2B5EF4-FFF2-40B4-BE49-F238E27FC236}">
                <a16:creationId xmlns:a16="http://schemas.microsoft.com/office/drawing/2014/main" id="{FBFCB8D3-E091-3092-ED3D-EB74F82E2771}"/>
              </a:ext>
            </a:extLst>
          </p:cNvPr>
          <p:cNvSpPr/>
          <p:nvPr/>
        </p:nvSpPr>
        <p:spPr>
          <a:xfrm>
            <a:off x="28248" y="283106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348001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
        <p:nvSpPr>
          <p:cNvPr id="2" name="Oval 1">
            <a:extLst>
              <a:ext uri="{FF2B5EF4-FFF2-40B4-BE49-F238E27FC236}">
                <a16:creationId xmlns:a16="http://schemas.microsoft.com/office/drawing/2014/main" id="{26413DBB-12A7-D45E-6B60-D8EF42B58105}"/>
              </a:ext>
            </a:extLst>
          </p:cNvPr>
          <p:cNvSpPr/>
          <p:nvPr/>
        </p:nvSpPr>
        <p:spPr>
          <a:xfrm>
            <a:off x="114817" y="268898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79436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A54FD917-B546-4561-B3A3-8C25FDE471DF}"/>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4" name="Group 33">
            <a:extLst>
              <a:ext uri="{FF2B5EF4-FFF2-40B4-BE49-F238E27FC236}">
                <a16:creationId xmlns:a16="http://schemas.microsoft.com/office/drawing/2014/main" id="{1E75DB89-BBE9-4ED3-A842-DA5F6CB1049B}"/>
              </a:ext>
            </a:extLst>
          </p:cNvPr>
          <p:cNvGrpSpPr/>
          <p:nvPr/>
        </p:nvGrpSpPr>
        <p:grpSpPr>
          <a:xfrm>
            <a:off x="1544134" y="1861174"/>
            <a:ext cx="9122782" cy="3715508"/>
            <a:chOff x="4841104" y="3779273"/>
            <a:chExt cx="7073839" cy="2881019"/>
          </a:xfrm>
        </p:grpSpPr>
        <p:grpSp>
          <p:nvGrpSpPr>
            <p:cNvPr id="35" name="Group 34">
              <a:extLst>
                <a:ext uri="{FF2B5EF4-FFF2-40B4-BE49-F238E27FC236}">
                  <a16:creationId xmlns:a16="http://schemas.microsoft.com/office/drawing/2014/main" id="{4A86563E-2673-4396-A0DE-C150AE9C5BFE}"/>
                </a:ext>
              </a:extLst>
            </p:cNvPr>
            <p:cNvGrpSpPr/>
            <p:nvPr/>
          </p:nvGrpSpPr>
          <p:grpSpPr>
            <a:xfrm>
              <a:off x="4841104" y="3779273"/>
              <a:ext cx="7073839" cy="2881019"/>
              <a:chOff x="2975204" y="1217324"/>
              <a:chExt cx="7073839" cy="2881019"/>
            </a:xfrm>
          </p:grpSpPr>
          <p:sp>
            <p:nvSpPr>
              <p:cNvPr id="46" name="Rectangle: Rounded Corners 45">
                <a:extLst>
                  <a:ext uri="{FF2B5EF4-FFF2-40B4-BE49-F238E27FC236}">
                    <a16:creationId xmlns:a16="http://schemas.microsoft.com/office/drawing/2014/main" id="{729A4D3C-8862-4036-BDAC-203F27F9CBB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id="{DDF3D039-8393-40E0-8DE2-4D1A443C0DEC}"/>
                  </a:ext>
                </a:extLst>
              </p:cNvPr>
              <p:cNvSpPr/>
              <p:nvPr/>
            </p:nvSpPr>
            <p:spPr>
              <a:xfrm>
                <a:off x="3870366" y="1217324"/>
                <a:ext cx="5292010"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6" name="Picture 35">
              <a:extLst>
                <a:ext uri="{FF2B5EF4-FFF2-40B4-BE49-F238E27FC236}">
                  <a16:creationId xmlns:a16="http://schemas.microsoft.com/office/drawing/2014/main" id="{A4616AF7-97B0-4EEB-99A7-B976C717628F}"/>
                </a:ext>
              </a:extLst>
            </p:cNvPr>
            <p:cNvPicPr>
              <a:picLocks noChangeAspect="1"/>
            </p:cNvPicPr>
            <p:nvPr/>
          </p:nvPicPr>
          <p:blipFill>
            <a:blip r:embed="rId2"/>
            <a:stretch>
              <a:fillRect/>
            </a:stretch>
          </p:blipFill>
          <p:spPr>
            <a:xfrm>
              <a:off x="7987944" y="4801718"/>
              <a:ext cx="469963" cy="469963"/>
            </a:xfrm>
            <a:prstGeom prst="rect">
              <a:avLst/>
            </a:prstGeom>
          </p:spPr>
        </p:pic>
        <p:pic>
          <p:nvPicPr>
            <p:cNvPr id="37" name="Picture 36">
              <a:extLst>
                <a:ext uri="{FF2B5EF4-FFF2-40B4-BE49-F238E27FC236}">
                  <a16:creationId xmlns:a16="http://schemas.microsoft.com/office/drawing/2014/main" id="{13AF9A13-12AD-40ED-BD67-85CC68D3F511}"/>
                </a:ext>
              </a:extLst>
            </p:cNvPr>
            <p:cNvPicPr>
              <a:picLocks noChangeAspect="1"/>
            </p:cNvPicPr>
            <p:nvPr/>
          </p:nvPicPr>
          <p:blipFill>
            <a:blip r:embed="rId3"/>
            <a:stretch>
              <a:fillRect/>
            </a:stretch>
          </p:blipFill>
          <p:spPr>
            <a:xfrm>
              <a:off x="7468199" y="4794333"/>
              <a:ext cx="469963" cy="469963"/>
            </a:xfrm>
            <a:prstGeom prst="rect">
              <a:avLst/>
            </a:prstGeom>
          </p:spPr>
        </p:pic>
        <p:pic>
          <p:nvPicPr>
            <p:cNvPr id="38" name="Picture 37">
              <a:extLst>
                <a:ext uri="{FF2B5EF4-FFF2-40B4-BE49-F238E27FC236}">
                  <a16:creationId xmlns:a16="http://schemas.microsoft.com/office/drawing/2014/main" id="{76886682-9F65-48B9-9F87-12A8A3DB53BF}"/>
                </a:ext>
              </a:extLst>
            </p:cNvPr>
            <p:cNvPicPr>
              <a:picLocks noChangeAspect="1"/>
            </p:cNvPicPr>
            <p:nvPr/>
          </p:nvPicPr>
          <p:blipFill>
            <a:blip r:embed="rId4"/>
            <a:stretch>
              <a:fillRect/>
            </a:stretch>
          </p:blipFill>
          <p:spPr>
            <a:xfrm>
              <a:off x="8485532" y="4786947"/>
              <a:ext cx="469963" cy="469963"/>
            </a:xfrm>
            <a:prstGeom prst="rect">
              <a:avLst/>
            </a:prstGeom>
          </p:spPr>
        </p:pic>
        <p:pic>
          <p:nvPicPr>
            <p:cNvPr id="39" name="Picture 38">
              <a:extLst>
                <a:ext uri="{FF2B5EF4-FFF2-40B4-BE49-F238E27FC236}">
                  <a16:creationId xmlns:a16="http://schemas.microsoft.com/office/drawing/2014/main" id="{BB2F524E-9426-485F-A3BC-89B60FE5C567}"/>
                </a:ext>
              </a:extLst>
            </p:cNvPr>
            <p:cNvPicPr>
              <a:picLocks noChangeAspect="1"/>
            </p:cNvPicPr>
            <p:nvPr/>
          </p:nvPicPr>
          <p:blipFill>
            <a:blip r:embed="rId2"/>
            <a:stretch>
              <a:fillRect/>
            </a:stretch>
          </p:blipFill>
          <p:spPr>
            <a:xfrm>
              <a:off x="8014208" y="5409767"/>
              <a:ext cx="469963" cy="469963"/>
            </a:xfrm>
            <a:prstGeom prst="rect">
              <a:avLst/>
            </a:prstGeom>
          </p:spPr>
        </p:pic>
        <p:pic>
          <p:nvPicPr>
            <p:cNvPr id="40" name="Picture 39">
              <a:extLst>
                <a:ext uri="{FF2B5EF4-FFF2-40B4-BE49-F238E27FC236}">
                  <a16:creationId xmlns:a16="http://schemas.microsoft.com/office/drawing/2014/main" id="{E7057E50-D22F-4A74-A75D-963F3F25B6A4}"/>
                </a:ext>
              </a:extLst>
            </p:cNvPr>
            <p:cNvPicPr>
              <a:picLocks noChangeAspect="1"/>
            </p:cNvPicPr>
            <p:nvPr/>
          </p:nvPicPr>
          <p:blipFill>
            <a:blip r:embed="rId3"/>
            <a:stretch>
              <a:fillRect/>
            </a:stretch>
          </p:blipFill>
          <p:spPr>
            <a:xfrm>
              <a:off x="7457533" y="5409767"/>
              <a:ext cx="469963" cy="469963"/>
            </a:xfrm>
            <a:prstGeom prst="rect">
              <a:avLst/>
            </a:prstGeom>
          </p:spPr>
        </p:pic>
        <p:pic>
          <p:nvPicPr>
            <p:cNvPr id="41" name="Picture 40">
              <a:extLst>
                <a:ext uri="{FF2B5EF4-FFF2-40B4-BE49-F238E27FC236}">
                  <a16:creationId xmlns:a16="http://schemas.microsoft.com/office/drawing/2014/main" id="{69F14E81-E48D-4077-8141-64A27BCA82ED}"/>
                </a:ext>
              </a:extLst>
            </p:cNvPr>
            <p:cNvPicPr>
              <a:picLocks noChangeAspect="1"/>
            </p:cNvPicPr>
            <p:nvPr/>
          </p:nvPicPr>
          <p:blipFill>
            <a:blip r:embed="rId4"/>
            <a:stretch>
              <a:fillRect/>
            </a:stretch>
          </p:blipFill>
          <p:spPr>
            <a:xfrm>
              <a:off x="8570882" y="5409767"/>
              <a:ext cx="469963" cy="469963"/>
            </a:xfrm>
            <a:prstGeom prst="rect">
              <a:avLst/>
            </a:prstGeom>
          </p:spPr>
        </p:pic>
        <p:pic>
          <p:nvPicPr>
            <p:cNvPr id="42" name="Picture 41">
              <a:extLst>
                <a:ext uri="{FF2B5EF4-FFF2-40B4-BE49-F238E27FC236}">
                  <a16:creationId xmlns:a16="http://schemas.microsoft.com/office/drawing/2014/main" id="{CE6EB322-6353-4E33-BB81-51A7825CA27C}"/>
                </a:ext>
              </a:extLst>
            </p:cNvPr>
            <p:cNvPicPr>
              <a:picLocks noChangeAspect="1"/>
            </p:cNvPicPr>
            <p:nvPr/>
          </p:nvPicPr>
          <p:blipFill>
            <a:blip r:embed="rId2"/>
            <a:stretch>
              <a:fillRect/>
            </a:stretch>
          </p:blipFill>
          <p:spPr>
            <a:xfrm>
              <a:off x="10558314" y="5964719"/>
              <a:ext cx="469963" cy="469963"/>
            </a:xfrm>
            <a:prstGeom prst="rect">
              <a:avLst/>
            </a:prstGeom>
          </p:spPr>
        </p:pic>
        <p:pic>
          <p:nvPicPr>
            <p:cNvPr id="43" name="Picture 42">
              <a:extLst>
                <a:ext uri="{FF2B5EF4-FFF2-40B4-BE49-F238E27FC236}">
                  <a16:creationId xmlns:a16="http://schemas.microsoft.com/office/drawing/2014/main" id="{24159DB6-6879-4B97-BE81-B4DD49F61EF4}"/>
                </a:ext>
              </a:extLst>
            </p:cNvPr>
            <p:cNvPicPr>
              <a:picLocks noChangeAspect="1"/>
            </p:cNvPicPr>
            <p:nvPr/>
          </p:nvPicPr>
          <p:blipFill>
            <a:blip r:embed="rId3"/>
            <a:stretch>
              <a:fillRect/>
            </a:stretch>
          </p:blipFill>
          <p:spPr>
            <a:xfrm>
              <a:off x="10001640" y="5964719"/>
              <a:ext cx="469963" cy="469963"/>
            </a:xfrm>
            <a:prstGeom prst="rect">
              <a:avLst/>
            </a:prstGeom>
          </p:spPr>
        </p:pic>
        <p:pic>
          <p:nvPicPr>
            <p:cNvPr id="44" name="Picture 43">
              <a:extLst>
                <a:ext uri="{FF2B5EF4-FFF2-40B4-BE49-F238E27FC236}">
                  <a16:creationId xmlns:a16="http://schemas.microsoft.com/office/drawing/2014/main" id="{8CAA7367-6877-4304-8702-62D31BA4A3C4}"/>
                </a:ext>
              </a:extLst>
            </p:cNvPr>
            <p:cNvPicPr>
              <a:picLocks noChangeAspect="1"/>
            </p:cNvPicPr>
            <p:nvPr/>
          </p:nvPicPr>
          <p:blipFill>
            <a:blip r:embed="rId4"/>
            <a:stretch>
              <a:fillRect/>
            </a:stretch>
          </p:blipFill>
          <p:spPr>
            <a:xfrm>
              <a:off x="11114988" y="5964719"/>
              <a:ext cx="469963" cy="469963"/>
            </a:xfrm>
            <a:prstGeom prst="rect">
              <a:avLst/>
            </a:prstGeom>
          </p:spPr>
        </p:pic>
      </p:grpSp>
    </p:spTree>
    <p:extLst>
      <p:ext uri="{BB962C8B-B14F-4D97-AF65-F5344CB8AC3E}">
        <p14:creationId xmlns:p14="http://schemas.microsoft.com/office/powerpoint/2010/main" val="329828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14:bounceEnd="66000">
                                          <p:cBhvr additive="base">
                                            <p:cTn id="11"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id="{F6839425-9785-48A4-BE55-F438FF779079}"/>
                </a:ext>
              </a:extLst>
            </p:cNvPr>
            <p:cNvSpPr txBox="1"/>
            <p:nvPr/>
          </p:nvSpPr>
          <p:spPr>
            <a:xfrm>
              <a:off x="2174240" y="1653920"/>
              <a:ext cx="7646307" cy="579967"/>
            </a:xfrm>
            <a:prstGeom prst="rect">
              <a:avLst/>
            </a:prstGeom>
            <a:noFill/>
          </p:spPr>
          <p:txBody>
            <a:bodyPr wrap="square" rtlCol="0">
              <a:spAutoFit/>
            </a:bodyPr>
            <a:lstStyle/>
            <a:p>
              <a:pPr algn="just">
                <a:lnSpc>
                  <a:spcPct val="150000"/>
                </a:lnSpc>
                <a:spcBef>
                  <a:spcPts val="300"/>
                </a:spcBef>
                <a:spcAft>
                  <a:spcPts val="3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đúng từ ngữ, câu, đoạn và toàn bộ câu chuyện Học nghề.</a:t>
              </a:r>
              <a:endParaRPr lang="en-ID" sz="2400" b="1">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1161;p23">
              <a:extLst>
                <a:ext uri="{FF2B5EF4-FFF2-40B4-BE49-F238E27FC236}">
                  <a16:creationId xmlns:a16="http://schemas.microsoft.com/office/drawing/2014/main"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grpSp>
        <p:nvGrpSpPr>
          <p:cNvPr id="23" name="Group 22">
            <a:extLst>
              <a:ext uri="{FF2B5EF4-FFF2-40B4-BE49-F238E27FC236}">
                <a16:creationId xmlns:a16="http://schemas.microsoft.com/office/drawing/2014/main" id="{AD3D4CCE-5494-4D42-9647-DF03683460BB}"/>
              </a:ext>
            </a:extLst>
          </p:cNvPr>
          <p:cNvGrpSpPr/>
          <p:nvPr/>
        </p:nvGrpSpPr>
        <p:grpSpPr>
          <a:xfrm>
            <a:off x="1011108" y="1920955"/>
            <a:ext cx="10418891" cy="2132844"/>
            <a:chOff x="1216001" y="1008072"/>
            <a:chExt cx="8655502" cy="2132844"/>
          </a:xfrm>
        </p:grpSpPr>
        <p:sp>
          <p:nvSpPr>
            <p:cNvPr id="24" name="TextBox 23">
              <a:extLst>
                <a:ext uri="{FF2B5EF4-FFF2-40B4-BE49-F238E27FC236}">
                  <a16:creationId xmlns:a16="http://schemas.microsoft.com/office/drawing/2014/main" id="{9383EB6A-3FD7-4BC7-9FC5-38059BF8B76B}"/>
                </a:ext>
              </a:extLst>
            </p:cNvPr>
            <p:cNvSpPr txBox="1"/>
            <p:nvPr/>
          </p:nvSpPr>
          <p:spPr>
            <a:xfrm>
              <a:off x="2174241" y="1452953"/>
              <a:ext cx="7697262" cy="1687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Bước đầu thể hiện tâm trạng, cảm xúc của nhân vật trong câu chuyện qua giọng đọc biết thay đổi giọng đọc trong lời nói của các nhân vật</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5" name="Google Shape;1161;p23">
              <a:extLst>
                <a:ext uri="{FF2B5EF4-FFF2-40B4-BE49-F238E27FC236}">
                  <a16:creationId xmlns:a16="http://schemas.microsoft.com/office/drawing/2014/main" id="{91EAA8AB-F6C7-4485-AD4C-55C223AF2663}"/>
                </a:ext>
              </a:extLst>
            </p:cNvPr>
            <p:cNvPicPr preferRelativeResize="0"/>
            <p:nvPr/>
          </p:nvPicPr>
          <p:blipFill rotWithShape="1">
            <a:blip r:embed="rId8">
              <a:alphaModFix/>
            </a:blip>
            <a:srcRect r="78832"/>
            <a:stretch/>
          </p:blipFill>
          <p:spPr>
            <a:xfrm>
              <a:off x="1216001" y="1008072"/>
              <a:ext cx="1144433" cy="1913881"/>
            </a:xfrm>
            <a:prstGeom prst="rect">
              <a:avLst/>
            </a:prstGeom>
            <a:noFill/>
            <a:ln>
              <a:noFill/>
            </a:ln>
          </p:spPr>
        </p:pic>
      </p:grpSp>
      <p:grpSp>
        <p:nvGrpSpPr>
          <p:cNvPr id="28" name="Group 27">
            <a:extLst>
              <a:ext uri="{FF2B5EF4-FFF2-40B4-BE49-F238E27FC236}">
                <a16:creationId xmlns:a16="http://schemas.microsoft.com/office/drawing/2014/main" id="{21AFB760-9EB3-4175-98E3-82C9FC3D8F85}"/>
              </a:ext>
            </a:extLst>
          </p:cNvPr>
          <p:cNvGrpSpPr/>
          <p:nvPr/>
        </p:nvGrpSpPr>
        <p:grpSpPr>
          <a:xfrm>
            <a:off x="975360" y="3254869"/>
            <a:ext cx="10144410" cy="1913881"/>
            <a:chOff x="1153377" y="1636558"/>
            <a:chExt cx="8592876" cy="1913881"/>
          </a:xfrm>
        </p:grpSpPr>
        <p:sp>
          <p:nvSpPr>
            <p:cNvPr id="29" name="TextBox 28">
              <a:extLst>
                <a:ext uri="{FF2B5EF4-FFF2-40B4-BE49-F238E27FC236}">
                  <a16:creationId xmlns:a16="http://schemas.microsoft.com/office/drawing/2014/main" id="{815C99FC-2F65-42F3-8067-5BCD36116957}"/>
                </a:ext>
              </a:extLst>
            </p:cNvPr>
            <p:cNvSpPr txBox="1"/>
            <p:nvPr/>
          </p:nvSpPr>
          <p:spPr>
            <a:xfrm>
              <a:off x="2111616" y="2081439"/>
              <a:ext cx="7634637" cy="1133965"/>
            </a:xfrm>
            <a:prstGeom prst="rect">
              <a:avLst/>
            </a:prstGeom>
            <a:noFill/>
          </p:spPr>
          <p:txBody>
            <a:bodyPr wrap="square" rtlCol="0">
              <a:spAutoFit/>
            </a:bodyPr>
            <a:lstStyle/>
            <a:p>
              <a:pPr>
                <a:lnSpc>
                  <a:spcPct val="150000"/>
                </a:lnSpc>
                <a:defRPr/>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 suy nghĩ, cảm xúc của nhân vật, nêu được ước mơ của nhân vật những việc cần làm để thực hiện ước mơ đó.</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30" name="Google Shape;1161;p23">
              <a:extLst>
                <a:ext uri="{FF2B5EF4-FFF2-40B4-BE49-F238E27FC236}">
                  <a16:creationId xmlns:a16="http://schemas.microsoft.com/office/drawing/2014/main" id="{C522E012-634D-40B9-984F-41EED5BE6225}"/>
                </a:ext>
              </a:extLst>
            </p:cNvPr>
            <p:cNvPicPr preferRelativeResize="0"/>
            <p:nvPr/>
          </p:nvPicPr>
          <p:blipFill rotWithShape="1">
            <a:blip r:embed="rId8">
              <a:alphaModFix/>
            </a:blip>
            <a:srcRect r="78832"/>
            <a:stretch/>
          </p:blipFill>
          <p:spPr>
            <a:xfrm>
              <a:off x="1153377" y="1636558"/>
              <a:ext cx="1144433" cy="1913881"/>
            </a:xfrm>
            <a:prstGeom prst="rect">
              <a:avLst/>
            </a:prstGeom>
            <a:noFill/>
            <a:ln>
              <a:noFill/>
            </a:ln>
          </p:spPr>
        </p:pic>
      </p:grpSp>
      <p:sp>
        <p:nvSpPr>
          <p:cNvPr id="34" name="TextBox 33">
            <a:extLst>
              <a:ext uri="{FF2B5EF4-FFF2-40B4-BE49-F238E27FC236}">
                <a16:creationId xmlns:a16="http://schemas.microsoft.com/office/drawing/2014/main" id="{BA297BA9-43E4-4036-83D4-C5E27715FF8A}"/>
              </a:ext>
            </a:extLst>
          </p:cNvPr>
          <p:cNvSpPr txBox="1"/>
          <p:nvPr/>
        </p:nvSpPr>
        <p:spPr>
          <a:xfrm>
            <a:off x="2168810" y="5144039"/>
            <a:ext cx="9773785" cy="579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B6D7FA76-753C-9676-307C-BFEFE1910C71}"/>
              </a:ext>
            </a:extLst>
          </p:cNvPr>
          <p:cNvGrpSpPr/>
          <p:nvPr/>
        </p:nvGrpSpPr>
        <p:grpSpPr>
          <a:xfrm>
            <a:off x="952674" y="4494800"/>
            <a:ext cx="10263965" cy="1913881"/>
            <a:chOff x="1153377" y="1636558"/>
            <a:chExt cx="8592876" cy="1913881"/>
          </a:xfrm>
        </p:grpSpPr>
        <p:sp>
          <p:nvSpPr>
            <p:cNvPr id="3" name="TextBox 2">
              <a:extLst>
                <a:ext uri="{FF2B5EF4-FFF2-40B4-BE49-F238E27FC236}">
                  <a16:creationId xmlns:a16="http://schemas.microsoft.com/office/drawing/2014/main" id="{CD592623-BA26-2729-3FA8-E44B4A1AE48A}"/>
                </a:ext>
              </a:extLst>
            </p:cNvPr>
            <p:cNvSpPr txBox="1"/>
            <p:nvPr/>
          </p:nvSpPr>
          <p:spPr>
            <a:xfrm>
              <a:off x="2111616" y="2081439"/>
              <a:ext cx="7634637" cy="1133965"/>
            </a:xfrm>
            <a:prstGeom prst="rect">
              <a:avLst/>
            </a:prstGeom>
            <a:noFill/>
          </p:spPr>
          <p:txBody>
            <a:bodyPr wrap="square" rtlCol="0">
              <a:spAutoFit/>
            </a:bodyPr>
            <a:lstStyle/>
            <a:p>
              <a:pPr>
                <a:lnSpc>
                  <a:spcPct val="150000"/>
                </a:lnSpc>
                <a:defRPr/>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 nội dung bài: Để thực hiện ước mơ của mình cần làm tốt những việc nhỏ nhất.</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4" name="Google Shape;1161;p23">
              <a:extLst>
                <a:ext uri="{FF2B5EF4-FFF2-40B4-BE49-F238E27FC236}">
                  <a16:creationId xmlns:a16="http://schemas.microsoft.com/office/drawing/2014/main" id="{5FA90D2C-27EC-F9D0-CE5E-1628B54EB6D7}"/>
                </a:ext>
              </a:extLst>
            </p:cNvPr>
            <p:cNvPicPr preferRelativeResize="0"/>
            <p:nvPr/>
          </p:nvPicPr>
          <p:blipFill rotWithShape="1">
            <a:blip r:embed="rId8">
              <a:alphaModFix/>
            </a:blip>
            <a:srcRect r="78832"/>
            <a:stretch/>
          </p:blipFill>
          <p:spPr>
            <a:xfrm>
              <a:off x="1153377" y="1636558"/>
              <a:ext cx="1144433" cy="1913881"/>
            </a:xfrm>
            <a:prstGeom prst="rect">
              <a:avLst/>
            </a:prstGeom>
            <a:noFill/>
            <a:ln>
              <a:noFill/>
            </a:ln>
          </p:spPr>
        </p:pic>
      </p:gr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3772469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702235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5050" y="1433886"/>
            <a:ext cx="4602879" cy="1188823"/>
          </a:xfrm>
          <a:prstGeom prst="rect">
            <a:avLst/>
          </a:prstGeom>
        </p:spPr>
      </p:pic>
      <p:pic>
        <p:nvPicPr>
          <p:cNvPr id="4" name="Picture 3"/>
          <p:cNvPicPr>
            <a:picLocks noChangeAspect="1"/>
          </p:cNvPicPr>
          <p:nvPr/>
        </p:nvPicPr>
        <p:blipFill>
          <a:blip r:embed="rId9"/>
          <a:stretch>
            <a:fillRect/>
          </a:stretch>
        </p:blipFill>
        <p:spPr>
          <a:xfrm>
            <a:off x="1658217" y="2936277"/>
            <a:ext cx="8876545" cy="1755800"/>
          </a:xfrm>
          <a:prstGeom prst="rect">
            <a:avLst/>
          </a:prstGeom>
        </p:spPr>
      </p:pic>
    </p:spTree>
    <p:extLst>
      <p:ext uri="{BB962C8B-B14F-4D97-AF65-F5344CB8AC3E}">
        <p14:creationId xmlns:p14="http://schemas.microsoft.com/office/powerpoint/2010/main" val="101804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รูปภาพ 7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9"/>
            <a:ext cx="306632" cy="340789"/>
          </a:xfrm>
          <a:prstGeom prst="rect">
            <a:avLst/>
          </a:prstGeom>
        </p:spPr>
      </p:pic>
      <p:pic>
        <p:nvPicPr>
          <p:cNvPr id="70" name="รูปภาพ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82606">
            <a:off x="198616" y="84612"/>
            <a:ext cx="334520" cy="359117"/>
          </a:xfrm>
          <a:prstGeom prst="rect">
            <a:avLst/>
          </a:prstGeom>
        </p:spPr>
      </p:pic>
      <p:grpSp>
        <p:nvGrpSpPr>
          <p:cNvPr id="30" name="กลุ่ม 50"/>
          <p:cNvGrpSpPr/>
          <p:nvPr/>
        </p:nvGrpSpPr>
        <p:grpSpPr>
          <a:xfrm>
            <a:off x="1859881" y="858566"/>
            <a:ext cx="8388041" cy="835663"/>
            <a:chOff x="2884840" y="1257868"/>
            <a:chExt cx="4304831" cy="703568"/>
          </a:xfrm>
        </p:grpSpPr>
        <p:sp>
          <p:nvSpPr>
            <p:cNvPr id="31"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th-TH" sz="3200">
                <a:solidFill>
                  <a:srgbClr val="7030A0"/>
                </a:solidFill>
                <a:latin typeface="FC Onigiri Outline"/>
                <a:cs typeface="FC Onigiri Outline"/>
              </a:endParaRPr>
            </a:p>
          </p:txBody>
        </p:sp>
        <p:sp>
          <p:nvSpPr>
            <p:cNvPr id="32"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200" b="1" dirty="0">
                  <a:solidFill>
                    <a:srgbClr val="7030A0"/>
                  </a:solidFill>
                  <a:latin typeface="Cambria" panose="02040503050406030204" pitchFamily="18" charset="0"/>
                  <a:ea typeface="Cambria" panose="02040503050406030204" pitchFamily="18" charset="0"/>
                  <a:cs typeface="FC Onigiri Outline"/>
                </a:rPr>
                <a:t>1. Đi xem xiếc về, Va – li – a mơ ước điều gì?</a:t>
              </a:r>
            </a:p>
          </p:txBody>
        </p:sp>
      </p:grpSp>
      <p:pic>
        <p:nvPicPr>
          <p:cNvPr id="33" name="รูปภาพ 4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34" name="กลุ่ม 56"/>
          <p:cNvGrpSpPr/>
          <p:nvPr/>
        </p:nvGrpSpPr>
        <p:grpSpPr>
          <a:xfrm>
            <a:off x="924339" y="1681621"/>
            <a:ext cx="9118891" cy="4865959"/>
            <a:chOff x="4553429" y="196789"/>
            <a:chExt cx="4051173" cy="4136443"/>
          </a:xfrm>
        </p:grpSpPr>
        <p:grpSp>
          <p:nvGrpSpPr>
            <p:cNvPr id="35" name="กลุ่ม 57"/>
            <p:cNvGrpSpPr/>
            <p:nvPr/>
          </p:nvGrpSpPr>
          <p:grpSpPr>
            <a:xfrm>
              <a:off x="4553429" y="1257869"/>
              <a:ext cx="3872459" cy="3075363"/>
              <a:chOff x="4100154" y="1257869"/>
              <a:chExt cx="3872459" cy="3186089"/>
            </a:xfrm>
          </p:grpSpPr>
          <p:sp>
            <p:nvSpPr>
              <p:cNvPr id="37" name="รูปแบบอิสระ 59"/>
              <p:cNvSpPr/>
              <p:nvPr/>
            </p:nvSpPr>
            <p:spPr>
              <a:xfrm>
                <a:off x="4303283" y="1357254"/>
                <a:ext cx="3669330"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38" name="รูปแบบอิสระ 60"/>
              <p:cNvSpPr/>
              <p:nvPr/>
            </p:nvSpPr>
            <p:spPr>
              <a:xfrm>
                <a:off x="4100154" y="1257869"/>
                <a:ext cx="3669342"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4000" dirty="0">
                    <a:solidFill>
                      <a:prstClr val="black"/>
                    </a:solidFill>
                    <a:latin typeface="Cambria" panose="02040503050406030204" pitchFamily="18" charset="0"/>
                    <a:ea typeface="Cambria" panose="02040503050406030204" pitchFamily="18" charset="0"/>
                    <a:cs typeface="FC Onigiri Outline"/>
                  </a:rPr>
                  <a:t>Đi xem xiếc về, Va – li –a mơ ước được trở thành diễn viên phi ngựa, vì Va- li – a thích nhất tiết mục “ Cô gái phi ngựa đánh đàn”...</a:t>
                </a:r>
                <a:endParaRPr lang="nl-NL" sz="4000" dirty="0">
                  <a:solidFill>
                    <a:prstClr val="black"/>
                  </a:solidFill>
                  <a:latin typeface="Cambria" panose="02040503050406030204" pitchFamily="18" charset="0"/>
                  <a:ea typeface="Cambria" panose="02040503050406030204" pitchFamily="18" charset="0"/>
                  <a:cs typeface="FC Onigiri Outline"/>
                </a:endParaRPr>
              </a:p>
            </p:txBody>
          </p:sp>
        </p:grpSp>
        <p:pic>
          <p:nvPicPr>
            <p:cNvPr id="36" name="รูปภาพ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1156643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3"/>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50"/>
          <p:cNvGrpSpPr/>
          <p:nvPr/>
        </p:nvGrpSpPr>
        <p:grpSpPr>
          <a:xfrm>
            <a:off x="1394800" y="678814"/>
            <a:ext cx="9402400" cy="1062900"/>
            <a:chOff x="2884840" y="1257868"/>
            <a:chExt cx="4304831" cy="703568"/>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a:solidFill>
                  <a:prstClr val="black"/>
                </a:solidFill>
                <a:latin typeface="FC Onigiri Outline"/>
                <a:cs typeface="FC Onigiri Outline"/>
              </a:endParaRPr>
            </a:p>
          </p:txBody>
        </p:sp>
        <p:sp>
          <p:nvSpPr>
            <p:cNvPr id="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200" b="1" dirty="0">
                  <a:solidFill>
                    <a:srgbClr val="7030A0"/>
                  </a:solidFill>
                  <a:latin typeface="Cambria" panose="02040503050406030204" pitchFamily="18" charset="0"/>
                  <a:ea typeface="Cambria" panose="02040503050406030204" pitchFamily="18" charset="0"/>
                  <a:cs typeface="FC Onigiri Outline"/>
                </a:rPr>
                <a:t>2. Việc đầu tiên Va – li – a được giao khi vào học ở rạp xiếc là gì?</a:t>
              </a: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9" name="กลุ่ม 56"/>
          <p:cNvGrpSpPr/>
          <p:nvPr/>
        </p:nvGrpSpPr>
        <p:grpSpPr>
          <a:xfrm>
            <a:off x="218192" y="1514211"/>
            <a:ext cx="11676315" cy="4534092"/>
            <a:chOff x="3312400" y="54478"/>
            <a:chExt cx="6592338" cy="3854331"/>
          </a:xfrm>
        </p:grpSpPr>
        <p:grpSp>
          <p:nvGrpSpPr>
            <p:cNvPr id="10" name="กลุ่ม 57"/>
            <p:cNvGrpSpPr/>
            <p:nvPr/>
          </p:nvGrpSpPr>
          <p:grpSpPr>
            <a:xfrm>
              <a:off x="3312400" y="927582"/>
              <a:ext cx="6554220" cy="2981227"/>
              <a:chOff x="2859125" y="915690"/>
              <a:chExt cx="6554220" cy="3088564"/>
            </a:xfrm>
          </p:grpSpPr>
          <p:sp>
            <p:nvSpPr>
              <p:cNvPr id="12" name="รูปแบบอิสระ 59"/>
              <p:cNvSpPr/>
              <p:nvPr/>
            </p:nvSpPr>
            <p:spPr>
              <a:xfrm>
                <a:off x="2859125" y="915690"/>
                <a:ext cx="6554220"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13" name="รูปแบบอิสระ 60"/>
              <p:cNvSpPr/>
              <p:nvPr/>
            </p:nvSpPr>
            <p:spPr>
              <a:xfrm>
                <a:off x="3065203" y="928892"/>
                <a:ext cx="6142064"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4400" dirty="0">
                    <a:solidFill>
                      <a:prstClr val="black"/>
                    </a:solidFill>
                    <a:latin typeface="Cambria" panose="02040503050406030204" pitchFamily="18" charset="0"/>
                    <a:ea typeface="Cambria" panose="02040503050406030204" pitchFamily="18" charset="0"/>
                    <a:cs typeface="FC Onigiri Outline"/>
                  </a:rPr>
                  <a:t>Việc đầu tiên Va – li – a được giao là quét phân và rác bẩn trên sàn chuồng ngựa, làm quen với con ngựa.</a:t>
                </a:r>
                <a:endParaRPr lang="nl-NL" sz="4400" dirty="0">
                  <a:solidFill>
                    <a:prstClr val="black"/>
                  </a:solidFill>
                  <a:latin typeface="Cambria" panose="02040503050406030204" pitchFamily="18"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8771877" y="54478"/>
              <a:ext cx="1132861" cy="1598421"/>
            </a:xfrm>
            <a:prstGeom prst="rect">
              <a:avLst/>
            </a:prstGeom>
          </p:spPr>
        </p:pic>
      </p:grpSp>
    </p:spTree>
    <p:extLst>
      <p:ext uri="{BB962C8B-B14F-4D97-AF65-F5344CB8AC3E}">
        <p14:creationId xmlns:p14="http://schemas.microsoft.com/office/powerpoint/2010/main" val="2054863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7"/>
          <p:cNvGrpSpPr/>
          <p:nvPr/>
        </p:nvGrpSpPr>
        <p:grpSpPr>
          <a:xfrm>
            <a:off x="149088" y="417487"/>
            <a:ext cx="11519452" cy="1466531"/>
            <a:chOff x="2884840" y="2413561"/>
            <a:chExt cx="4304831" cy="705004"/>
          </a:xfrm>
        </p:grpSpPr>
        <p:sp>
          <p:nvSpPr>
            <p:cNvPr id="6"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a:solidFill>
                  <a:prstClr val="black"/>
                </a:solidFill>
                <a:latin typeface="FC Onigiri Outline"/>
                <a:cs typeface="FC Onigiri Outline"/>
              </a:endParaRPr>
            </a:p>
          </p:txBody>
        </p:sp>
        <p:sp>
          <p:nvSpPr>
            <p:cNvPr id="7"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300" b="1" dirty="0">
                  <a:solidFill>
                    <a:srgbClr val="7030A0"/>
                  </a:solidFill>
                  <a:latin typeface="Cambria" panose="02040503050406030204" pitchFamily="18" charset="0"/>
                  <a:ea typeface="Cambria" panose="02040503050406030204" pitchFamily="18" charset="0"/>
                  <a:cs typeface="FC Onigiri Outline"/>
                </a:rPr>
                <a:t>3. Em thích điều gì về ngôi trường trong bài viết? </a:t>
              </a:r>
            </a:p>
            <a:p>
              <a:pPr defTabSz="1219140"/>
              <a:r>
                <a:rPr lang="vi-VN" sz="3300" b="1" dirty="0">
                  <a:solidFill>
                    <a:srgbClr val="7030A0"/>
                  </a:solidFill>
                  <a:latin typeface="Cambria" panose="02040503050406030204" pitchFamily="18" charset="0"/>
                  <a:ea typeface="Cambria" panose="02040503050406030204" pitchFamily="18" charset="0"/>
                  <a:cs typeface="FC Onigiri Outline"/>
                </a:rPr>
                <a:t>Vì sao? Vì sao ông giám đốc lại giao cho Va– li–a việc đó? </a:t>
              </a:r>
            </a:p>
          </p:txBody>
        </p:sp>
      </p:grpSp>
      <p:pic>
        <p:nvPicPr>
          <p:cNvPr id="8" name="รูปภาพ 4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id="{E0A40040-9905-4231-97D8-043D1FE70101}"/>
              </a:ext>
            </a:extLst>
          </p:cNvPr>
          <p:cNvPicPr>
            <a:picLocks noChangeAspect="1"/>
          </p:cNvPicPr>
          <p:nvPr/>
        </p:nvPicPr>
        <p:blipFill>
          <a:blip r:embed="rId5"/>
          <a:stretch>
            <a:fillRect/>
          </a:stretch>
        </p:blipFill>
        <p:spPr>
          <a:xfrm>
            <a:off x="683936" y="2606329"/>
            <a:ext cx="10203569" cy="1359384"/>
          </a:xfrm>
          <a:prstGeom prst="rect">
            <a:avLst/>
          </a:prstGeom>
        </p:spPr>
      </p:pic>
      <p:sp>
        <p:nvSpPr>
          <p:cNvPr id="9" name="Oval 8">
            <a:extLst>
              <a:ext uri="{FF2B5EF4-FFF2-40B4-BE49-F238E27FC236}">
                <a16:creationId xmlns:a16="http://schemas.microsoft.com/office/drawing/2014/main" id="{9667E1C9-F58E-4422-9D57-C1409C056265}"/>
              </a:ext>
            </a:extLst>
          </p:cNvPr>
          <p:cNvSpPr/>
          <p:nvPr/>
        </p:nvSpPr>
        <p:spPr>
          <a:xfrm>
            <a:off x="3508513" y="2156791"/>
            <a:ext cx="3906078" cy="21369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6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47"/>
          <p:cNvGrpSpPr/>
          <p:nvPr/>
        </p:nvGrpSpPr>
        <p:grpSpPr>
          <a:xfrm>
            <a:off x="1655508" y="873368"/>
            <a:ext cx="9645539" cy="1781051"/>
            <a:chOff x="2884840" y="2413561"/>
            <a:chExt cx="4304831" cy="705004"/>
          </a:xfrm>
        </p:grpSpPr>
        <p:sp>
          <p:nvSpPr>
            <p:cNvPr id="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FC Onigiri Outline"/>
                <a:cs typeface="FC Onigiri Outline"/>
              </a:endParaRPr>
            </a:p>
          </p:txBody>
        </p:sp>
        <p:sp>
          <p:nvSpPr>
            <p:cNvPr id="1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4000" b="1" dirty="0">
                  <a:solidFill>
                    <a:srgbClr val="7030A0"/>
                  </a:solidFill>
                  <a:latin typeface="Cambria" panose="02040503050406030204" pitchFamily="18" charset="0"/>
                  <a:ea typeface="Cambria" panose="02040503050406030204" pitchFamily="18" charset="0"/>
                  <a:cs typeface="FC Onigiri Outline"/>
                </a:rPr>
                <a:t>4. Câu chuyện kết thúc như thế nào?</a:t>
              </a:r>
            </a:p>
          </p:txBody>
        </p:sp>
      </p:grpSp>
      <p:pic>
        <p:nvPicPr>
          <p:cNvPr id="11"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13" name="กลุ่ม 56"/>
          <p:cNvGrpSpPr/>
          <p:nvPr/>
        </p:nvGrpSpPr>
        <p:grpSpPr>
          <a:xfrm>
            <a:off x="407504" y="2384768"/>
            <a:ext cx="11062290" cy="3987069"/>
            <a:chOff x="3283409" y="-70449"/>
            <a:chExt cx="6245665" cy="3389319"/>
          </a:xfrm>
        </p:grpSpPr>
        <p:grpSp>
          <p:nvGrpSpPr>
            <p:cNvPr id="14" name="กลุ่ม 57"/>
            <p:cNvGrpSpPr/>
            <p:nvPr/>
          </p:nvGrpSpPr>
          <p:grpSpPr>
            <a:xfrm>
              <a:off x="3283409" y="229159"/>
              <a:ext cx="5578945" cy="3089711"/>
              <a:chOff x="2830134" y="192120"/>
              <a:chExt cx="5578945" cy="3200955"/>
            </a:xfrm>
          </p:grpSpPr>
          <p:sp>
            <p:nvSpPr>
              <p:cNvPr id="16" name="รูปแบบอิสระ 59"/>
              <p:cNvSpPr/>
              <p:nvPr/>
            </p:nvSpPr>
            <p:spPr>
              <a:xfrm>
                <a:off x="3252198" y="1357254"/>
                <a:ext cx="4829915" cy="20358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17" name="รูปแบบอิสระ 60"/>
              <p:cNvSpPr/>
              <p:nvPr/>
            </p:nvSpPr>
            <p:spPr>
              <a:xfrm>
                <a:off x="2830134" y="192120"/>
                <a:ext cx="5578945" cy="3200955"/>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3600" dirty="0">
                    <a:solidFill>
                      <a:prstClr val="black"/>
                    </a:solidFill>
                    <a:latin typeface="Cambria" panose="02040503050406030204" pitchFamily="18" charset="0"/>
                    <a:ea typeface="Cambria" panose="02040503050406030204" pitchFamily="18" charset="0"/>
                    <a:cs typeface="FC Onigiri Outline"/>
                  </a:rPr>
                  <a:t>Va – li – a đã làm rất tốt việc được giao: giữ chuồng ngựa sạch sẽ và làm quen với chú ngựa trong suốt thời gian học. Về sau, Va – li – a trở thành diễn viên như bạn hằng mong ước</a:t>
                </a:r>
              </a:p>
            </p:txBody>
          </p:sp>
        </p:grpSp>
        <p:pic>
          <p:nvPicPr>
            <p:cNvPr id="15"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8396213" y="-70449"/>
              <a:ext cx="1132861" cy="1598420"/>
            </a:xfrm>
            <a:prstGeom prst="rect">
              <a:avLst/>
            </a:prstGeom>
          </p:spPr>
        </p:pic>
      </p:grpSp>
    </p:spTree>
    <p:extLst>
      <p:ext uri="{BB962C8B-B14F-4D97-AF65-F5344CB8AC3E}">
        <p14:creationId xmlns:p14="http://schemas.microsoft.com/office/powerpoint/2010/main" val="1085074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5"/>
          <p:cNvGrpSpPr/>
          <p:nvPr/>
        </p:nvGrpSpPr>
        <p:grpSpPr>
          <a:xfrm>
            <a:off x="640080" y="556591"/>
            <a:ext cx="10891520" cy="1135397"/>
            <a:chOff x="2884628" y="3579701"/>
            <a:chExt cx="4305043" cy="708968"/>
          </a:xfrm>
        </p:grpSpPr>
        <p:sp>
          <p:nvSpPr>
            <p:cNvPr id="6"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FC Onigiri Outline"/>
                <a:cs typeface="FC Onigiri Outline"/>
              </a:endParaRPr>
            </a:p>
          </p:txBody>
        </p:sp>
        <p:sp>
          <p:nvSpPr>
            <p:cNvPr id="7"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srgbClr val="7030A0"/>
                  </a:solidFill>
                  <a:latin typeface="Cambria" panose="02040503050406030204" pitchFamily="18" charset="0"/>
                  <a:ea typeface="Cambria" panose="02040503050406030204" pitchFamily="18" charset="0"/>
                  <a:cs typeface="FC Onigiri Outline"/>
                </a:rPr>
                <a:t>5. Theo </a:t>
              </a:r>
              <a:r>
                <a:rPr lang="en-US" sz="3200" b="1" dirty="0" err="1">
                  <a:solidFill>
                    <a:srgbClr val="7030A0"/>
                  </a:solidFill>
                  <a:latin typeface="Cambria" panose="02040503050406030204" pitchFamily="18" charset="0"/>
                  <a:ea typeface="Cambria" panose="02040503050406030204" pitchFamily="18" charset="0"/>
                  <a:cs typeface="FC Onigiri Outline"/>
                </a:rPr>
                <a:t>em</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câu</a:t>
              </a:r>
              <a:r>
                <a:rPr lang="en-US" sz="3200" b="1" dirty="0">
                  <a:solidFill>
                    <a:srgbClr val="7030A0"/>
                  </a:solidFill>
                  <a:latin typeface="Cambria" panose="02040503050406030204" pitchFamily="18" charset="0"/>
                  <a:ea typeface="Cambria" panose="02040503050406030204" pitchFamily="18" charset="0"/>
                  <a:cs typeface="FC Onigiri Outline"/>
                </a:rPr>
                <a:t> “ </a:t>
              </a:r>
              <a:r>
                <a:rPr lang="en-US" sz="3200" b="1" dirty="0" err="1">
                  <a:solidFill>
                    <a:srgbClr val="7030A0"/>
                  </a:solidFill>
                  <a:latin typeface="Cambria" panose="02040503050406030204" pitchFamily="18" charset="0"/>
                  <a:ea typeface="Cambria" panose="02040503050406030204" pitchFamily="18" charset="0"/>
                  <a:cs typeface="FC Onigiri Outline"/>
                </a:rPr>
                <a:t>Cái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tháp</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cao</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nào</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cũng</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phải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bắt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đầu</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xây</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dựng</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từ</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mặt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đất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lên</a:t>
              </a:r>
              <a:r>
                <a:rPr lang="en-US" sz="3200" b="1" dirty="0">
                  <a:solidFill>
                    <a:srgbClr val="7030A0"/>
                  </a:solidFill>
                  <a:latin typeface="Cambria" panose="02040503050406030204" pitchFamily="18" charset="0"/>
                  <a:ea typeface="Cambria" panose="02040503050406030204" pitchFamily="18" charset="0"/>
                  <a:cs typeface="FC Onigiri Outline"/>
                </a:rPr>
                <a:t> …” ý </a:t>
              </a:r>
              <a:r>
                <a:rPr lang="en-US" sz="3200" b="1" dirty="0" err="1">
                  <a:solidFill>
                    <a:srgbClr val="7030A0"/>
                  </a:solidFill>
                  <a:latin typeface="Cambria" panose="02040503050406030204" pitchFamily="18" charset="0"/>
                  <a:ea typeface="Cambria" panose="02040503050406030204" pitchFamily="18" charset="0"/>
                  <a:cs typeface="FC Onigiri Outline"/>
                </a:rPr>
                <a:t>nói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gì</a:t>
              </a:r>
              <a:r>
                <a:rPr lang="en-US" sz="3200" b="1" dirty="0">
                  <a:solidFill>
                    <a:srgbClr val="7030A0"/>
                  </a:solidFill>
                  <a:latin typeface="Cambria" panose="02040503050406030204" pitchFamily="18" charset="0"/>
                  <a:ea typeface="Cambria" panose="02040503050406030204" pitchFamily="18" charset="0"/>
                  <a:cs typeface="FC Onigiri Outline"/>
                </a:rPr>
                <a:t>?</a:t>
              </a:r>
            </a:p>
          </p:txBody>
        </p:sp>
      </p:grpSp>
      <p:pic>
        <p:nvPicPr>
          <p:cNvPr id="8" name="รูปภาพ 4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id="{A3ED9EFD-7FB8-4AB3-9C7C-1CEE3025B3EE}"/>
              </a:ext>
            </a:extLst>
          </p:cNvPr>
          <p:cNvPicPr>
            <a:picLocks noChangeAspect="1"/>
          </p:cNvPicPr>
          <p:nvPr/>
        </p:nvPicPr>
        <p:blipFill>
          <a:blip r:embed="rId6"/>
          <a:stretch>
            <a:fillRect/>
          </a:stretch>
        </p:blipFill>
        <p:spPr>
          <a:xfrm>
            <a:off x="1289602" y="2396780"/>
            <a:ext cx="10119372" cy="1857168"/>
          </a:xfrm>
          <a:prstGeom prst="rect">
            <a:avLst/>
          </a:prstGeom>
        </p:spPr>
      </p:pic>
      <p:sp>
        <p:nvSpPr>
          <p:cNvPr id="9" name="Oval 8">
            <a:extLst>
              <a:ext uri="{FF2B5EF4-FFF2-40B4-BE49-F238E27FC236}">
                <a16:creationId xmlns:a16="http://schemas.microsoft.com/office/drawing/2014/main" id="{16982508-C492-4E49-8A26-3A548B6C14DF}"/>
              </a:ext>
            </a:extLst>
          </p:cNvPr>
          <p:cNvSpPr/>
          <p:nvPr/>
        </p:nvSpPr>
        <p:spPr>
          <a:xfrm>
            <a:off x="1341782" y="3637722"/>
            <a:ext cx="526775"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04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id="{815F0D86-2642-499F-8BD0-2284D610DB6F}"/>
              </a:ext>
            </a:extLst>
          </p:cNvPr>
          <p:cNvSpPr txBox="1"/>
          <p:nvPr/>
        </p:nvSpPr>
        <p:spPr>
          <a:xfrm>
            <a:off x="1162878" y="2208810"/>
            <a:ext cx="10138913" cy="1938992"/>
          </a:xfrm>
          <a:prstGeom prst="rect">
            <a:avLst/>
          </a:prstGeom>
          <a:noFill/>
        </p:spPr>
        <p:txBody>
          <a:bodyPr wrap="square">
            <a:spAutoFit/>
          </a:bodyPr>
          <a:lstStyle/>
          <a:p>
            <a:pPr algn="just" defTabSz="1219140"/>
            <a:r>
              <a:rPr lang="en-US" sz="4000" b="1" dirty="0">
                <a:solidFill>
                  <a:srgbClr val="002060"/>
                </a:solidFill>
                <a:latin typeface="Cambria" panose="02040503050406030204" pitchFamily="18" charset="0"/>
                <a:ea typeface="Cambria" panose="02040503050406030204" pitchFamily="18" charset="0"/>
                <a:cs typeface="FC Onigiri Outline Color" pitchFamily="2" charset="-34"/>
              </a:rPr>
              <a:t>  </a:t>
            </a:r>
            <a:r>
              <a:rPr lang="vi-VN" sz="4000" b="1" dirty="0">
                <a:solidFill>
                  <a:srgbClr val="002060"/>
                </a:solidFill>
                <a:latin typeface="Cambria" panose="02040503050406030204" pitchFamily="18" charset="0"/>
                <a:ea typeface="Cambria" panose="02040503050406030204" pitchFamily="18" charset="0"/>
                <a:cs typeface="FC Onigiri Outline Color" pitchFamily="2" charset="-34"/>
              </a:rPr>
              <a:t>Va-li-a ước mơ trở thành diễn viên phi ngựa đánh đàn. </a:t>
            </a:r>
            <a:r>
              <a:rPr lang="en-US" sz="4000" b="1" dirty="0" err="1">
                <a:solidFill>
                  <a:srgbClr val="002060"/>
                </a:solidFill>
                <a:latin typeface="Cambria" panose="02040503050406030204" pitchFamily="18" charset="0"/>
                <a:ea typeface="Cambria" panose="02040503050406030204" pitchFamily="18" charset="0"/>
                <a:cs typeface="FC Onigiri Outline Color" pitchFamily="2" charset="-34"/>
              </a:rPr>
              <a:t>Bạn</a:t>
            </a:r>
            <a:r>
              <a:rPr lang="vi-VN" sz="4000" b="1" dirty="0">
                <a:solidFill>
                  <a:srgbClr val="002060"/>
                </a:solidFill>
                <a:latin typeface="Cambria" panose="02040503050406030204" pitchFamily="18" charset="0"/>
                <a:ea typeface="Cambria" panose="02040503050406030204" pitchFamily="18" charset="0"/>
                <a:cs typeface="FC Onigiri Outline Color" pitchFamily="2" charset="-34"/>
              </a:rPr>
              <a:t> đã bắt đầu học từ những việc nhỏ bé nhất. </a:t>
            </a:r>
          </a:p>
        </p:txBody>
      </p:sp>
      <p:pic>
        <p:nvPicPr>
          <p:cNvPr id="3" name="Picture 2"/>
          <p:cNvPicPr>
            <a:picLocks noChangeAspect="1"/>
          </p:cNvPicPr>
          <p:nvPr/>
        </p:nvPicPr>
        <p:blipFill>
          <a:blip r:embed="rId2"/>
          <a:stretch>
            <a:fillRect/>
          </a:stretch>
        </p:blipFill>
        <p:spPr>
          <a:xfrm>
            <a:off x="2922427" y="646138"/>
            <a:ext cx="6347148" cy="1914183"/>
          </a:xfrm>
          <a:prstGeom prst="rect">
            <a:avLst/>
          </a:prstGeom>
        </p:spPr>
      </p:pic>
    </p:spTree>
    <p:extLst>
      <p:ext uri="{BB962C8B-B14F-4D97-AF65-F5344CB8AC3E}">
        <p14:creationId xmlns:p14="http://schemas.microsoft.com/office/powerpoint/2010/main" val="28838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1514" y="1350799"/>
            <a:ext cx="4608975" cy="1188823"/>
          </a:xfrm>
          <a:prstGeom prst="rect">
            <a:avLst/>
          </a:prstGeom>
        </p:spPr>
      </p:pic>
      <p:pic>
        <p:nvPicPr>
          <p:cNvPr id="4" name="Picture 3"/>
          <p:cNvPicPr>
            <a:picLocks noChangeAspect="1"/>
          </p:cNvPicPr>
          <p:nvPr/>
        </p:nvPicPr>
        <p:blipFill>
          <a:blip r:embed="rId9"/>
          <a:stretch>
            <a:fillRect/>
          </a:stretch>
        </p:blipFill>
        <p:spPr>
          <a:xfrm>
            <a:off x="1641692" y="2826539"/>
            <a:ext cx="8876545" cy="1865539"/>
          </a:xfrm>
          <a:prstGeom prst="rect">
            <a:avLst/>
          </a:prstGeom>
        </p:spPr>
      </p:pic>
    </p:spTree>
    <p:extLst>
      <p:ext uri="{BB962C8B-B14F-4D97-AF65-F5344CB8AC3E}">
        <p14:creationId xmlns:p14="http://schemas.microsoft.com/office/powerpoint/2010/main" val="370376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kgr tên lửa">
            <a:extLst>
              <a:ext uri="{FF2B5EF4-FFF2-40B4-BE49-F238E27FC236}">
                <a16:creationId xmlns:a16="http://schemas.microsoft.com/office/drawing/2014/main" id="{2389B828-3F26-1BB6-E1E4-AAB712FF6EB7}"/>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1158600" y="2404215"/>
            <a:ext cx="1093027" cy="1093027"/>
          </a:xfrm>
          <a:prstGeom prst="rect">
            <a:avLst/>
          </a:prstGeom>
        </p:spPr>
      </p:pic>
      <p:pic>
        <p:nvPicPr>
          <p:cNvPr id="2" name="Picture 1">
            <a:extLst>
              <a:ext uri="{FF2B5EF4-FFF2-40B4-BE49-F238E27FC236}">
                <a16:creationId xmlns:a16="http://schemas.microsoft.com/office/drawing/2014/main" id="{92F9299C-990F-4745-81DA-01E313083448}"/>
              </a:ext>
            </a:extLst>
          </p:cNvPr>
          <p:cNvPicPr>
            <a:picLocks noChangeAspect="1"/>
          </p:cNvPicPr>
          <p:nvPr/>
        </p:nvPicPr>
        <p:blipFill>
          <a:blip r:embed="rId3"/>
          <a:stretch>
            <a:fillRect/>
          </a:stretch>
        </p:blipFill>
        <p:spPr>
          <a:xfrm>
            <a:off x="558724" y="2102916"/>
            <a:ext cx="11949196" cy="1658256"/>
          </a:xfrm>
          <a:prstGeom prst="rect">
            <a:avLst/>
          </a:prstGeom>
        </p:spPr>
      </p:pic>
    </p:spTree>
    <p:extLst>
      <p:ext uri="{BB962C8B-B14F-4D97-AF65-F5344CB8AC3E}">
        <p14:creationId xmlns:p14="http://schemas.microsoft.com/office/powerpoint/2010/main" val="1601458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95ED76-FD68-8E7A-606E-C642B9881FD2}"/>
              </a:ext>
            </a:extLst>
          </p:cNvPr>
          <p:cNvGrpSpPr/>
          <p:nvPr/>
        </p:nvGrpSpPr>
        <p:grpSpPr>
          <a:xfrm>
            <a:off x="472440" y="327661"/>
            <a:ext cx="4815206" cy="976631"/>
            <a:chOff x="1149" y="650"/>
            <a:chExt cx="7583" cy="1538"/>
          </a:xfrm>
        </p:grpSpPr>
        <p:sp>
          <p:nvSpPr>
            <p:cNvPr id="5" name="Rectangle: Rounded Corners 43">
              <a:extLst>
                <a:ext uri="{FF2B5EF4-FFF2-40B4-BE49-F238E27FC236}">
                  <a16:creationId xmlns:a16="http://schemas.microsoft.com/office/drawing/2014/main" id="{B213B0FC-E608-0E48-B148-B9CDF494D261}"/>
                </a:ext>
              </a:extLst>
            </p:cNvPr>
            <p:cNvSpPr/>
            <p:nvPr/>
          </p:nvSpPr>
          <p:spPr>
            <a:xfrm>
              <a:off x="2598" y="812"/>
              <a:ext cx="6134"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algn="ctr" defTabSz="914377">
                <a:defRPr/>
              </a:pPr>
              <a:endParaRPr lang="en-US" sz="2400" kern="0">
                <a:solidFill>
                  <a:prstClr val="white"/>
                </a:solidFill>
                <a:latin typeface="Calibri" panose="020F0502020204030204" charset="0"/>
                <a:cs typeface="Calibri" panose="020F0502020204030204" charset="0"/>
              </a:endParaRPr>
            </a:p>
          </p:txBody>
        </p:sp>
        <p:sp>
          <p:nvSpPr>
            <p:cNvPr id="6" name="Rectangle 21">
              <a:extLst>
                <a:ext uri="{FF2B5EF4-FFF2-40B4-BE49-F238E27FC236}">
                  <a16:creationId xmlns:a16="http://schemas.microsoft.com/office/drawing/2014/main" id="{66BDB6C6-A660-8C26-1C33-40F39C8ECFAE}"/>
                </a:ext>
              </a:extLst>
            </p:cNvPr>
            <p:cNvSpPr/>
            <p:nvPr/>
          </p:nvSpPr>
          <p:spPr>
            <a:xfrm>
              <a:off x="2484" y="949"/>
              <a:ext cx="6248" cy="921"/>
            </a:xfrm>
            <a:prstGeom prst="rect">
              <a:avLst/>
            </a:prstGeom>
          </p:spPr>
          <p:txBody>
            <a:bodyPr wrap="square">
              <a:spAutoFit/>
            </a:bodyPr>
            <a:lstStyle/>
            <a:p>
              <a:pPr algn="ctr" defTabSz="914377">
                <a:defRPr/>
              </a:pP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Luyện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đọc</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lại</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toàn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bài</a:t>
              </a:r>
              <a:endPar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endParaRPr>
            </a:p>
          </p:txBody>
        </p:sp>
        <p:pic>
          <p:nvPicPr>
            <p:cNvPr id="7" name="Picture 6">
              <a:extLst>
                <a:ext uri="{FF2B5EF4-FFF2-40B4-BE49-F238E27FC236}">
                  <a16:creationId xmlns:a16="http://schemas.microsoft.com/office/drawing/2014/main" id="{3BA67BFE-926A-94C7-7483-B867D32796B7}"/>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8" name="Picture 7">
            <a:extLst>
              <a:ext uri="{FF2B5EF4-FFF2-40B4-BE49-F238E27FC236}">
                <a16:creationId xmlns:a16="http://schemas.microsoft.com/office/drawing/2014/main" id="{6B6D3E87-8E71-6EC5-5E16-D2CE76B6AF26}"/>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9" y="3951606"/>
            <a:ext cx="4797425" cy="1824991"/>
          </a:xfrm>
          <a:prstGeom prst="rect">
            <a:avLst/>
          </a:prstGeom>
        </p:spPr>
      </p:pic>
      <p:grpSp>
        <p:nvGrpSpPr>
          <p:cNvPr id="9" name="Group 8">
            <a:extLst>
              <a:ext uri="{FF2B5EF4-FFF2-40B4-BE49-F238E27FC236}">
                <a16:creationId xmlns:a16="http://schemas.microsoft.com/office/drawing/2014/main" id="{D4FB354D-B988-5A4F-D02E-8D503B8466E8}"/>
              </a:ext>
            </a:extLst>
          </p:cNvPr>
          <p:cNvGrpSpPr/>
          <p:nvPr/>
        </p:nvGrpSpPr>
        <p:grpSpPr>
          <a:xfrm>
            <a:off x="2564131" y="1101092"/>
            <a:ext cx="6621780" cy="2690495"/>
            <a:chOff x="4038" y="1734"/>
            <a:chExt cx="10428" cy="4237"/>
          </a:xfrm>
        </p:grpSpPr>
        <p:sp>
          <p:nvSpPr>
            <p:cNvPr id="10" name="Rounded Rectangle 25">
              <a:extLst>
                <a:ext uri="{FF2B5EF4-FFF2-40B4-BE49-F238E27FC236}">
                  <a16:creationId xmlns:a16="http://schemas.microsoft.com/office/drawing/2014/main" id="{4D91F3B3-536B-F62F-2F68-6B471CB4A5FA}"/>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11" name="Rectangle 10">
              <a:extLst>
                <a:ext uri="{FF2B5EF4-FFF2-40B4-BE49-F238E27FC236}">
                  <a16:creationId xmlns:a16="http://schemas.microsoft.com/office/drawing/2014/main" id="{89B554D2-A10B-8153-E874-DE6920F87FD2}"/>
                </a:ext>
              </a:extLst>
            </p:cNvPr>
            <p:cNvSpPr/>
            <p:nvPr/>
          </p:nvSpPr>
          <p:spPr>
            <a:xfrm>
              <a:off x="7091" y="1734"/>
              <a:ext cx="4257" cy="865"/>
            </a:xfrm>
            <a:prstGeom prst="rect">
              <a:avLst/>
            </a:prstGeom>
          </p:spPr>
          <p:txBody>
            <a:bodyPr wrap="none">
              <a:spAutoFit/>
            </a:bodyPr>
            <a:lstStyle/>
            <a:p>
              <a:pPr algn="ctr" defTabSz="914377">
                <a:lnSpc>
                  <a:spcPct val="112000"/>
                </a:lnSpc>
                <a:defRPr/>
              </a:pP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2" name="Rectangle 11">
              <a:extLst>
                <a:ext uri="{FF2B5EF4-FFF2-40B4-BE49-F238E27FC236}">
                  <a16:creationId xmlns:a16="http://schemas.microsoft.com/office/drawing/2014/main" id="{DA6B0305-7B21-94D0-E95C-24282D793ED2}"/>
                </a:ext>
              </a:extLst>
            </p:cNvPr>
            <p:cNvSpPr/>
            <p:nvPr/>
          </p:nvSpPr>
          <p:spPr>
            <a:xfrm>
              <a:off x="5223" y="2754"/>
              <a:ext cx="2798" cy="968"/>
            </a:xfrm>
            <a:prstGeom prst="rect">
              <a:avLst/>
            </a:prstGeom>
          </p:spPr>
          <p:txBody>
            <a:bodyPr wrap="none">
              <a:spAutoFit/>
            </a:bodyPr>
            <a:lstStyle/>
            <a:p>
              <a:pPr defTabSz="914377">
                <a:lnSpc>
                  <a:spcPct val="112000"/>
                </a:lnSpc>
                <a:defRPr/>
              </a:pP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32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3" name="Oval 12">
              <a:extLst>
                <a:ext uri="{FF2B5EF4-FFF2-40B4-BE49-F238E27FC236}">
                  <a16:creationId xmlns:a16="http://schemas.microsoft.com/office/drawing/2014/main" id="{C6CBC45F-D84E-A76D-8853-44D11C57407A}"/>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377">
                <a:buClr>
                  <a:srgbClr val="000000"/>
                </a:buClr>
                <a:defRPr/>
              </a:pPr>
              <a:r>
                <a:rPr lang="en-US" sz="32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800" kern="0" dirty="0">
                <a:solidFill>
                  <a:prstClr val="white"/>
                </a:solidFill>
                <a:latin typeface="Calibri" panose="020F0502020204030204" charset="0"/>
                <a:cs typeface="Calibri" panose="020F0502020204030204" charset="0"/>
                <a:sym typeface="Arial" panose="020B0604020202020204"/>
              </a:endParaRPr>
            </a:p>
          </p:txBody>
        </p:sp>
        <p:grpSp>
          <p:nvGrpSpPr>
            <p:cNvPr id="14" name="Group 13">
              <a:extLst>
                <a:ext uri="{FF2B5EF4-FFF2-40B4-BE49-F238E27FC236}">
                  <a16:creationId xmlns:a16="http://schemas.microsoft.com/office/drawing/2014/main" id="{1C814DE8-7636-303D-45BB-3CB223621930}"/>
                </a:ext>
              </a:extLst>
            </p:cNvPr>
            <p:cNvGrpSpPr/>
            <p:nvPr/>
          </p:nvGrpSpPr>
          <p:grpSpPr>
            <a:xfrm>
              <a:off x="4038" y="3839"/>
              <a:ext cx="5741" cy="968"/>
              <a:chOff x="1717199" y="4363552"/>
              <a:chExt cx="3645680" cy="614719"/>
            </a:xfrm>
          </p:grpSpPr>
          <p:sp>
            <p:nvSpPr>
              <p:cNvPr id="22" name="Rounded Rectangle 30">
                <a:extLst>
                  <a:ext uri="{FF2B5EF4-FFF2-40B4-BE49-F238E27FC236}">
                    <a16:creationId xmlns:a16="http://schemas.microsoft.com/office/drawing/2014/main" id="{34E2C8EC-D344-6A68-7285-4500D9E3DA5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3" name="Rectangle 22">
                <a:extLst>
                  <a:ext uri="{FF2B5EF4-FFF2-40B4-BE49-F238E27FC236}">
                    <a16:creationId xmlns:a16="http://schemas.microsoft.com/office/drawing/2014/main" id="{347ADF89-1946-EE2B-CED1-3FACFE7437AE}"/>
                  </a:ext>
                </a:extLst>
              </p:cNvPr>
              <p:cNvSpPr/>
              <p:nvPr/>
            </p:nvSpPr>
            <p:spPr>
              <a:xfrm>
                <a:off x="2469553" y="4363552"/>
                <a:ext cx="1832626" cy="614719"/>
              </a:xfrm>
              <a:prstGeom prst="rect">
                <a:avLst/>
              </a:prstGeom>
            </p:spPr>
            <p:txBody>
              <a:bodyPr wrap="none">
                <a:spAutoFit/>
              </a:bodyPr>
              <a:lstStyle/>
              <a:p>
                <a:pPr defTabSz="914377">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4" name="Oval 23">
                <a:extLst>
                  <a:ext uri="{FF2B5EF4-FFF2-40B4-BE49-F238E27FC236}">
                    <a16:creationId xmlns:a16="http://schemas.microsoft.com/office/drawing/2014/main" id="{CC7E0E37-44E1-4126-9AA9-AF211722758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377">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grpSp>
          <p:nvGrpSpPr>
            <p:cNvPr id="15" name="Group 14">
              <a:extLst>
                <a:ext uri="{FF2B5EF4-FFF2-40B4-BE49-F238E27FC236}">
                  <a16:creationId xmlns:a16="http://schemas.microsoft.com/office/drawing/2014/main" id="{BDE87308-09F8-C15D-0D45-7454F16B24DA}"/>
                </a:ext>
              </a:extLst>
            </p:cNvPr>
            <p:cNvGrpSpPr/>
            <p:nvPr/>
          </p:nvGrpSpPr>
          <p:grpSpPr>
            <a:xfrm>
              <a:off x="4038" y="5003"/>
              <a:ext cx="7045" cy="968"/>
              <a:chOff x="1717199" y="5199333"/>
              <a:chExt cx="4473575" cy="614671"/>
            </a:xfrm>
          </p:grpSpPr>
          <p:sp>
            <p:nvSpPr>
              <p:cNvPr id="19" name="Rounded Rectangle 34">
                <a:extLst>
                  <a:ext uri="{FF2B5EF4-FFF2-40B4-BE49-F238E27FC236}">
                    <a16:creationId xmlns:a16="http://schemas.microsoft.com/office/drawing/2014/main" id="{C918910E-B793-5CE7-510D-240DF26D1D59}"/>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0" name="Rectangle 19">
                <a:extLst>
                  <a:ext uri="{FF2B5EF4-FFF2-40B4-BE49-F238E27FC236}">
                    <a16:creationId xmlns:a16="http://schemas.microsoft.com/office/drawing/2014/main" id="{2C361931-1516-F616-4489-436DF5B2430B}"/>
                  </a:ext>
                </a:extLst>
              </p:cNvPr>
              <p:cNvSpPr/>
              <p:nvPr/>
            </p:nvSpPr>
            <p:spPr>
              <a:xfrm>
                <a:off x="2469552" y="5199333"/>
                <a:ext cx="3437135" cy="614671"/>
              </a:xfrm>
              <a:prstGeom prst="rect">
                <a:avLst/>
              </a:prstGeom>
            </p:spPr>
            <p:txBody>
              <a:bodyPr wrap="none">
                <a:spAutoFit/>
              </a:bodyPr>
              <a:lstStyle/>
              <a:p>
                <a:pPr defTabSz="914377">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1" name="Oval 20">
                <a:extLst>
                  <a:ext uri="{FF2B5EF4-FFF2-40B4-BE49-F238E27FC236}">
                    <a16:creationId xmlns:a16="http://schemas.microsoft.com/office/drawing/2014/main" id="{BC41A4AE-8A43-0ACD-5365-FE571610F52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defTabSz="914377">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pic>
          <p:nvPicPr>
            <p:cNvPr id="16" name="Picture 2" descr="Star Cartoon Images, Stock Photos &amp;amp; Vectors | Shutterstock">
              <a:extLst>
                <a:ext uri="{FF2B5EF4-FFF2-40B4-BE49-F238E27FC236}">
                  <a16:creationId xmlns:a16="http://schemas.microsoft.com/office/drawing/2014/main" id="{025530AB-9B6D-5AE5-E1D5-9228F6D2D50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E0AE32A4-40EA-F255-72EE-A57885CC117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E3F440C5-005F-5636-F5D8-52D579D088C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图片 36">
            <a:extLst>
              <a:ext uri="{FF2B5EF4-FFF2-40B4-BE49-F238E27FC236}">
                <a16:creationId xmlns:a16="http://schemas.microsoft.com/office/drawing/2014/main" id="{A22ABB8F-BB7C-67E1-856D-ADA17570D92E}"/>
              </a:ext>
            </a:extLst>
          </p:cNvPr>
          <p:cNvPicPr>
            <a:picLocks noChangeAspect="1"/>
          </p:cNvPicPr>
          <p:nvPr/>
        </p:nvPicPr>
        <p:blipFill rotWithShape="1">
          <a:blip r:embed="rId5" cstate="screen"/>
          <a:srcRect r="16356"/>
          <a:stretch>
            <a:fillRect/>
          </a:stretch>
        </p:blipFill>
        <p:spPr>
          <a:xfrm flipH="1">
            <a:off x="9542145" y="163196"/>
            <a:ext cx="3256915" cy="1585595"/>
          </a:xfrm>
          <a:prstGeom prst="rect">
            <a:avLst/>
          </a:prstGeom>
        </p:spPr>
      </p:pic>
    </p:spTree>
    <p:extLst>
      <p:ext uri="{BB962C8B-B14F-4D97-AF65-F5344CB8AC3E}">
        <p14:creationId xmlns:p14="http://schemas.microsoft.com/office/powerpoint/2010/main" val="3935877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3619001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161538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algn="ctr" defTabSz="609630">
              <a:lnSpc>
                <a:spcPct val="404388"/>
              </a:lnSpc>
              <a:buClr>
                <a:srgbClr val="000000"/>
              </a:buClr>
            </a:pPr>
            <a:endParaRPr sz="1200" kern="0">
              <a:solidFill>
                <a:srgbClr val="000000"/>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pic>
        <p:nvPicPr>
          <p:cNvPr id="8" name="HƯỚNG DẪN VIẾT CHỮ HOA T  - -KIẾN THỨC TIỂU HỌC-">
            <a:hlinkClick r:id="" action="ppaction://media"/>
            <a:extLst>
              <a:ext uri="{FF2B5EF4-FFF2-40B4-BE49-F238E27FC236}">
                <a16:creationId xmlns:a16="http://schemas.microsoft.com/office/drawing/2014/main" id="{DFEEFA86-C2C3-4209-B580-D593AF58D28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13733" y="1369540"/>
            <a:ext cx="7964532" cy="4480049"/>
          </a:xfrm>
          <a:prstGeom prst="rect">
            <a:avLst/>
          </a:prstGeom>
        </p:spPr>
      </p:pic>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8284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29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T</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Chữ hoa </a:t>
              </a:r>
              <a:r>
                <a:rPr kumimoji="0" lang="en-US" sz="2800" b="1" i="0" u="none" strike="noStrike" kern="1200" cap="none" spc="0" normalizeH="0" baseline="0" noProof="0">
                  <a:ln>
                    <a:noFill/>
                  </a:ln>
                  <a:solidFill>
                    <a:srgbClr val="000000"/>
                  </a:solidFill>
                  <a:effectLst/>
                  <a:uLnTx/>
                  <a:uFillTx/>
                  <a:latin typeface="Arial"/>
                  <a:ea typeface="+mn-ea"/>
                  <a:cs typeface="+mn-cs"/>
                </a:rPr>
                <a:t>T</a:t>
              </a:r>
              <a:r>
                <a:rPr kumimoji="0" lang="en-US" sz="2800" b="0" i="0" u="none" strike="noStrike" kern="1200" cap="none" spc="0" normalizeH="0" baseline="0" noProof="0">
                  <a:ln>
                    <a:noFill/>
                  </a:ln>
                  <a:solidFill>
                    <a:srgbClr val="000000"/>
                  </a:solidFill>
                  <a:effectLst/>
                  <a:uLnTx/>
                  <a:uFillTx/>
                  <a:latin typeface="Arial"/>
                  <a:ea typeface="+mn-ea"/>
                  <a:cs typeface="+mn-cs"/>
                </a:rPr>
                <a:t> rộng mấy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2A2D3"/>
                  </a:solidFill>
                  <a:effectLst/>
                  <a:uLnTx/>
                  <a:uFillTx/>
                  <a:latin typeface="Arial"/>
                  <a:ea typeface="+mn-ea"/>
                  <a:cs typeface="+mn-cs"/>
                </a:rPr>
                <a:t>Chữ hoa </a:t>
              </a:r>
              <a:r>
                <a:rPr kumimoji="0" lang="en-US" sz="2800" b="1" i="0" u="none" strike="noStrike" kern="1200" cap="none" spc="0" normalizeH="0" baseline="0" noProof="0">
                  <a:ln>
                    <a:noFill/>
                  </a:ln>
                  <a:solidFill>
                    <a:srgbClr val="02A2D3"/>
                  </a:solidFill>
                  <a:effectLst/>
                  <a:uLnTx/>
                  <a:uFillTx/>
                  <a:latin typeface="Arial"/>
                  <a:ea typeface="+mn-ea"/>
                  <a:cs typeface="+mn-cs"/>
                </a:rPr>
                <a:t>T</a:t>
              </a:r>
              <a:r>
                <a:rPr kumimoji="0" lang="en-US" sz="2800" b="0" i="0" u="none" strike="noStrike" kern="1200" cap="none" spc="0" normalizeH="0" baseline="0" noProof="0">
                  <a:ln>
                    <a:noFill/>
                  </a:ln>
                  <a:solidFill>
                    <a:srgbClr val="02A2D3"/>
                  </a:solidFill>
                  <a:effectLst/>
                  <a:uLnTx/>
                  <a:uFillTx/>
                  <a:latin typeface="Arial"/>
                  <a:ea typeface="+mn-ea"/>
                  <a:cs typeface="+mn-cs"/>
                </a:rPr>
                <a:t> gồm mấy nét? Đó là những nét nào?</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a:ea typeface="+mn-ea"/>
                  <a:cs typeface="+mn-cs"/>
                </a:rPr>
                <a:t>2 ô li</a:t>
              </a: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a:solidFill>
                    <a:srgbClr val="02A2D3"/>
                  </a:solidFill>
                  <a:cs typeface="Calibri" panose="020F0502020204030204" pitchFamily="34" charset="0"/>
                </a:rPr>
                <a:t>Chữ T được viết bởi nét</a:t>
              </a:r>
              <a:r>
                <a:rPr lang="vi-VN" sz="2800">
                  <a:solidFill>
                    <a:srgbClr val="02A2D3"/>
                  </a:solidFill>
                  <a:cs typeface="Calibri" panose="020F0502020204030204" pitchFamily="34" charset="0"/>
                </a:rPr>
                <a:t> cong trái (nhỏ), lượn ngang (ngắn) và cong trái (to) nối liền nhau. </a:t>
              </a:r>
              <a:endParaRPr kumimoji="0" lang="vi-VN" sz="2800" b="0" i="0" u="none" strike="noStrike" kern="1200" cap="none" spc="0" normalizeH="0" baseline="0" noProof="0">
                <a:ln>
                  <a:noFill/>
                </a:ln>
                <a:solidFill>
                  <a:srgbClr val="02A2D3"/>
                </a:solidFill>
                <a:effectLst/>
                <a:uLnTx/>
                <a:uFillTx/>
                <a:latin typeface="Arial"/>
                <a:ea typeface="+mn-ea"/>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60444" y="0"/>
            <a:ext cx="487363" cy="487363"/>
          </a:xfrm>
          <a:prstGeom prst="rect">
            <a:avLst/>
          </a:prstGeom>
        </p:spPr>
      </p:pic>
    </p:spTree>
    <p:extLst>
      <p:ext uri="{BB962C8B-B14F-4D97-AF65-F5344CB8AC3E}">
        <p14:creationId xmlns:p14="http://schemas.microsoft.com/office/powerpoint/2010/main" val="1280902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U hoa">
            <a:hlinkClick r:id="" action="ppaction://media"/>
            <a:extLst>
              <a:ext uri="{FF2B5EF4-FFF2-40B4-BE49-F238E27FC236}">
                <a16:creationId xmlns:a16="http://schemas.microsoft.com/office/drawing/2014/main" id="{6A51A877-AB41-42EA-BE94-D2E0B77B711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7886" y="1394584"/>
            <a:ext cx="8564217" cy="4817372"/>
          </a:xfrm>
          <a:prstGeom prst="rect">
            <a:avLst/>
          </a:prstGeom>
        </p:spPr>
      </p:pic>
    </p:spTree>
    <p:extLst>
      <p:ext uri="{BB962C8B-B14F-4D97-AF65-F5344CB8AC3E}">
        <p14:creationId xmlns:p14="http://schemas.microsoft.com/office/powerpoint/2010/main" val="335083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66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1" i="0" u="none" strike="noStrike" kern="1200" cap="none" spc="0" normalizeH="0" baseline="0" noProof="0" dirty="0">
                  <a:ln>
                    <a:noFill/>
                  </a:ln>
                  <a:solidFill>
                    <a:srgbClr val="E80F0F"/>
                  </a:solidFill>
                  <a:effectLst/>
                  <a:uLnTx/>
                  <a:uFillTx/>
                  <a:latin typeface="Arial"/>
                  <a:ea typeface="+mn-ea"/>
                  <a:cs typeface="+mn-cs"/>
                </a:rPr>
                <a:t>U</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lang="en-US" sz="2800" b="1" dirty="0">
                  <a:solidFill>
                    <a:srgbClr val="000000"/>
                  </a:solidFill>
                  <a:latin typeface="Arial"/>
                </a:rPr>
                <a:t>U</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7019925" y="3702898"/>
              <a:ext cx="4976328"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lang="en-US" sz="2800" b="1" dirty="0">
                  <a:solidFill>
                    <a:srgbClr val="02A2D3"/>
                  </a:solidFill>
                  <a:latin typeface="Arial"/>
                </a:rPr>
                <a:t>U</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1" i="0" dirty="0">
                  <a:solidFill>
                    <a:srgbClr val="FF0000"/>
                  </a:solidFill>
                  <a:effectLst/>
                  <a:latin typeface="Calibri" panose="020F0502020204030204" pitchFamily="34" charset="0"/>
                  <a:cs typeface="Calibri" panose="020F0502020204030204" pitchFamily="34" charset="0"/>
                </a:rPr>
                <a:t>Chữ U hoa cấu tạo từ 2 nét: móc hai đầu và móc ngược</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60444" y="0"/>
            <a:ext cx="487363" cy="487363"/>
          </a:xfrm>
          <a:prstGeom prst="rect">
            <a:avLst/>
          </a:prstGeom>
        </p:spPr>
      </p:pic>
    </p:spTree>
    <p:extLst>
      <p:ext uri="{BB962C8B-B14F-4D97-AF65-F5344CB8AC3E}">
        <p14:creationId xmlns:p14="http://schemas.microsoft.com/office/powerpoint/2010/main" val="1081391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4920704" cy="1465673"/>
            <a:chOff x="154297" y="195325"/>
            <a:chExt cx="3786761" cy="1465673"/>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26705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w="0"/>
                  <a:solidFill>
                    <a:srgbClr val="FF6438"/>
                  </a:solidFill>
                  <a:effectLst/>
                  <a:uLnTx/>
                  <a:uFillTx/>
                  <a:latin typeface="Calibri" panose="020F0502020204030204" pitchFamily="34" charset="0"/>
                  <a:ea typeface="+mn-ea"/>
                  <a:cs typeface="Calibri" panose="020F0502020204030204" pitchFamily="34" charset="0"/>
                </a:rPr>
                <a:t>CÙNG QUAN SÁT</a:t>
              </a:r>
              <a:endParaRPr kumimoji="0" lang="en-US" sz="3600" b="0"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endParaRPr>
            </a:p>
          </p:txBody>
        </p:sp>
      </p:grpSp>
      <p:sp>
        <p:nvSpPr>
          <p:cNvPr id="9" name="Rectangle 8">
            <a:extLst>
              <a:ext uri="{FF2B5EF4-FFF2-40B4-BE49-F238E27FC236}">
                <a16:creationId xmlns:a16="http://schemas.microsoft.com/office/drawing/2014/main" id="{FE926D30-6362-4AC4-8CFD-1BA4BE80523A}"/>
              </a:ext>
            </a:extLst>
          </p:cNvPr>
          <p:cNvSpPr/>
          <p:nvPr/>
        </p:nvSpPr>
        <p:spPr>
          <a:xfrm>
            <a:off x="6515100" y="5581651"/>
            <a:ext cx="3028950" cy="5100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8" name="ư hoa">
            <a:hlinkClick r:id="" action="ppaction://media"/>
            <a:extLst>
              <a:ext uri="{FF2B5EF4-FFF2-40B4-BE49-F238E27FC236}">
                <a16:creationId xmlns:a16="http://schemas.microsoft.com/office/drawing/2014/main" id="{B76C813A-12A6-4947-9ED3-0257F9B6FF9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36911" y="1385264"/>
            <a:ext cx="8319053" cy="4679468"/>
          </a:xfrm>
          <a:prstGeom prst="rect">
            <a:avLst/>
          </a:prstGeom>
        </p:spPr>
      </p:pic>
    </p:spTree>
    <p:extLst>
      <p:ext uri="{BB962C8B-B14F-4D97-AF65-F5344CB8AC3E}">
        <p14:creationId xmlns:p14="http://schemas.microsoft.com/office/powerpoint/2010/main" val="3187990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46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just" defTabSz="609630" rtl="0" eaLnBrk="1" fontAlgn="auto" latinLnBrk="0" hangingPunct="1">
              <a:lnSpc>
                <a:spcPct val="100000"/>
              </a:lnSpc>
              <a:spcBef>
                <a:spcPts val="0"/>
              </a:spcBef>
              <a:spcAft>
                <a:spcPts val="0"/>
              </a:spcAft>
              <a:buClr>
                <a:srgbClr val="000000"/>
              </a:buClr>
              <a:buSzPts val="1800"/>
              <a:buFontTx/>
              <a:buNone/>
              <a:tabLst/>
              <a:defRPr/>
            </a:pPr>
            <a:endParaRPr kumimoji="0" sz="2800" b="0" i="0" u="none" strike="noStrike" kern="0" cap="none" spc="0" normalizeH="0" baseline="0" noProof="0">
              <a:ln>
                <a:noFill/>
              </a:ln>
              <a:solidFill>
                <a:srgbClr val="FFFFFF"/>
              </a:solidFill>
              <a:effectLst/>
              <a:uLnTx/>
              <a:uFillTx/>
              <a:latin typeface="Arial"/>
              <a:ea typeface="Calibri"/>
              <a:cs typeface="Calibri"/>
              <a:sym typeface="Calibri"/>
            </a:endParaRPr>
          </a:p>
        </p:txBody>
      </p:sp>
      <p:grpSp>
        <p:nvGrpSpPr>
          <p:cNvPr id="8" name="Group 7">
            <a:extLst>
              <a:ext uri="{FF2B5EF4-FFF2-40B4-BE49-F238E27FC236}">
                <a16:creationId xmlns:a16="http://schemas.microsoft.com/office/drawing/2014/main" id="{D3EA84EE-3C05-24B5-5E8F-75C90BEECCE6}"/>
              </a:ext>
            </a:extLst>
          </p:cNvPr>
          <p:cNvGrpSpPr/>
          <p:nvPr/>
        </p:nvGrpSpPr>
        <p:grpSpPr>
          <a:xfrm>
            <a:off x="2893931" y="763447"/>
            <a:ext cx="6153306" cy="866857"/>
            <a:chOff x="6916947" y="195142"/>
            <a:chExt cx="5721043" cy="866857"/>
          </a:xfrm>
        </p:grpSpPr>
        <p:sp>
          <p:nvSpPr>
            <p:cNvPr id="9" name="Rectangle: Rounded Corners 12">
              <a:extLst>
                <a:ext uri="{FF2B5EF4-FFF2-40B4-BE49-F238E27FC236}">
                  <a16:creationId xmlns:a16="http://schemas.microsoft.com/office/drawing/2014/main" id="{105B69FC-1EA4-3B39-7F7B-19FBD4CBF904}"/>
                </a:ext>
              </a:extLst>
            </p:cNvPr>
            <p:cNvSpPr/>
            <p:nvPr/>
          </p:nvSpPr>
          <p:spPr>
            <a:xfrm>
              <a:off x="7402683" y="233999"/>
              <a:ext cx="4567025" cy="828000"/>
            </a:xfrm>
            <a:custGeom>
              <a:avLst/>
              <a:gdLst>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 name="connsiteX0" fmla="*/ 0 w 4567025"/>
                <a:gd name="connsiteY0" fmla="*/ 125318 h 828000"/>
                <a:gd name="connsiteX1" fmla="*/ 113557 w 4567025"/>
                <a:gd name="connsiteY1" fmla="*/ 0 h 828000"/>
                <a:gd name="connsiteX2" fmla="*/ 656046 w 4567025"/>
                <a:gd name="connsiteY2" fmla="*/ 0 h 828000"/>
                <a:gd name="connsiteX3" fmla="*/ 1198534 w 4567025"/>
                <a:gd name="connsiteY3" fmla="*/ 0 h 828000"/>
                <a:gd name="connsiteX4" fmla="*/ 1654225 w 4567025"/>
                <a:gd name="connsiteY4" fmla="*/ 0 h 828000"/>
                <a:gd name="connsiteX5" fmla="*/ 2153314 w 4567025"/>
                <a:gd name="connsiteY5" fmla="*/ 0 h 828000"/>
                <a:gd name="connsiteX6" fmla="*/ 2739202 w 4567025"/>
                <a:gd name="connsiteY6" fmla="*/ 0 h 828000"/>
                <a:gd name="connsiteX7" fmla="*/ 3281691 w 4567025"/>
                <a:gd name="connsiteY7" fmla="*/ 0 h 828000"/>
                <a:gd name="connsiteX8" fmla="*/ 3910978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3824179 w 4567025"/>
                <a:gd name="connsiteY13" fmla="*/ 828000 h 828000"/>
                <a:gd name="connsiteX14" fmla="*/ 3281691 w 4567025"/>
                <a:gd name="connsiteY14" fmla="*/ 828000 h 828000"/>
                <a:gd name="connsiteX15" fmla="*/ 2652404 w 4567025"/>
                <a:gd name="connsiteY15" fmla="*/ 828000 h 828000"/>
                <a:gd name="connsiteX16" fmla="*/ 2109914 w 4567025"/>
                <a:gd name="connsiteY16" fmla="*/ 828000 h 828000"/>
                <a:gd name="connsiteX17" fmla="*/ 1610826 w 4567025"/>
                <a:gd name="connsiteY17" fmla="*/ 828000 h 828000"/>
                <a:gd name="connsiteX18" fmla="*/ 1068337 w 4567025"/>
                <a:gd name="connsiteY18" fmla="*/ 828000 h 828000"/>
                <a:gd name="connsiteX19" fmla="*/ 113557 w 4567025"/>
                <a:gd name="connsiteY19" fmla="*/ 828000 h 828000"/>
                <a:gd name="connsiteX20" fmla="*/ 0 w 4567025"/>
                <a:gd name="connsiteY20" fmla="*/ 702682 h 828000"/>
                <a:gd name="connsiteX21" fmla="*/ 0 w 4567025"/>
                <a:gd name="connsiteY21" fmla="*/ 125318 h 828000"/>
                <a:gd name="connsiteX0" fmla="*/ 0 w 4567025"/>
                <a:gd name="connsiteY0" fmla="*/ 125318 h 828000"/>
                <a:gd name="connsiteX1" fmla="*/ 113557 w 4567025"/>
                <a:gd name="connsiteY1" fmla="*/ 0 h 828000"/>
                <a:gd name="connsiteX2" fmla="*/ 569247 w 4567025"/>
                <a:gd name="connsiteY2" fmla="*/ 0 h 828000"/>
                <a:gd name="connsiteX3" fmla="*/ 1024938 w 4567025"/>
                <a:gd name="connsiteY3" fmla="*/ 0 h 828000"/>
                <a:gd name="connsiteX4" fmla="*/ 1567426 w 4567025"/>
                <a:gd name="connsiteY4" fmla="*/ 0 h 828000"/>
                <a:gd name="connsiteX5" fmla="*/ 1979719 w 4567025"/>
                <a:gd name="connsiteY5" fmla="*/ 0 h 828000"/>
                <a:gd name="connsiteX6" fmla="*/ 2522207 w 4567025"/>
                <a:gd name="connsiteY6" fmla="*/ 0 h 828000"/>
                <a:gd name="connsiteX7" fmla="*/ 3151493 w 4567025"/>
                <a:gd name="connsiteY7" fmla="*/ 0 h 828000"/>
                <a:gd name="connsiteX8" fmla="*/ 3650584 w 4567025"/>
                <a:gd name="connsiteY8" fmla="*/ 0 h 828000"/>
                <a:gd name="connsiteX9" fmla="*/ 4453467 w 4567025"/>
                <a:gd name="connsiteY9" fmla="*/ 0 h 828000"/>
                <a:gd name="connsiteX10" fmla="*/ 4567025 w 4567025"/>
                <a:gd name="connsiteY10" fmla="*/ 125318 h 828000"/>
                <a:gd name="connsiteX11" fmla="*/ 4567025 w 4567025"/>
                <a:gd name="connsiteY11" fmla="*/ 702682 h 828000"/>
                <a:gd name="connsiteX12" fmla="*/ 4453467 w 4567025"/>
                <a:gd name="connsiteY12" fmla="*/ 828000 h 828000"/>
                <a:gd name="connsiteX13" fmla="*/ 4041175 w 4567025"/>
                <a:gd name="connsiteY13" fmla="*/ 828000 h 828000"/>
                <a:gd name="connsiteX14" fmla="*/ 3411889 w 4567025"/>
                <a:gd name="connsiteY14" fmla="*/ 828000 h 828000"/>
                <a:gd name="connsiteX15" fmla="*/ 2999597 w 4567025"/>
                <a:gd name="connsiteY15" fmla="*/ 828000 h 828000"/>
                <a:gd name="connsiteX16" fmla="*/ 2500507 w 4567025"/>
                <a:gd name="connsiteY16" fmla="*/ 828000 h 828000"/>
                <a:gd name="connsiteX17" fmla="*/ 2088216 w 4567025"/>
                <a:gd name="connsiteY17" fmla="*/ 828000 h 828000"/>
                <a:gd name="connsiteX18" fmla="*/ 1589126 w 4567025"/>
                <a:gd name="connsiteY18" fmla="*/ 828000 h 828000"/>
                <a:gd name="connsiteX19" fmla="*/ 1090036 w 4567025"/>
                <a:gd name="connsiteY19" fmla="*/ 828000 h 828000"/>
                <a:gd name="connsiteX20" fmla="*/ 113557 w 4567025"/>
                <a:gd name="connsiteY20" fmla="*/ 828000 h 828000"/>
                <a:gd name="connsiteX21" fmla="*/ 0 w 4567025"/>
                <a:gd name="connsiteY21" fmla="*/ 702682 h 828000"/>
                <a:gd name="connsiteX22" fmla="*/ 0 w 4567025"/>
                <a:gd name="connsiteY22"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67025" h="828000" fill="none" extrusionOk="0">
                  <a:moveTo>
                    <a:pt x="0" y="125318"/>
                  </a:moveTo>
                  <a:cubicBezTo>
                    <a:pt x="28904" y="48469"/>
                    <a:pt x="76058" y="17421"/>
                    <a:pt x="113557" y="0"/>
                  </a:cubicBezTo>
                  <a:cubicBezTo>
                    <a:pt x="266151" y="-14531"/>
                    <a:pt x="496533" y="37782"/>
                    <a:pt x="569247" y="0"/>
                  </a:cubicBezTo>
                  <a:cubicBezTo>
                    <a:pt x="656043" y="-38436"/>
                    <a:pt x="911343" y="-22386"/>
                    <a:pt x="1024938" y="0"/>
                  </a:cubicBezTo>
                  <a:cubicBezTo>
                    <a:pt x="1175028" y="6159"/>
                    <a:pt x="1335646" y="42827"/>
                    <a:pt x="1567426" y="0"/>
                  </a:cubicBezTo>
                  <a:cubicBezTo>
                    <a:pt x="1836945" y="-9402"/>
                    <a:pt x="1889924" y="19718"/>
                    <a:pt x="1979719" y="0"/>
                  </a:cubicBezTo>
                  <a:cubicBezTo>
                    <a:pt x="2018464" y="-136443"/>
                    <a:pt x="2260698" y="-43812"/>
                    <a:pt x="2522207" y="0"/>
                  </a:cubicBezTo>
                  <a:cubicBezTo>
                    <a:pt x="2748199" y="1780"/>
                    <a:pt x="2854835" y="71431"/>
                    <a:pt x="3151493" y="0"/>
                  </a:cubicBezTo>
                  <a:cubicBezTo>
                    <a:pt x="3443253" y="-36755"/>
                    <a:pt x="3498533" y="-28259"/>
                    <a:pt x="3650584" y="0"/>
                  </a:cubicBezTo>
                  <a:cubicBezTo>
                    <a:pt x="3745141" y="-6637"/>
                    <a:pt x="4240497" y="57154"/>
                    <a:pt x="4453467" y="0"/>
                  </a:cubicBezTo>
                  <a:cubicBezTo>
                    <a:pt x="4511194" y="26825"/>
                    <a:pt x="4555883" y="65880"/>
                    <a:pt x="4567025" y="125318"/>
                  </a:cubicBezTo>
                  <a:cubicBezTo>
                    <a:pt x="4602023" y="411141"/>
                    <a:pt x="4555736" y="438986"/>
                    <a:pt x="4567025" y="702682"/>
                  </a:cubicBezTo>
                  <a:cubicBezTo>
                    <a:pt x="4572765" y="795588"/>
                    <a:pt x="4521973" y="806689"/>
                    <a:pt x="4453467" y="828000"/>
                  </a:cubicBezTo>
                  <a:cubicBezTo>
                    <a:pt x="4356834" y="847547"/>
                    <a:pt x="4174284" y="862194"/>
                    <a:pt x="4041175" y="828000"/>
                  </a:cubicBezTo>
                  <a:cubicBezTo>
                    <a:pt x="3904407" y="854531"/>
                    <a:pt x="3695390" y="683630"/>
                    <a:pt x="3411889" y="828000"/>
                  </a:cubicBezTo>
                  <a:cubicBezTo>
                    <a:pt x="3176250" y="856598"/>
                    <a:pt x="3080194" y="826988"/>
                    <a:pt x="2999597" y="828000"/>
                  </a:cubicBezTo>
                  <a:cubicBezTo>
                    <a:pt x="2944151" y="838860"/>
                    <a:pt x="2637696" y="747902"/>
                    <a:pt x="2500507" y="828000"/>
                  </a:cubicBezTo>
                  <a:cubicBezTo>
                    <a:pt x="2325546" y="830386"/>
                    <a:pt x="2219936" y="801713"/>
                    <a:pt x="2088216" y="828000"/>
                  </a:cubicBezTo>
                  <a:cubicBezTo>
                    <a:pt x="1986902" y="828842"/>
                    <a:pt x="1711332" y="707064"/>
                    <a:pt x="1589126" y="828000"/>
                  </a:cubicBezTo>
                  <a:cubicBezTo>
                    <a:pt x="1433818" y="921591"/>
                    <a:pt x="1247310" y="833745"/>
                    <a:pt x="1090036" y="828000"/>
                  </a:cubicBezTo>
                  <a:cubicBezTo>
                    <a:pt x="1064604" y="784452"/>
                    <a:pt x="431093" y="690031"/>
                    <a:pt x="113557" y="828000"/>
                  </a:cubicBezTo>
                  <a:cubicBezTo>
                    <a:pt x="39984" y="812903"/>
                    <a:pt x="2633" y="797246"/>
                    <a:pt x="0" y="702682"/>
                  </a:cubicBezTo>
                  <a:cubicBezTo>
                    <a:pt x="-78135" y="492551"/>
                    <a:pt x="52487" y="215638"/>
                    <a:pt x="0" y="125318"/>
                  </a:cubicBezTo>
                  <a:close/>
                </a:path>
                <a:path w="4567025" h="828000" stroke="0" extrusionOk="0">
                  <a:moveTo>
                    <a:pt x="0" y="125318"/>
                  </a:moveTo>
                  <a:cubicBezTo>
                    <a:pt x="1561" y="49614"/>
                    <a:pt x="61139" y="26327"/>
                    <a:pt x="113557" y="0"/>
                  </a:cubicBezTo>
                  <a:cubicBezTo>
                    <a:pt x="285797" y="-6490"/>
                    <a:pt x="552627" y="26179"/>
                    <a:pt x="656046" y="0"/>
                  </a:cubicBezTo>
                  <a:cubicBezTo>
                    <a:pt x="749005" y="24599"/>
                    <a:pt x="1033450" y="79680"/>
                    <a:pt x="1198534" y="0"/>
                  </a:cubicBezTo>
                  <a:cubicBezTo>
                    <a:pt x="1467819" y="4804"/>
                    <a:pt x="1539152" y="43123"/>
                    <a:pt x="1654225" y="0"/>
                  </a:cubicBezTo>
                  <a:cubicBezTo>
                    <a:pt x="1779398" y="-35980"/>
                    <a:pt x="1979456" y="-14709"/>
                    <a:pt x="2153314" y="0"/>
                  </a:cubicBezTo>
                  <a:cubicBezTo>
                    <a:pt x="2257794" y="-28349"/>
                    <a:pt x="2643675" y="62318"/>
                    <a:pt x="2739202" y="0"/>
                  </a:cubicBezTo>
                  <a:cubicBezTo>
                    <a:pt x="2800732" y="-87226"/>
                    <a:pt x="3173361" y="90596"/>
                    <a:pt x="3281691" y="0"/>
                  </a:cubicBezTo>
                  <a:cubicBezTo>
                    <a:pt x="3481660" y="-72034"/>
                    <a:pt x="3583333" y="-39879"/>
                    <a:pt x="3910978" y="0"/>
                  </a:cubicBezTo>
                  <a:cubicBezTo>
                    <a:pt x="4174843" y="-66650"/>
                    <a:pt x="4313763" y="48435"/>
                    <a:pt x="4453467" y="0"/>
                  </a:cubicBezTo>
                  <a:cubicBezTo>
                    <a:pt x="4541257" y="9644"/>
                    <a:pt x="4591643" y="54864"/>
                    <a:pt x="4567025" y="125318"/>
                  </a:cubicBezTo>
                  <a:cubicBezTo>
                    <a:pt x="4638674" y="295956"/>
                    <a:pt x="4474077" y="395262"/>
                    <a:pt x="4567025" y="702682"/>
                  </a:cubicBezTo>
                  <a:cubicBezTo>
                    <a:pt x="4546884" y="759165"/>
                    <a:pt x="4532573" y="833049"/>
                    <a:pt x="4453467" y="828000"/>
                  </a:cubicBezTo>
                  <a:cubicBezTo>
                    <a:pt x="4175233" y="813867"/>
                    <a:pt x="3890050" y="803784"/>
                    <a:pt x="3824179" y="828000"/>
                  </a:cubicBezTo>
                  <a:cubicBezTo>
                    <a:pt x="3704056" y="848644"/>
                    <a:pt x="3383462" y="803362"/>
                    <a:pt x="3281691" y="828000"/>
                  </a:cubicBezTo>
                  <a:cubicBezTo>
                    <a:pt x="3190501" y="857266"/>
                    <a:pt x="2844797" y="901975"/>
                    <a:pt x="2652404" y="828000"/>
                  </a:cubicBezTo>
                  <a:cubicBezTo>
                    <a:pt x="2456197" y="787431"/>
                    <a:pt x="2203692" y="789782"/>
                    <a:pt x="2109914" y="828000"/>
                  </a:cubicBezTo>
                  <a:cubicBezTo>
                    <a:pt x="1973896" y="836793"/>
                    <a:pt x="1765594" y="764570"/>
                    <a:pt x="1610826" y="828000"/>
                  </a:cubicBezTo>
                  <a:cubicBezTo>
                    <a:pt x="1435718" y="910384"/>
                    <a:pt x="1323119" y="711102"/>
                    <a:pt x="1068337" y="828000"/>
                  </a:cubicBezTo>
                  <a:cubicBezTo>
                    <a:pt x="750677" y="852710"/>
                    <a:pt x="372632" y="736895"/>
                    <a:pt x="113557" y="828000"/>
                  </a:cubicBezTo>
                  <a:cubicBezTo>
                    <a:pt x="51385" y="837591"/>
                    <a:pt x="-33070" y="750380"/>
                    <a:pt x="0" y="702682"/>
                  </a:cubicBezTo>
                  <a:cubicBezTo>
                    <a:pt x="-63308" y="650293"/>
                    <a:pt x="174928" y="380820"/>
                    <a:pt x="0" y="125318"/>
                  </a:cubicBezTo>
                  <a:close/>
                </a:path>
                <a:path w="4567025" h="828000" fill="none" stroke="0" extrusionOk="0">
                  <a:moveTo>
                    <a:pt x="0" y="125318"/>
                  </a:moveTo>
                  <a:cubicBezTo>
                    <a:pt x="16703" y="61886"/>
                    <a:pt x="69948" y="1442"/>
                    <a:pt x="113557" y="0"/>
                  </a:cubicBezTo>
                  <a:cubicBezTo>
                    <a:pt x="230749" y="-32195"/>
                    <a:pt x="439211" y="12830"/>
                    <a:pt x="569247" y="0"/>
                  </a:cubicBezTo>
                  <a:cubicBezTo>
                    <a:pt x="696571" y="16296"/>
                    <a:pt x="898236" y="5820"/>
                    <a:pt x="1024938" y="0"/>
                  </a:cubicBezTo>
                  <a:cubicBezTo>
                    <a:pt x="1112765" y="-67776"/>
                    <a:pt x="1259477" y="37411"/>
                    <a:pt x="1567426" y="0"/>
                  </a:cubicBezTo>
                  <a:cubicBezTo>
                    <a:pt x="1861187" y="-36047"/>
                    <a:pt x="1897614" y="41934"/>
                    <a:pt x="1979719" y="0"/>
                  </a:cubicBezTo>
                  <a:cubicBezTo>
                    <a:pt x="2019470" y="-22644"/>
                    <a:pt x="2296162" y="-31791"/>
                    <a:pt x="2522207" y="0"/>
                  </a:cubicBezTo>
                  <a:cubicBezTo>
                    <a:pt x="2753468" y="8364"/>
                    <a:pt x="2862417" y="24415"/>
                    <a:pt x="3151493" y="0"/>
                  </a:cubicBezTo>
                  <a:cubicBezTo>
                    <a:pt x="3431570" y="-24278"/>
                    <a:pt x="3507575" y="-13106"/>
                    <a:pt x="3650584" y="0"/>
                  </a:cubicBezTo>
                  <a:cubicBezTo>
                    <a:pt x="3789626" y="145525"/>
                    <a:pt x="4182284" y="7754"/>
                    <a:pt x="4453467" y="0"/>
                  </a:cubicBezTo>
                  <a:cubicBezTo>
                    <a:pt x="4521175" y="-1257"/>
                    <a:pt x="4568211" y="78836"/>
                    <a:pt x="4567025" y="125318"/>
                  </a:cubicBezTo>
                  <a:cubicBezTo>
                    <a:pt x="4578304" y="395347"/>
                    <a:pt x="4554434" y="457180"/>
                    <a:pt x="4567025" y="702682"/>
                  </a:cubicBezTo>
                  <a:cubicBezTo>
                    <a:pt x="4560908" y="786956"/>
                    <a:pt x="4512787" y="821667"/>
                    <a:pt x="4453467" y="828000"/>
                  </a:cubicBezTo>
                  <a:cubicBezTo>
                    <a:pt x="4351549" y="845554"/>
                    <a:pt x="4179439" y="846153"/>
                    <a:pt x="4041175" y="828000"/>
                  </a:cubicBezTo>
                  <a:cubicBezTo>
                    <a:pt x="3947215" y="862486"/>
                    <a:pt x="3660637" y="717348"/>
                    <a:pt x="3411889" y="828000"/>
                  </a:cubicBezTo>
                  <a:cubicBezTo>
                    <a:pt x="3155611" y="868405"/>
                    <a:pt x="3082810" y="818554"/>
                    <a:pt x="2999597" y="828000"/>
                  </a:cubicBezTo>
                  <a:cubicBezTo>
                    <a:pt x="2863252" y="833939"/>
                    <a:pt x="2592666" y="823773"/>
                    <a:pt x="2500507" y="828000"/>
                  </a:cubicBezTo>
                  <a:cubicBezTo>
                    <a:pt x="2320263" y="817909"/>
                    <a:pt x="2209122" y="784648"/>
                    <a:pt x="2088216" y="828000"/>
                  </a:cubicBezTo>
                  <a:cubicBezTo>
                    <a:pt x="1891328" y="879364"/>
                    <a:pt x="1707953" y="770278"/>
                    <a:pt x="1589126" y="828000"/>
                  </a:cubicBezTo>
                  <a:cubicBezTo>
                    <a:pt x="1411376" y="924122"/>
                    <a:pt x="1254079" y="786586"/>
                    <a:pt x="1090036" y="828000"/>
                  </a:cubicBezTo>
                  <a:cubicBezTo>
                    <a:pt x="847934" y="820380"/>
                    <a:pt x="616274" y="828492"/>
                    <a:pt x="113557" y="828000"/>
                  </a:cubicBezTo>
                  <a:cubicBezTo>
                    <a:pt x="53492" y="829962"/>
                    <a:pt x="-8441" y="752783"/>
                    <a:pt x="0" y="702682"/>
                  </a:cubicBezTo>
                  <a:cubicBezTo>
                    <a:pt x="-65972" y="560509"/>
                    <a:pt x="33294" y="212334"/>
                    <a:pt x="0" y="125318"/>
                  </a:cubicBezTo>
                  <a:close/>
                </a:path>
                <a:path w="4567025" h="828000" fill="none" stroke="0" extrusionOk="0">
                  <a:moveTo>
                    <a:pt x="0" y="125318"/>
                  </a:moveTo>
                  <a:cubicBezTo>
                    <a:pt x="19574" y="52078"/>
                    <a:pt x="73931" y="6052"/>
                    <a:pt x="113557" y="0"/>
                  </a:cubicBezTo>
                  <a:cubicBezTo>
                    <a:pt x="258353" y="-6474"/>
                    <a:pt x="478378" y="13583"/>
                    <a:pt x="569247" y="0"/>
                  </a:cubicBezTo>
                  <a:cubicBezTo>
                    <a:pt x="694299" y="-24167"/>
                    <a:pt x="905878" y="33494"/>
                    <a:pt x="1024938" y="0"/>
                  </a:cubicBezTo>
                  <a:cubicBezTo>
                    <a:pt x="1156325" y="-14433"/>
                    <a:pt x="1320368" y="8783"/>
                    <a:pt x="1567426" y="0"/>
                  </a:cubicBezTo>
                  <a:cubicBezTo>
                    <a:pt x="1841902" y="-18930"/>
                    <a:pt x="1901955" y="30973"/>
                    <a:pt x="1979719" y="0"/>
                  </a:cubicBezTo>
                  <a:cubicBezTo>
                    <a:pt x="2010489" y="-141469"/>
                    <a:pt x="2271451" y="-2275"/>
                    <a:pt x="2522207" y="0"/>
                  </a:cubicBezTo>
                  <a:cubicBezTo>
                    <a:pt x="2762908" y="-21685"/>
                    <a:pt x="2858951" y="83248"/>
                    <a:pt x="3151493" y="0"/>
                  </a:cubicBezTo>
                  <a:cubicBezTo>
                    <a:pt x="3443149" y="-30146"/>
                    <a:pt x="3502182" y="-30336"/>
                    <a:pt x="3650584" y="0"/>
                  </a:cubicBezTo>
                  <a:cubicBezTo>
                    <a:pt x="3790550" y="45958"/>
                    <a:pt x="4237032" y="50711"/>
                    <a:pt x="4453467" y="0"/>
                  </a:cubicBezTo>
                  <a:cubicBezTo>
                    <a:pt x="4520023" y="3416"/>
                    <a:pt x="4569014" y="79449"/>
                    <a:pt x="4567025" y="125318"/>
                  </a:cubicBezTo>
                  <a:cubicBezTo>
                    <a:pt x="4587920" y="409475"/>
                    <a:pt x="4553980" y="460076"/>
                    <a:pt x="4567025" y="702682"/>
                  </a:cubicBezTo>
                  <a:cubicBezTo>
                    <a:pt x="4573872" y="795329"/>
                    <a:pt x="4510190" y="815157"/>
                    <a:pt x="4453467" y="828000"/>
                  </a:cubicBezTo>
                  <a:cubicBezTo>
                    <a:pt x="4372328" y="849187"/>
                    <a:pt x="4175158" y="862760"/>
                    <a:pt x="4041175" y="828000"/>
                  </a:cubicBezTo>
                  <a:cubicBezTo>
                    <a:pt x="3890176" y="908739"/>
                    <a:pt x="3628970" y="717877"/>
                    <a:pt x="3411889" y="828000"/>
                  </a:cubicBezTo>
                  <a:cubicBezTo>
                    <a:pt x="3148643" y="844827"/>
                    <a:pt x="3073416" y="810677"/>
                    <a:pt x="2999597" y="828000"/>
                  </a:cubicBezTo>
                  <a:cubicBezTo>
                    <a:pt x="2882207" y="838467"/>
                    <a:pt x="2616813" y="787005"/>
                    <a:pt x="2500507" y="828000"/>
                  </a:cubicBezTo>
                  <a:cubicBezTo>
                    <a:pt x="2326859" y="821766"/>
                    <a:pt x="2201076" y="788060"/>
                    <a:pt x="2088216" y="828000"/>
                  </a:cubicBezTo>
                  <a:cubicBezTo>
                    <a:pt x="1936279" y="846236"/>
                    <a:pt x="1735729" y="741890"/>
                    <a:pt x="1589126" y="828000"/>
                  </a:cubicBezTo>
                  <a:cubicBezTo>
                    <a:pt x="1419562" y="866600"/>
                    <a:pt x="1281043" y="812161"/>
                    <a:pt x="1090036" y="828000"/>
                  </a:cubicBezTo>
                  <a:cubicBezTo>
                    <a:pt x="936311" y="837396"/>
                    <a:pt x="566855" y="793348"/>
                    <a:pt x="113557" y="828000"/>
                  </a:cubicBezTo>
                  <a:cubicBezTo>
                    <a:pt x="47814" y="816985"/>
                    <a:pt x="-1335" y="773639"/>
                    <a:pt x="0" y="702682"/>
                  </a:cubicBezTo>
                  <a:cubicBezTo>
                    <a:pt x="-82355" y="528176"/>
                    <a:pt x="41926" y="226448"/>
                    <a:pt x="0" y="125318"/>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4912094"/>
                        <a:gd name="connsiteY0" fmla="*/ 125318 h 828000"/>
                        <a:gd name="connsiteX1" fmla="*/ 122137 w 4912094"/>
                        <a:gd name="connsiteY1" fmla="*/ 0 h 828000"/>
                        <a:gd name="connsiteX2" fmla="*/ 612258 w 4912094"/>
                        <a:gd name="connsiteY2" fmla="*/ 0 h 828000"/>
                        <a:gd name="connsiteX3" fmla="*/ 1102379 w 4912094"/>
                        <a:gd name="connsiteY3" fmla="*/ 0 h 828000"/>
                        <a:gd name="connsiteX4" fmla="*/ 1685856 w 4912094"/>
                        <a:gd name="connsiteY4" fmla="*/ 0 h 828000"/>
                        <a:gd name="connsiteX5" fmla="*/ 2129300 w 4912094"/>
                        <a:gd name="connsiteY5" fmla="*/ 0 h 828000"/>
                        <a:gd name="connsiteX6" fmla="*/ 2712777 w 4912094"/>
                        <a:gd name="connsiteY6" fmla="*/ 0 h 828000"/>
                        <a:gd name="connsiteX7" fmla="*/ 3389610 w 4912094"/>
                        <a:gd name="connsiteY7" fmla="*/ 0 h 828000"/>
                        <a:gd name="connsiteX8" fmla="*/ 3926410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346513 w 4912094"/>
                        <a:gd name="connsiteY13" fmla="*/ 828000 h 828000"/>
                        <a:gd name="connsiteX14" fmla="*/ 3669680 w 4912094"/>
                        <a:gd name="connsiteY14" fmla="*/ 828000 h 828000"/>
                        <a:gd name="connsiteX15" fmla="*/ 3226237 w 4912094"/>
                        <a:gd name="connsiteY15" fmla="*/ 828000 h 828000"/>
                        <a:gd name="connsiteX16" fmla="*/ 2689437 w 4912094"/>
                        <a:gd name="connsiteY16" fmla="*/ 828000 h 828000"/>
                        <a:gd name="connsiteX17" fmla="*/ 2245995 w 4912094"/>
                        <a:gd name="connsiteY17" fmla="*/ 828000 h 828000"/>
                        <a:gd name="connsiteX18" fmla="*/ 1709196 w 4912094"/>
                        <a:gd name="connsiteY18" fmla="*/ 828000 h 828000"/>
                        <a:gd name="connsiteX19" fmla="*/ 1172396 w 4912094"/>
                        <a:gd name="connsiteY19" fmla="*/ 828000 h 828000"/>
                        <a:gd name="connsiteX20" fmla="*/ 122137 w 4912094"/>
                        <a:gd name="connsiteY20" fmla="*/ 828000 h 828000"/>
                        <a:gd name="connsiteX21" fmla="*/ 0 w 4912094"/>
                        <a:gd name="connsiteY21" fmla="*/ 702682 h 828000"/>
                        <a:gd name="connsiteX22" fmla="*/ 0 w 4912094"/>
                        <a:gd name="connsiteY22" fmla="*/ 125318 h 828000"/>
                        <a:gd name="connsiteX0" fmla="*/ 0 w 4912094"/>
                        <a:gd name="connsiteY0" fmla="*/ 125318 h 828000"/>
                        <a:gd name="connsiteX1" fmla="*/ 122137 w 4912094"/>
                        <a:gd name="connsiteY1" fmla="*/ 0 h 828000"/>
                        <a:gd name="connsiteX2" fmla="*/ 705615 w 4912094"/>
                        <a:gd name="connsiteY2" fmla="*/ 0 h 828000"/>
                        <a:gd name="connsiteX3" fmla="*/ 1289092 w 4912094"/>
                        <a:gd name="connsiteY3" fmla="*/ 0 h 828000"/>
                        <a:gd name="connsiteX4" fmla="*/ 1779213 w 4912094"/>
                        <a:gd name="connsiteY4" fmla="*/ 0 h 828000"/>
                        <a:gd name="connsiteX5" fmla="*/ 2316012 w 4912094"/>
                        <a:gd name="connsiteY5" fmla="*/ 0 h 828000"/>
                        <a:gd name="connsiteX6" fmla="*/ 2946167 w 4912094"/>
                        <a:gd name="connsiteY6" fmla="*/ 0 h 828000"/>
                        <a:gd name="connsiteX7" fmla="*/ 3529645 w 4912094"/>
                        <a:gd name="connsiteY7" fmla="*/ 0 h 828000"/>
                        <a:gd name="connsiteX8" fmla="*/ 4206479 w 4912094"/>
                        <a:gd name="connsiteY8" fmla="*/ 0 h 828000"/>
                        <a:gd name="connsiteX9" fmla="*/ 4789956 w 4912094"/>
                        <a:gd name="connsiteY9" fmla="*/ 0 h 828000"/>
                        <a:gd name="connsiteX10" fmla="*/ 4912094 w 4912094"/>
                        <a:gd name="connsiteY10" fmla="*/ 125318 h 828000"/>
                        <a:gd name="connsiteX11" fmla="*/ 4912094 w 4912094"/>
                        <a:gd name="connsiteY11" fmla="*/ 702682 h 828000"/>
                        <a:gd name="connsiteX12" fmla="*/ 4789956 w 4912094"/>
                        <a:gd name="connsiteY12" fmla="*/ 828000 h 828000"/>
                        <a:gd name="connsiteX13" fmla="*/ 4113122 w 4912094"/>
                        <a:gd name="connsiteY13" fmla="*/ 828000 h 828000"/>
                        <a:gd name="connsiteX14" fmla="*/ 3529645 w 4912094"/>
                        <a:gd name="connsiteY14" fmla="*/ 828000 h 828000"/>
                        <a:gd name="connsiteX15" fmla="*/ 2852811 w 4912094"/>
                        <a:gd name="connsiteY15" fmla="*/ 828000 h 828000"/>
                        <a:gd name="connsiteX16" fmla="*/ 2269333 w 4912094"/>
                        <a:gd name="connsiteY16" fmla="*/ 828000 h 828000"/>
                        <a:gd name="connsiteX17" fmla="*/ 1732535 w 4912094"/>
                        <a:gd name="connsiteY17" fmla="*/ 828000 h 828000"/>
                        <a:gd name="connsiteX18" fmla="*/ 1149057 w 4912094"/>
                        <a:gd name="connsiteY18" fmla="*/ 828000 h 828000"/>
                        <a:gd name="connsiteX19" fmla="*/ 122137 w 4912094"/>
                        <a:gd name="connsiteY19" fmla="*/ 828000 h 828000"/>
                        <a:gd name="connsiteX20" fmla="*/ 0 w 4912094"/>
                        <a:gd name="connsiteY20" fmla="*/ 702682 h 828000"/>
                        <a:gd name="connsiteX21" fmla="*/ 0 w 4912094"/>
                        <a:gd name="connsiteY21"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2094" h="828000" fill="none" extrusionOk="0">
                          <a:moveTo>
                            <a:pt x="0" y="125318"/>
                          </a:moveTo>
                          <a:cubicBezTo>
                            <a:pt x="19553" y="49509"/>
                            <a:pt x="73491" y="10676"/>
                            <a:pt x="122137" y="0"/>
                          </a:cubicBezTo>
                          <a:cubicBezTo>
                            <a:pt x="281249" y="-22270"/>
                            <a:pt x="517342" y="27986"/>
                            <a:pt x="612258" y="0"/>
                          </a:cubicBezTo>
                          <a:cubicBezTo>
                            <a:pt x="722867" y="-22610"/>
                            <a:pt x="965656" y="1767"/>
                            <a:pt x="1102379" y="0"/>
                          </a:cubicBezTo>
                          <a:cubicBezTo>
                            <a:pt x="1248067" y="-6268"/>
                            <a:pt x="1410059" y="32021"/>
                            <a:pt x="1685856" y="0"/>
                          </a:cubicBezTo>
                          <a:cubicBezTo>
                            <a:pt x="1975576" y="-13652"/>
                            <a:pt x="2030881" y="40590"/>
                            <a:pt x="2129300" y="0"/>
                          </a:cubicBezTo>
                          <a:cubicBezTo>
                            <a:pt x="2201227" y="-89032"/>
                            <a:pt x="2451453" y="-1538"/>
                            <a:pt x="2712777" y="0"/>
                          </a:cubicBezTo>
                          <a:cubicBezTo>
                            <a:pt x="2965236" y="-12324"/>
                            <a:pt x="3073533" y="63285"/>
                            <a:pt x="3389610" y="0"/>
                          </a:cubicBezTo>
                          <a:cubicBezTo>
                            <a:pt x="3701912" y="-35620"/>
                            <a:pt x="3766452" y="-17770"/>
                            <a:pt x="3926410" y="0"/>
                          </a:cubicBezTo>
                          <a:cubicBezTo>
                            <a:pt x="4071059" y="-1706"/>
                            <a:pt x="4555240" y="56078"/>
                            <a:pt x="4789956" y="0"/>
                          </a:cubicBezTo>
                          <a:cubicBezTo>
                            <a:pt x="4858386" y="16043"/>
                            <a:pt x="4904209" y="64927"/>
                            <a:pt x="4912094" y="125318"/>
                          </a:cubicBezTo>
                          <a:cubicBezTo>
                            <a:pt x="4938811" y="402510"/>
                            <a:pt x="4890152" y="443687"/>
                            <a:pt x="4912094" y="702682"/>
                          </a:cubicBezTo>
                          <a:cubicBezTo>
                            <a:pt x="4913052" y="793403"/>
                            <a:pt x="4865102" y="812445"/>
                            <a:pt x="4789956" y="828000"/>
                          </a:cubicBezTo>
                          <a:cubicBezTo>
                            <a:pt x="4683054" y="843917"/>
                            <a:pt x="4495949" y="849698"/>
                            <a:pt x="4346513" y="828000"/>
                          </a:cubicBezTo>
                          <a:cubicBezTo>
                            <a:pt x="4193367" y="843563"/>
                            <a:pt x="3962491" y="732398"/>
                            <a:pt x="3669680" y="828000"/>
                          </a:cubicBezTo>
                          <a:cubicBezTo>
                            <a:pt x="3392828" y="865155"/>
                            <a:pt x="3319889" y="824594"/>
                            <a:pt x="3226237" y="828000"/>
                          </a:cubicBezTo>
                          <a:cubicBezTo>
                            <a:pt x="3128091" y="836099"/>
                            <a:pt x="2849039" y="774829"/>
                            <a:pt x="2689437" y="828000"/>
                          </a:cubicBezTo>
                          <a:cubicBezTo>
                            <a:pt x="2507542" y="837518"/>
                            <a:pt x="2393211" y="802322"/>
                            <a:pt x="2245995" y="828000"/>
                          </a:cubicBezTo>
                          <a:cubicBezTo>
                            <a:pt x="2091694" y="850079"/>
                            <a:pt x="1859612" y="741273"/>
                            <a:pt x="1709196" y="828000"/>
                          </a:cubicBezTo>
                          <a:cubicBezTo>
                            <a:pt x="1544859" y="908403"/>
                            <a:pt x="1335614" y="809362"/>
                            <a:pt x="1172396" y="828000"/>
                          </a:cubicBezTo>
                          <a:cubicBezTo>
                            <a:pt x="1107015" y="805235"/>
                            <a:pt x="550214" y="712688"/>
                            <a:pt x="122137" y="828000"/>
                          </a:cubicBezTo>
                          <a:cubicBezTo>
                            <a:pt x="53386" y="818030"/>
                            <a:pt x="-650" y="783654"/>
                            <a:pt x="0" y="702682"/>
                          </a:cubicBezTo>
                          <a:cubicBezTo>
                            <a:pt x="-67913" y="512055"/>
                            <a:pt x="45059" y="230446"/>
                            <a:pt x="0" y="125318"/>
                          </a:cubicBezTo>
                          <a:close/>
                        </a:path>
                        <a:path w="4912094" h="828000" stroke="0" extrusionOk="0">
                          <a:moveTo>
                            <a:pt x="0" y="125318"/>
                          </a:moveTo>
                          <a:cubicBezTo>
                            <a:pt x="2997" y="54549"/>
                            <a:pt x="62549" y="10515"/>
                            <a:pt x="122137" y="0"/>
                          </a:cubicBezTo>
                          <a:cubicBezTo>
                            <a:pt x="317591" y="-39495"/>
                            <a:pt x="582785" y="23142"/>
                            <a:pt x="705615" y="0"/>
                          </a:cubicBezTo>
                          <a:cubicBezTo>
                            <a:pt x="824226" y="4692"/>
                            <a:pt x="1055969" y="57709"/>
                            <a:pt x="1289092" y="0"/>
                          </a:cubicBezTo>
                          <a:cubicBezTo>
                            <a:pt x="1574496" y="-7915"/>
                            <a:pt x="1659341" y="41710"/>
                            <a:pt x="1779213" y="0"/>
                          </a:cubicBezTo>
                          <a:cubicBezTo>
                            <a:pt x="1895131" y="-37204"/>
                            <a:pt x="2132671" y="636"/>
                            <a:pt x="2316012" y="0"/>
                          </a:cubicBezTo>
                          <a:cubicBezTo>
                            <a:pt x="2455564" y="-29649"/>
                            <a:pt x="2829387" y="47507"/>
                            <a:pt x="2946167" y="0"/>
                          </a:cubicBezTo>
                          <a:cubicBezTo>
                            <a:pt x="3048600" y="-57168"/>
                            <a:pt x="3382179" y="69255"/>
                            <a:pt x="3529645" y="0"/>
                          </a:cubicBezTo>
                          <a:cubicBezTo>
                            <a:pt x="3712968" y="-50903"/>
                            <a:pt x="3887872" y="-14586"/>
                            <a:pt x="4206479" y="0"/>
                          </a:cubicBezTo>
                          <a:cubicBezTo>
                            <a:pt x="4489376" y="-42179"/>
                            <a:pt x="4656117" y="62584"/>
                            <a:pt x="4789956" y="0"/>
                          </a:cubicBezTo>
                          <a:cubicBezTo>
                            <a:pt x="4872890" y="2508"/>
                            <a:pt x="4924733" y="58484"/>
                            <a:pt x="4912094" y="125318"/>
                          </a:cubicBezTo>
                          <a:cubicBezTo>
                            <a:pt x="4953755" y="293651"/>
                            <a:pt x="4838510" y="434422"/>
                            <a:pt x="4912094" y="702682"/>
                          </a:cubicBezTo>
                          <a:cubicBezTo>
                            <a:pt x="4898609" y="772091"/>
                            <a:pt x="4859905" y="828230"/>
                            <a:pt x="4789956" y="828000"/>
                          </a:cubicBezTo>
                          <a:cubicBezTo>
                            <a:pt x="4499833" y="831731"/>
                            <a:pt x="4213557" y="797841"/>
                            <a:pt x="4113122" y="828000"/>
                          </a:cubicBezTo>
                          <a:cubicBezTo>
                            <a:pt x="3981835" y="851646"/>
                            <a:pt x="3655435" y="792668"/>
                            <a:pt x="3529645" y="828000"/>
                          </a:cubicBezTo>
                          <a:cubicBezTo>
                            <a:pt x="3408566" y="865987"/>
                            <a:pt x="3053332" y="867596"/>
                            <a:pt x="2852811" y="828000"/>
                          </a:cubicBezTo>
                          <a:cubicBezTo>
                            <a:pt x="2648292" y="803100"/>
                            <a:pt x="2378877" y="790907"/>
                            <a:pt x="2269333" y="828000"/>
                          </a:cubicBezTo>
                          <a:cubicBezTo>
                            <a:pt x="2134170" y="857404"/>
                            <a:pt x="1882963" y="779485"/>
                            <a:pt x="1732535" y="828000"/>
                          </a:cubicBezTo>
                          <a:cubicBezTo>
                            <a:pt x="1568922" y="888530"/>
                            <a:pt x="1390155" y="764050"/>
                            <a:pt x="1149057" y="828000"/>
                          </a:cubicBezTo>
                          <a:cubicBezTo>
                            <a:pt x="856133" y="854176"/>
                            <a:pt x="426382" y="721885"/>
                            <a:pt x="122137" y="828000"/>
                          </a:cubicBezTo>
                          <a:cubicBezTo>
                            <a:pt x="54518" y="835678"/>
                            <a:pt x="-21506" y="759335"/>
                            <a:pt x="0" y="702682"/>
                          </a:cubicBezTo>
                          <a:cubicBezTo>
                            <a:pt x="-24898" y="586809"/>
                            <a:pt x="116318" y="364624"/>
                            <a:pt x="0" y="125318"/>
                          </a:cubicBezTo>
                          <a:close/>
                        </a:path>
                        <a:path w="4912094" h="828000" fill="none" stroke="0" extrusionOk="0">
                          <a:moveTo>
                            <a:pt x="0" y="125318"/>
                          </a:moveTo>
                          <a:cubicBezTo>
                            <a:pt x="14200" y="63632"/>
                            <a:pt x="72276" y="677"/>
                            <a:pt x="122137" y="0"/>
                          </a:cubicBezTo>
                          <a:cubicBezTo>
                            <a:pt x="260154" y="-37717"/>
                            <a:pt x="486654" y="-2516"/>
                            <a:pt x="612258" y="0"/>
                          </a:cubicBezTo>
                          <a:cubicBezTo>
                            <a:pt x="761537" y="-11899"/>
                            <a:pt x="963760" y="20610"/>
                            <a:pt x="1102379" y="0"/>
                          </a:cubicBezTo>
                          <a:cubicBezTo>
                            <a:pt x="1223615" y="-50310"/>
                            <a:pt x="1402685" y="10954"/>
                            <a:pt x="1685856" y="0"/>
                          </a:cubicBezTo>
                          <a:cubicBezTo>
                            <a:pt x="1982410" y="-33627"/>
                            <a:pt x="2033734" y="41731"/>
                            <a:pt x="2129300" y="0"/>
                          </a:cubicBezTo>
                          <a:cubicBezTo>
                            <a:pt x="2223305" y="-50726"/>
                            <a:pt x="2447094" y="13859"/>
                            <a:pt x="2712777" y="0"/>
                          </a:cubicBezTo>
                          <a:cubicBezTo>
                            <a:pt x="2971017" y="-21459"/>
                            <a:pt x="3086167" y="44105"/>
                            <a:pt x="3389610" y="0"/>
                          </a:cubicBezTo>
                          <a:cubicBezTo>
                            <a:pt x="3695362" y="-23657"/>
                            <a:pt x="3772723" y="-17582"/>
                            <a:pt x="3926410" y="0"/>
                          </a:cubicBezTo>
                          <a:cubicBezTo>
                            <a:pt x="4089004" y="72950"/>
                            <a:pt x="4525064" y="4159"/>
                            <a:pt x="4789956" y="0"/>
                          </a:cubicBezTo>
                          <a:cubicBezTo>
                            <a:pt x="4864350" y="-2328"/>
                            <a:pt x="4924290" y="69748"/>
                            <a:pt x="4912094" y="125318"/>
                          </a:cubicBezTo>
                          <a:cubicBezTo>
                            <a:pt x="4933688" y="404095"/>
                            <a:pt x="4895877" y="459857"/>
                            <a:pt x="4912094" y="702682"/>
                          </a:cubicBezTo>
                          <a:cubicBezTo>
                            <a:pt x="4909911" y="791489"/>
                            <a:pt x="4856083" y="822315"/>
                            <a:pt x="4789956" y="828000"/>
                          </a:cubicBezTo>
                          <a:cubicBezTo>
                            <a:pt x="4693301" y="839744"/>
                            <a:pt x="4501343" y="840828"/>
                            <a:pt x="4346513" y="828000"/>
                          </a:cubicBezTo>
                          <a:cubicBezTo>
                            <a:pt x="4182274" y="859391"/>
                            <a:pt x="3930809" y="784927"/>
                            <a:pt x="3669680" y="828000"/>
                          </a:cubicBezTo>
                          <a:cubicBezTo>
                            <a:pt x="3386633" y="854097"/>
                            <a:pt x="3317231" y="805791"/>
                            <a:pt x="3226237" y="828000"/>
                          </a:cubicBezTo>
                          <a:cubicBezTo>
                            <a:pt x="3071131" y="840121"/>
                            <a:pt x="2828200" y="821419"/>
                            <a:pt x="2689437" y="828000"/>
                          </a:cubicBezTo>
                          <a:cubicBezTo>
                            <a:pt x="2508678" y="822527"/>
                            <a:pt x="2380301" y="789172"/>
                            <a:pt x="2245995" y="828000"/>
                          </a:cubicBezTo>
                          <a:cubicBezTo>
                            <a:pt x="2059612" y="839780"/>
                            <a:pt x="1888742" y="764335"/>
                            <a:pt x="1709196" y="828000"/>
                          </a:cubicBezTo>
                          <a:cubicBezTo>
                            <a:pt x="1544821" y="886049"/>
                            <a:pt x="1366186" y="797556"/>
                            <a:pt x="1172396" y="828000"/>
                          </a:cubicBezTo>
                          <a:cubicBezTo>
                            <a:pt x="942408" y="885073"/>
                            <a:pt x="601311" y="749444"/>
                            <a:pt x="122137" y="828000"/>
                          </a:cubicBezTo>
                          <a:cubicBezTo>
                            <a:pt x="61173" y="822021"/>
                            <a:pt x="-4517" y="754574"/>
                            <a:pt x="0" y="702682"/>
                          </a:cubicBezTo>
                          <a:cubicBezTo>
                            <a:pt x="-77997" y="539092"/>
                            <a:pt x="30643" y="217113"/>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EA0DEA56-FEAB-8C8B-54E9-CD897E279E8E}"/>
                </a:ext>
              </a:extLst>
            </p:cNvPr>
            <p:cNvSpPr txBox="1"/>
            <p:nvPr/>
          </p:nvSpPr>
          <p:spPr>
            <a:xfrm>
              <a:off x="7597990" y="447206"/>
              <a:ext cx="5040000"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80F0F"/>
                  </a:solidFill>
                  <a:effectLst/>
                  <a:uLnTx/>
                  <a:uFillTx/>
                  <a:latin typeface="Arial"/>
                  <a:ea typeface="+mn-ea"/>
                  <a:cs typeface="+mn-cs"/>
                </a:rPr>
                <a:t>Chữ</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hoa</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lang="en-US" sz="2800" b="1" dirty="0">
                  <a:solidFill>
                    <a:srgbClr val="E80F0F"/>
                  </a:solidFill>
                  <a:latin typeface="Arial"/>
                </a:rPr>
                <a:t>Ư</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cao</a:t>
              </a:r>
              <a:r>
                <a:rPr kumimoji="0" lang="en-US" sz="2800" b="0" i="0" u="none" strike="noStrike" kern="1200" cap="none" spc="0" normalizeH="0" baseline="0" noProof="0" dirty="0">
                  <a:ln>
                    <a:noFill/>
                  </a:ln>
                  <a:solidFill>
                    <a:srgbClr val="E80F0F"/>
                  </a:solidFill>
                  <a:effectLst/>
                  <a:uLnTx/>
                  <a:uFillTx/>
                  <a:latin typeface="Arial"/>
                  <a:ea typeface="+mn-ea"/>
                  <a:cs typeface="+mn-cs"/>
                </a:rPr>
                <a:t> </a:t>
              </a:r>
              <a:r>
                <a:rPr kumimoji="0" lang="en-US" sz="2800" b="0" i="0" u="none" strike="noStrike" kern="1200" cap="none" spc="0" normalizeH="0" baseline="0" noProof="0" dirty="0" err="1">
                  <a:ln>
                    <a:noFill/>
                  </a:ln>
                  <a:solidFill>
                    <a:srgbClr val="E80F0F"/>
                  </a:solidFill>
                  <a:effectLst/>
                  <a:uLnTx/>
                  <a:uFillTx/>
                  <a:latin typeface="Arial"/>
                  <a:ea typeface="+mn-ea"/>
                  <a:cs typeface="+mn-cs"/>
                </a:rPr>
                <a:t>mấy</a:t>
              </a:r>
              <a:r>
                <a:rPr kumimoji="0" lang="en-US" sz="2800" b="0" i="0" u="none" strike="noStrike" kern="1200" cap="none" spc="0" normalizeH="0" baseline="0" noProof="0" dirty="0">
                  <a:ln>
                    <a:noFill/>
                  </a:ln>
                  <a:solidFill>
                    <a:srgbClr val="E80F0F"/>
                  </a:solidFill>
                  <a:effectLst/>
                  <a:uLnTx/>
                  <a:uFillTx/>
                  <a:latin typeface="Arial"/>
                  <a:ea typeface="+mn-ea"/>
                  <a:cs typeface="+mn-cs"/>
                </a:rPr>
                <a:t> ô li?</a:t>
              </a:r>
            </a:p>
          </p:txBody>
        </p:sp>
        <p:pic>
          <p:nvPicPr>
            <p:cNvPr id="11" name="Picture 10">
              <a:extLst>
                <a:ext uri="{FF2B5EF4-FFF2-40B4-BE49-F238E27FC236}">
                  <a16:creationId xmlns:a16="http://schemas.microsoft.com/office/drawing/2014/main" id="{D814295C-246B-B04F-E55A-3893BDD4D17F}"/>
                </a:ext>
              </a:extLst>
            </p:cNvPr>
            <p:cNvPicPr>
              <a:picLocks noChangeAspect="1"/>
            </p:cNvPicPr>
            <p:nvPr/>
          </p:nvPicPr>
          <p:blipFill>
            <a:blip r:embed="rId8"/>
            <a:stretch>
              <a:fillRect/>
            </a:stretch>
          </p:blipFill>
          <p:spPr>
            <a:xfrm>
              <a:off x="6916947" y="195142"/>
              <a:ext cx="617489" cy="828000"/>
            </a:xfrm>
            <a:prstGeom prst="rect">
              <a:avLst/>
            </a:prstGeom>
          </p:spPr>
        </p:pic>
      </p:grpSp>
      <p:grpSp>
        <p:nvGrpSpPr>
          <p:cNvPr id="12" name="Group 11">
            <a:extLst>
              <a:ext uri="{FF2B5EF4-FFF2-40B4-BE49-F238E27FC236}">
                <a16:creationId xmlns:a16="http://schemas.microsoft.com/office/drawing/2014/main" id="{6CEEFCBF-2710-113E-12FA-2488CDA3413C}"/>
              </a:ext>
            </a:extLst>
          </p:cNvPr>
          <p:cNvGrpSpPr/>
          <p:nvPr/>
        </p:nvGrpSpPr>
        <p:grpSpPr>
          <a:xfrm>
            <a:off x="2761839" y="1989174"/>
            <a:ext cx="5566623" cy="833087"/>
            <a:chOff x="6610014" y="2044712"/>
            <a:chExt cx="5516609" cy="833087"/>
          </a:xfrm>
        </p:grpSpPr>
        <p:sp>
          <p:nvSpPr>
            <p:cNvPr id="13" name="Rectangle: Rounded Corners 47">
              <a:extLst>
                <a:ext uri="{FF2B5EF4-FFF2-40B4-BE49-F238E27FC236}">
                  <a16:creationId xmlns:a16="http://schemas.microsoft.com/office/drawing/2014/main" id="{F13B6EF4-B629-AFFB-A23F-B234955F0D42}"/>
                </a:ext>
              </a:extLst>
            </p:cNvPr>
            <p:cNvSpPr/>
            <p:nvPr/>
          </p:nvSpPr>
          <p:spPr>
            <a:xfrm>
              <a:off x="6906623" y="2044712"/>
              <a:ext cx="5220000" cy="828000"/>
            </a:xfrm>
            <a:custGeom>
              <a:avLst/>
              <a:gdLst>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 name="connsiteX0" fmla="*/ 0 w 5220000"/>
                <a:gd name="connsiteY0" fmla="*/ 125318 h 828000"/>
                <a:gd name="connsiteX1" fmla="*/ 125317 w 5220000"/>
                <a:gd name="connsiteY1" fmla="*/ 0 h 828000"/>
                <a:gd name="connsiteX2" fmla="*/ 677469 w 5220000"/>
                <a:gd name="connsiteY2" fmla="*/ 0 h 828000"/>
                <a:gd name="connsiteX3" fmla="*/ 1229620 w 5220000"/>
                <a:gd name="connsiteY3" fmla="*/ 0 h 828000"/>
                <a:gd name="connsiteX4" fmla="*/ 1682384 w 5220000"/>
                <a:gd name="connsiteY4" fmla="*/ 0 h 828000"/>
                <a:gd name="connsiteX5" fmla="*/ 2184842 w 5220000"/>
                <a:gd name="connsiteY5" fmla="*/ 0 h 828000"/>
                <a:gd name="connsiteX6" fmla="*/ 2786687 w 5220000"/>
                <a:gd name="connsiteY6" fmla="*/ 0 h 828000"/>
                <a:gd name="connsiteX7" fmla="*/ 3338839 w 5220000"/>
                <a:gd name="connsiteY7" fmla="*/ 0 h 828000"/>
                <a:gd name="connsiteX8" fmla="*/ 3990378 w 5220000"/>
                <a:gd name="connsiteY8" fmla="*/ 0 h 828000"/>
                <a:gd name="connsiteX9" fmla="*/ 4492836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443142 w 5220000"/>
                <a:gd name="connsiteY14" fmla="*/ 828000 h 828000"/>
                <a:gd name="connsiteX15" fmla="*/ 3791603 w 5220000"/>
                <a:gd name="connsiteY15" fmla="*/ 828000 h 828000"/>
                <a:gd name="connsiteX16" fmla="*/ 3239452 w 5220000"/>
                <a:gd name="connsiteY16" fmla="*/ 828000 h 828000"/>
                <a:gd name="connsiteX17" fmla="*/ 2736994 w 5220000"/>
                <a:gd name="connsiteY17" fmla="*/ 828000 h 828000"/>
                <a:gd name="connsiteX18" fmla="*/ 2184842 w 5220000"/>
                <a:gd name="connsiteY18" fmla="*/ 828000 h 828000"/>
                <a:gd name="connsiteX19" fmla="*/ 1632691 w 5220000"/>
                <a:gd name="connsiteY19" fmla="*/ 828000 h 828000"/>
                <a:gd name="connsiteX20" fmla="*/ 981152 w 5220000"/>
                <a:gd name="connsiteY20" fmla="*/ 828000 h 828000"/>
                <a:gd name="connsiteX21" fmla="*/ 125317 w 5220000"/>
                <a:gd name="connsiteY21" fmla="*/ 828000 h 828000"/>
                <a:gd name="connsiteX22" fmla="*/ 0 w 5220000"/>
                <a:gd name="connsiteY22" fmla="*/ 702682 h 828000"/>
                <a:gd name="connsiteX23" fmla="*/ 0 w 5220000"/>
                <a:gd name="connsiteY23" fmla="*/ 125318 h 828000"/>
                <a:gd name="connsiteX0" fmla="*/ 0 w 5220000"/>
                <a:gd name="connsiteY0" fmla="*/ 125318 h 828000"/>
                <a:gd name="connsiteX1" fmla="*/ 125317 w 5220000"/>
                <a:gd name="connsiteY1" fmla="*/ 0 h 828000"/>
                <a:gd name="connsiteX2" fmla="*/ 776856 w 5220000"/>
                <a:gd name="connsiteY2" fmla="*/ 0 h 828000"/>
                <a:gd name="connsiteX3" fmla="*/ 1179926 w 5220000"/>
                <a:gd name="connsiteY3" fmla="*/ 0 h 828000"/>
                <a:gd name="connsiteX4" fmla="*/ 1732078 w 5220000"/>
                <a:gd name="connsiteY4" fmla="*/ 0 h 828000"/>
                <a:gd name="connsiteX5" fmla="*/ 2383617 w 5220000"/>
                <a:gd name="connsiteY5" fmla="*/ 0 h 828000"/>
                <a:gd name="connsiteX6" fmla="*/ 2886075 w 5220000"/>
                <a:gd name="connsiteY6" fmla="*/ 0 h 828000"/>
                <a:gd name="connsiteX7" fmla="*/ 3537614 w 5220000"/>
                <a:gd name="connsiteY7" fmla="*/ 0 h 828000"/>
                <a:gd name="connsiteX8" fmla="*/ 4040072 w 5220000"/>
                <a:gd name="connsiteY8" fmla="*/ 0 h 828000"/>
                <a:gd name="connsiteX9" fmla="*/ 4542529 w 5220000"/>
                <a:gd name="connsiteY9" fmla="*/ 0 h 828000"/>
                <a:gd name="connsiteX10" fmla="*/ 5094681 w 5220000"/>
                <a:gd name="connsiteY10" fmla="*/ 0 h 828000"/>
                <a:gd name="connsiteX11" fmla="*/ 5220000 w 5220000"/>
                <a:gd name="connsiteY11" fmla="*/ 125318 h 828000"/>
                <a:gd name="connsiteX12" fmla="*/ 5220000 w 5220000"/>
                <a:gd name="connsiteY12" fmla="*/ 702682 h 828000"/>
                <a:gd name="connsiteX13" fmla="*/ 5094681 w 5220000"/>
                <a:gd name="connsiteY13" fmla="*/ 828000 h 828000"/>
                <a:gd name="connsiteX14" fmla="*/ 4691610 w 5220000"/>
                <a:gd name="connsiteY14" fmla="*/ 828000 h 828000"/>
                <a:gd name="connsiteX15" fmla="*/ 4288540 w 5220000"/>
                <a:gd name="connsiteY15" fmla="*/ 828000 h 828000"/>
                <a:gd name="connsiteX16" fmla="*/ 3786082 w 5220000"/>
                <a:gd name="connsiteY16" fmla="*/ 828000 h 828000"/>
                <a:gd name="connsiteX17" fmla="*/ 3283624 w 5220000"/>
                <a:gd name="connsiteY17" fmla="*/ 828000 h 828000"/>
                <a:gd name="connsiteX18" fmla="*/ 2731472 w 5220000"/>
                <a:gd name="connsiteY18" fmla="*/ 828000 h 828000"/>
                <a:gd name="connsiteX19" fmla="*/ 2079934 w 5220000"/>
                <a:gd name="connsiteY19" fmla="*/ 828000 h 828000"/>
                <a:gd name="connsiteX20" fmla="*/ 1676863 w 5220000"/>
                <a:gd name="connsiteY20" fmla="*/ 828000 h 828000"/>
                <a:gd name="connsiteX21" fmla="*/ 1124711 w 5220000"/>
                <a:gd name="connsiteY21" fmla="*/ 828000 h 828000"/>
                <a:gd name="connsiteX22" fmla="*/ 671947 w 5220000"/>
                <a:gd name="connsiteY22" fmla="*/ 828000 h 828000"/>
                <a:gd name="connsiteX23" fmla="*/ 125317 w 5220000"/>
                <a:gd name="connsiteY23" fmla="*/ 828000 h 828000"/>
                <a:gd name="connsiteX24" fmla="*/ 0 w 5220000"/>
                <a:gd name="connsiteY24" fmla="*/ 702682 h 828000"/>
                <a:gd name="connsiteX25" fmla="*/ 0 w 5220000"/>
                <a:gd name="connsiteY25"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000" h="828000" fill="none" extrusionOk="0">
                  <a:moveTo>
                    <a:pt x="0" y="125318"/>
                  </a:moveTo>
                  <a:cubicBezTo>
                    <a:pt x="28727" y="81052"/>
                    <a:pt x="78947" y="2171"/>
                    <a:pt x="125317" y="0"/>
                  </a:cubicBezTo>
                  <a:cubicBezTo>
                    <a:pt x="304763" y="37504"/>
                    <a:pt x="634784" y="-10682"/>
                    <a:pt x="776856" y="0"/>
                  </a:cubicBezTo>
                  <a:cubicBezTo>
                    <a:pt x="889225" y="-73273"/>
                    <a:pt x="1058893" y="-24430"/>
                    <a:pt x="1179926" y="0"/>
                  </a:cubicBezTo>
                  <a:cubicBezTo>
                    <a:pt x="1242408" y="43766"/>
                    <a:pt x="1575374" y="56850"/>
                    <a:pt x="1732078" y="0"/>
                  </a:cubicBezTo>
                  <a:cubicBezTo>
                    <a:pt x="1896896" y="-46709"/>
                    <a:pt x="2031595" y="-42402"/>
                    <a:pt x="2383617" y="0"/>
                  </a:cubicBezTo>
                  <a:cubicBezTo>
                    <a:pt x="2678950" y="-51952"/>
                    <a:pt x="2660681" y="1929"/>
                    <a:pt x="2886075" y="0"/>
                  </a:cubicBezTo>
                  <a:cubicBezTo>
                    <a:pt x="3097618" y="42210"/>
                    <a:pt x="3331282" y="57803"/>
                    <a:pt x="3537614" y="0"/>
                  </a:cubicBezTo>
                  <a:cubicBezTo>
                    <a:pt x="3691524" y="-25993"/>
                    <a:pt x="3949311" y="8919"/>
                    <a:pt x="4040072" y="0"/>
                  </a:cubicBezTo>
                  <a:cubicBezTo>
                    <a:pt x="4189631" y="1724"/>
                    <a:pt x="4374436" y="-53955"/>
                    <a:pt x="4542529" y="0"/>
                  </a:cubicBezTo>
                  <a:cubicBezTo>
                    <a:pt x="4741198" y="44868"/>
                    <a:pt x="4929217" y="88610"/>
                    <a:pt x="5094681" y="0"/>
                  </a:cubicBezTo>
                  <a:cubicBezTo>
                    <a:pt x="5172522" y="47523"/>
                    <a:pt x="5232104" y="37939"/>
                    <a:pt x="5220000" y="125318"/>
                  </a:cubicBezTo>
                  <a:cubicBezTo>
                    <a:pt x="5269368" y="352659"/>
                    <a:pt x="5107435" y="484794"/>
                    <a:pt x="5220000" y="702682"/>
                  </a:cubicBezTo>
                  <a:cubicBezTo>
                    <a:pt x="5246718" y="776177"/>
                    <a:pt x="5146225" y="792666"/>
                    <a:pt x="5094681" y="828000"/>
                  </a:cubicBezTo>
                  <a:cubicBezTo>
                    <a:pt x="4973431" y="828928"/>
                    <a:pt x="4822097" y="785954"/>
                    <a:pt x="4691610" y="828000"/>
                  </a:cubicBezTo>
                  <a:cubicBezTo>
                    <a:pt x="4536753" y="858619"/>
                    <a:pt x="4401723" y="787024"/>
                    <a:pt x="4288540" y="828000"/>
                  </a:cubicBezTo>
                  <a:cubicBezTo>
                    <a:pt x="4147240" y="889510"/>
                    <a:pt x="4024738" y="808752"/>
                    <a:pt x="3786082" y="828000"/>
                  </a:cubicBezTo>
                  <a:cubicBezTo>
                    <a:pt x="3580099" y="850181"/>
                    <a:pt x="3415956" y="795848"/>
                    <a:pt x="3283624" y="828000"/>
                  </a:cubicBezTo>
                  <a:cubicBezTo>
                    <a:pt x="3076786" y="829640"/>
                    <a:pt x="2879812" y="830443"/>
                    <a:pt x="2731472" y="828000"/>
                  </a:cubicBezTo>
                  <a:cubicBezTo>
                    <a:pt x="2548417" y="807626"/>
                    <a:pt x="2304410" y="706020"/>
                    <a:pt x="2079934" y="828000"/>
                  </a:cubicBezTo>
                  <a:cubicBezTo>
                    <a:pt x="1880473" y="869110"/>
                    <a:pt x="1882552" y="817980"/>
                    <a:pt x="1676863" y="828000"/>
                  </a:cubicBezTo>
                  <a:cubicBezTo>
                    <a:pt x="1473398" y="878886"/>
                    <a:pt x="1376776" y="804173"/>
                    <a:pt x="1124711" y="828000"/>
                  </a:cubicBezTo>
                  <a:cubicBezTo>
                    <a:pt x="936144" y="892510"/>
                    <a:pt x="876355" y="837219"/>
                    <a:pt x="671947" y="828000"/>
                  </a:cubicBezTo>
                  <a:cubicBezTo>
                    <a:pt x="514134" y="900205"/>
                    <a:pt x="209715" y="826905"/>
                    <a:pt x="125317" y="828000"/>
                  </a:cubicBezTo>
                  <a:cubicBezTo>
                    <a:pt x="87872" y="827160"/>
                    <a:pt x="-472" y="733904"/>
                    <a:pt x="0" y="702682"/>
                  </a:cubicBezTo>
                  <a:cubicBezTo>
                    <a:pt x="-86701" y="499300"/>
                    <a:pt x="86390" y="433763"/>
                    <a:pt x="0" y="125318"/>
                  </a:cubicBezTo>
                  <a:close/>
                </a:path>
                <a:path w="5220000" h="828000" stroke="0" extrusionOk="0">
                  <a:moveTo>
                    <a:pt x="0" y="125318"/>
                  </a:moveTo>
                  <a:cubicBezTo>
                    <a:pt x="-2809" y="59754"/>
                    <a:pt x="67157" y="69"/>
                    <a:pt x="125317" y="0"/>
                  </a:cubicBezTo>
                  <a:cubicBezTo>
                    <a:pt x="357369" y="-46286"/>
                    <a:pt x="401110" y="29324"/>
                    <a:pt x="677469" y="0"/>
                  </a:cubicBezTo>
                  <a:cubicBezTo>
                    <a:pt x="932532" y="-75536"/>
                    <a:pt x="983376" y="-20226"/>
                    <a:pt x="1229620" y="0"/>
                  </a:cubicBezTo>
                  <a:cubicBezTo>
                    <a:pt x="1458339" y="1200"/>
                    <a:pt x="1483995" y="3644"/>
                    <a:pt x="1682384" y="0"/>
                  </a:cubicBezTo>
                  <a:cubicBezTo>
                    <a:pt x="1926728" y="-4434"/>
                    <a:pt x="2029510" y="-6334"/>
                    <a:pt x="2184842" y="0"/>
                  </a:cubicBezTo>
                  <a:cubicBezTo>
                    <a:pt x="2305701" y="-51745"/>
                    <a:pt x="2644594" y="33297"/>
                    <a:pt x="2786687" y="0"/>
                  </a:cubicBezTo>
                  <a:cubicBezTo>
                    <a:pt x="2969351" y="-69377"/>
                    <a:pt x="3066143" y="63848"/>
                    <a:pt x="3338839" y="0"/>
                  </a:cubicBezTo>
                  <a:cubicBezTo>
                    <a:pt x="3604920" y="-90691"/>
                    <a:pt x="3777753" y="46184"/>
                    <a:pt x="3990378" y="0"/>
                  </a:cubicBezTo>
                  <a:cubicBezTo>
                    <a:pt x="4199215" y="-31314"/>
                    <a:pt x="4344557" y="52709"/>
                    <a:pt x="4492836" y="0"/>
                  </a:cubicBezTo>
                  <a:cubicBezTo>
                    <a:pt x="4631985" y="-52945"/>
                    <a:pt x="4781693" y="14799"/>
                    <a:pt x="5094681" y="0"/>
                  </a:cubicBezTo>
                  <a:cubicBezTo>
                    <a:pt x="5143411" y="-27547"/>
                    <a:pt x="5240197" y="35060"/>
                    <a:pt x="5220000" y="125318"/>
                  </a:cubicBezTo>
                  <a:cubicBezTo>
                    <a:pt x="5205217" y="317555"/>
                    <a:pt x="5239526" y="373280"/>
                    <a:pt x="5220000" y="702682"/>
                  </a:cubicBezTo>
                  <a:cubicBezTo>
                    <a:pt x="5201650" y="781730"/>
                    <a:pt x="5146441" y="841322"/>
                    <a:pt x="5094681" y="828000"/>
                  </a:cubicBezTo>
                  <a:cubicBezTo>
                    <a:pt x="4848957" y="885067"/>
                    <a:pt x="4691489" y="801489"/>
                    <a:pt x="4443142" y="828000"/>
                  </a:cubicBezTo>
                  <a:cubicBezTo>
                    <a:pt x="4148846" y="863555"/>
                    <a:pt x="4008956" y="832738"/>
                    <a:pt x="3791603" y="828000"/>
                  </a:cubicBezTo>
                  <a:cubicBezTo>
                    <a:pt x="3679492" y="818371"/>
                    <a:pt x="3479710" y="838183"/>
                    <a:pt x="3239452" y="828000"/>
                  </a:cubicBezTo>
                  <a:cubicBezTo>
                    <a:pt x="3023175" y="849815"/>
                    <a:pt x="2826589" y="822745"/>
                    <a:pt x="2736994" y="828000"/>
                  </a:cubicBezTo>
                  <a:cubicBezTo>
                    <a:pt x="2586075" y="961313"/>
                    <a:pt x="2453208" y="676580"/>
                    <a:pt x="2184842" y="828000"/>
                  </a:cubicBezTo>
                  <a:cubicBezTo>
                    <a:pt x="1916973" y="882906"/>
                    <a:pt x="1744966" y="819074"/>
                    <a:pt x="1632691" y="828000"/>
                  </a:cubicBezTo>
                  <a:cubicBezTo>
                    <a:pt x="1585992" y="847542"/>
                    <a:pt x="1284420" y="758757"/>
                    <a:pt x="981152" y="828000"/>
                  </a:cubicBezTo>
                  <a:cubicBezTo>
                    <a:pt x="641431" y="961207"/>
                    <a:pt x="601878" y="630293"/>
                    <a:pt x="125317" y="828000"/>
                  </a:cubicBezTo>
                  <a:cubicBezTo>
                    <a:pt x="44301" y="856047"/>
                    <a:pt x="-1639" y="750579"/>
                    <a:pt x="0" y="702682"/>
                  </a:cubicBezTo>
                  <a:cubicBezTo>
                    <a:pt x="-36241" y="422811"/>
                    <a:pt x="7380" y="351607"/>
                    <a:pt x="0" y="125318"/>
                  </a:cubicBezTo>
                  <a:close/>
                </a:path>
                <a:path w="5220000" h="828000" fill="none" stroke="0" extrusionOk="0">
                  <a:moveTo>
                    <a:pt x="0" y="125318"/>
                  </a:moveTo>
                  <a:cubicBezTo>
                    <a:pt x="14770" y="81331"/>
                    <a:pt x="63107" y="-10334"/>
                    <a:pt x="125317" y="0"/>
                  </a:cubicBezTo>
                  <a:cubicBezTo>
                    <a:pt x="283046" y="3678"/>
                    <a:pt x="604142" y="23494"/>
                    <a:pt x="776856" y="0"/>
                  </a:cubicBezTo>
                  <a:cubicBezTo>
                    <a:pt x="934530" y="-22527"/>
                    <a:pt x="1095373" y="6379"/>
                    <a:pt x="1179926" y="0"/>
                  </a:cubicBezTo>
                  <a:cubicBezTo>
                    <a:pt x="1253815" y="-67566"/>
                    <a:pt x="1572555" y="2416"/>
                    <a:pt x="1732078" y="0"/>
                  </a:cubicBezTo>
                  <a:cubicBezTo>
                    <a:pt x="1861441" y="-26996"/>
                    <a:pt x="2078036" y="38870"/>
                    <a:pt x="2383617" y="0"/>
                  </a:cubicBezTo>
                  <a:cubicBezTo>
                    <a:pt x="2711558" y="-65568"/>
                    <a:pt x="2636219" y="-24211"/>
                    <a:pt x="2886075" y="0"/>
                  </a:cubicBezTo>
                  <a:cubicBezTo>
                    <a:pt x="3147229" y="-29065"/>
                    <a:pt x="3400327" y="51236"/>
                    <a:pt x="3537614" y="0"/>
                  </a:cubicBezTo>
                  <a:cubicBezTo>
                    <a:pt x="3679943" y="-29051"/>
                    <a:pt x="3913415" y="6499"/>
                    <a:pt x="4040072" y="0"/>
                  </a:cubicBezTo>
                  <a:cubicBezTo>
                    <a:pt x="4127355" y="-5093"/>
                    <a:pt x="4402521" y="-25415"/>
                    <a:pt x="4542529" y="0"/>
                  </a:cubicBezTo>
                  <a:cubicBezTo>
                    <a:pt x="4680655" y="-9353"/>
                    <a:pt x="4947644" y="61304"/>
                    <a:pt x="5094681" y="0"/>
                  </a:cubicBezTo>
                  <a:cubicBezTo>
                    <a:pt x="5142154" y="44197"/>
                    <a:pt x="5213195" y="38189"/>
                    <a:pt x="5220000" y="125318"/>
                  </a:cubicBezTo>
                  <a:cubicBezTo>
                    <a:pt x="5246393" y="344483"/>
                    <a:pt x="5158356" y="492101"/>
                    <a:pt x="5220000" y="702682"/>
                  </a:cubicBezTo>
                  <a:cubicBezTo>
                    <a:pt x="5219223" y="787813"/>
                    <a:pt x="5144811" y="825103"/>
                    <a:pt x="5094681" y="828000"/>
                  </a:cubicBezTo>
                  <a:cubicBezTo>
                    <a:pt x="4999924" y="876094"/>
                    <a:pt x="4838125" y="780425"/>
                    <a:pt x="4691610" y="828000"/>
                  </a:cubicBezTo>
                  <a:cubicBezTo>
                    <a:pt x="4529211" y="831092"/>
                    <a:pt x="4405998" y="826295"/>
                    <a:pt x="4288540" y="828000"/>
                  </a:cubicBezTo>
                  <a:cubicBezTo>
                    <a:pt x="4131848" y="845999"/>
                    <a:pt x="3986855" y="804008"/>
                    <a:pt x="3786082" y="828000"/>
                  </a:cubicBezTo>
                  <a:cubicBezTo>
                    <a:pt x="3539971" y="846133"/>
                    <a:pt x="3446200" y="806045"/>
                    <a:pt x="3283624" y="828000"/>
                  </a:cubicBezTo>
                  <a:cubicBezTo>
                    <a:pt x="3091206" y="846523"/>
                    <a:pt x="2879293" y="795566"/>
                    <a:pt x="2731472" y="828000"/>
                  </a:cubicBezTo>
                  <a:cubicBezTo>
                    <a:pt x="2619807" y="826484"/>
                    <a:pt x="2335075" y="745913"/>
                    <a:pt x="2079934" y="828000"/>
                  </a:cubicBezTo>
                  <a:cubicBezTo>
                    <a:pt x="1855431" y="902656"/>
                    <a:pt x="1900718" y="802964"/>
                    <a:pt x="1676863" y="828000"/>
                  </a:cubicBezTo>
                  <a:cubicBezTo>
                    <a:pt x="1460381" y="878350"/>
                    <a:pt x="1250391" y="752238"/>
                    <a:pt x="1124711" y="828000"/>
                  </a:cubicBezTo>
                  <a:cubicBezTo>
                    <a:pt x="939188" y="877321"/>
                    <a:pt x="844206" y="804672"/>
                    <a:pt x="671947" y="828000"/>
                  </a:cubicBezTo>
                  <a:cubicBezTo>
                    <a:pt x="426499" y="855227"/>
                    <a:pt x="251130" y="792899"/>
                    <a:pt x="125317" y="828000"/>
                  </a:cubicBezTo>
                  <a:cubicBezTo>
                    <a:pt x="81186" y="831023"/>
                    <a:pt x="23117" y="762177"/>
                    <a:pt x="0" y="702682"/>
                  </a:cubicBezTo>
                  <a:cubicBezTo>
                    <a:pt x="-86152" y="487723"/>
                    <a:pt x="24835" y="338940"/>
                    <a:pt x="0" y="125318"/>
                  </a:cubicBezTo>
                  <a:close/>
                </a:path>
                <a:path w="5220000" h="828000" fill="none" stroke="0" extrusionOk="0">
                  <a:moveTo>
                    <a:pt x="0" y="125318"/>
                  </a:moveTo>
                  <a:cubicBezTo>
                    <a:pt x="25116" y="82146"/>
                    <a:pt x="78266" y="-5186"/>
                    <a:pt x="125317" y="0"/>
                  </a:cubicBezTo>
                  <a:cubicBezTo>
                    <a:pt x="301923" y="26592"/>
                    <a:pt x="629214" y="-11249"/>
                    <a:pt x="776856" y="0"/>
                  </a:cubicBezTo>
                  <a:cubicBezTo>
                    <a:pt x="926749" y="-46204"/>
                    <a:pt x="1074581" y="23461"/>
                    <a:pt x="1179926" y="0"/>
                  </a:cubicBezTo>
                  <a:cubicBezTo>
                    <a:pt x="1251916" y="-24382"/>
                    <a:pt x="1598419" y="-3380"/>
                    <a:pt x="1732078" y="0"/>
                  </a:cubicBezTo>
                  <a:cubicBezTo>
                    <a:pt x="1909552" y="-62421"/>
                    <a:pt x="2063882" y="-23229"/>
                    <a:pt x="2383617" y="0"/>
                  </a:cubicBezTo>
                  <a:cubicBezTo>
                    <a:pt x="2678631" y="-64218"/>
                    <a:pt x="2649697" y="296"/>
                    <a:pt x="2886075" y="0"/>
                  </a:cubicBezTo>
                  <a:cubicBezTo>
                    <a:pt x="3132624" y="-16954"/>
                    <a:pt x="3375047" y="94749"/>
                    <a:pt x="3537614" y="0"/>
                  </a:cubicBezTo>
                  <a:cubicBezTo>
                    <a:pt x="3681717" y="-19029"/>
                    <a:pt x="3937370" y="-14609"/>
                    <a:pt x="4040072" y="0"/>
                  </a:cubicBezTo>
                  <a:cubicBezTo>
                    <a:pt x="4170474" y="36778"/>
                    <a:pt x="4388177" y="-35103"/>
                    <a:pt x="4542529" y="0"/>
                  </a:cubicBezTo>
                  <a:cubicBezTo>
                    <a:pt x="4722977" y="-9426"/>
                    <a:pt x="4971036" y="94180"/>
                    <a:pt x="5094681" y="0"/>
                  </a:cubicBezTo>
                  <a:cubicBezTo>
                    <a:pt x="5158250" y="43180"/>
                    <a:pt x="5233851" y="52958"/>
                    <a:pt x="5220000" y="125318"/>
                  </a:cubicBezTo>
                  <a:cubicBezTo>
                    <a:pt x="5287819" y="363154"/>
                    <a:pt x="5128875" y="474775"/>
                    <a:pt x="5220000" y="702682"/>
                  </a:cubicBezTo>
                  <a:cubicBezTo>
                    <a:pt x="5239494" y="777180"/>
                    <a:pt x="5146961" y="821082"/>
                    <a:pt x="5094681" y="828000"/>
                  </a:cubicBezTo>
                  <a:cubicBezTo>
                    <a:pt x="4973010" y="847652"/>
                    <a:pt x="4852077" y="789031"/>
                    <a:pt x="4691610" y="828000"/>
                  </a:cubicBezTo>
                  <a:cubicBezTo>
                    <a:pt x="4518988" y="837329"/>
                    <a:pt x="4387656" y="779248"/>
                    <a:pt x="4288540" y="828000"/>
                  </a:cubicBezTo>
                  <a:cubicBezTo>
                    <a:pt x="4140695" y="860090"/>
                    <a:pt x="3986820" y="819282"/>
                    <a:pt x="3786082" y="828000"/>
                  </a:cubicBezTo>
                  <a:cubicBezTo>
                    <a:pt x="3570890" y="844637"/>
                    <a:pt x="3398931" y="781422"/>
                    <a:pt x="3283624" y="828000"/>
                  </a:cubicBezTo>
                  <a:cubicBezTo>
                    <a:pt x="3072223" y="827830"/>
                    <a:pt x="2897784" y="796905"/>
                    <a:pt x="2731472" y="828000"/>
                  </a:cubicBezTo>
                  <a:cubicBezTo>
                    <a:pt x="2556475" y="814864"/>
                    <a:pt x="2318920" y="721112"/>
                    <a:pt x="2079934" y="828000"/>
                  </a:cubicBezTo>
                  <a:cubicBezTo>
                    <a:pt x="1880853" y="887342"/>
                    <a:pt x="1892407" y="825556"/>
                    <a:pt x="1676863" y="828000"/>
                  </a:cubicBezTo>
                  <a:cubicBezTo>
                    <a:pt x="1471081" y="873513"/>
                    <a:pt x="1335910" y="762612"/>
                    <a:pt x="1124711" y="828000"/>
                  </a:cubicBezTo>
                  <a:cubicBezTo>
                    <a:pt x="934349" y="892318"/>
                    <a:pt x="871409" y="832483"/>
                    <a:pt x="671947" y="828000"/>
                  </a:cubicBezTo>
                  <a:cubicBezTo>
                    <a:pt x="526706" y="869807"/>
                    <a:pt x="248153" y="831488"/>
                    <a:pt x="125317" y="828000"/>
                  </a:cubicBezTo>
                  <a:cubicBezTo>
                    <a:pt x="78056" y="829188"/>
                    <a:pt x="2796" y="744437"/>
                    <a:pt x="0" y="702682"/>
                  </a:cubicBezTo>
                  <a:cubicBezTo>
                    <a:pt x="-68527" y="482033"/>
                    <a:pt x="91601" y="381912"/>
                    <a:pt x="0" y="125318"/>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5267325"/>
                        <a:gd name="connsiteY0" fmla="*/ 125318 h 828000"/>
                        <a:gd name="connsiteX1" fmla="*/ 126454 w 5267325"/>
                        <a:gd name="connsiteY1" fmla="*/ 0 h 828000"/>
                        <a:gd name="connsiteX2" fmla="*/ 783900 w 5267325"/>
                        <a:gd name="connsiteY2" fmla="*/ 0 h 828000"/>
                        <a:gd name="connsiteX3" fmla="*/ 1190624 w 5267325"/>
                        <a:gd name="connsiteY3" fmla="*/ 0 h 828000"/>
                        <a:gd name="connsiteX4" fmla="*/ 1747782 w 5267325"/>
                        <a:gd name="connsiteY4" fmla="*/ 0 h 828000"/>
                        <a:gd name="connsiteX5" fmla="*/ 2405228 w 5267325"/>
                        <a:gd name="connsiteY5" fmla="*/ 0 h 828000"/>
                        <a:gd name="connsiteX6" fmla="*/ 2912241 w 5267325"/>
                        <a:gd name="connsiteY6" fmla="*/ 0 h 828000"/>
                        <a:gd name="connsiteX7" fmla="*/ 3569687 w 5267325"/>
                        <a:gd name="connsiteY7" fmla="*/ 0 h 828000"/>
                        <a:gd name="connsiteX8" fmla="*/ 4076700 w 5267325"/>
                        <a:gd name="connsiteY8" fmla="*/ 0 h 828000"/>
                        <a:gd name="connsiteX9" fmla="*/ 4583712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734145 w 5267325"/>
                        <a:gd name="connsiteY14" fmla="*/ 828000 h 828000"/>
                        <a:gd name="connsiteX15" fmla="*/ 4327421 w 5267325"/>
                        <a:gd name="connsiteY15" fmla="*/ 828000 h 828000"/>
                        <a:gd name="connsiteX16" fmla="*/ 3820407 w 5267325"/>
                        <a:gd name="connsiteY16" fmla="*/ 828000 h 828000"/>
                        <a:gd name="connsiteX17" fmla="*/ 3313394 w 5267325"/>
                        <a:gd name="connsiteY17" fmla="*/ 828000 h 828000"/>
                        <a:gd name="connsiteX18" fmla="*/ 2756236 w 5267325"/>
                        <a:gd name="connsiteY18" fmla="*/ 828000 h 828000"/>
                        <a:gd name="connsiteX19" fmla="*/ 2098791 w 5267325"/>
                        <a:gd name="connsiteY19" fmla="*/ 828000 h 828000"/>
                        <a:gd name="connsiteX20" fmla="*/ 1692066 w 5267325"/>
                        <a:gd name="connsiteY20" fmla="*/ 828000 h 828000"/>
                        <a:gd name="connsiteX21" fmla="*/ 1134908 w 5267325"/>
                        <a:gd name="connsiteY21" fmla="*/ 828000 h 828000"/>
                        <a:gd name="connsiteX22" fmla="*/ 678039 w 5267325"/>
                        <a:gd name="connsiteY22" fmla="*/ 828000 h 828000"/>
                        <a:gd name="connsiteX23" fmla="*/ 126454 w 5267325"/>
                        <a:gd name="connsiteY23" fmla="*/ 828000 h 828000"/>
                        <a:gd name="connsiteX24" fmla="*/ 0 w 5267325"/>
                        <a:gd name="connsiteY24" fmla="*/ 702682 h 828000"/>
                        <a:gd name="connsiteX25" fmla="*/ 0 w 5267325"/>
                        <a:gd name="connsiteY25" fmla="*/ 125318 h 828000"/>
                        <a:gd name="connsiteX0" fmla="*/ 0 w 5267325"/>
                        <a:gd name="connsiteY0" fmla="*/ 125318 h 828000"/>
                        <a:gd name="connsiteX1" fmla="*/ 126454 w 5267325"/>
                        <a:gd name="connsiteY1" fmla="*/ 0 h 828000"/>
                        <a:gd name="connsiteX2" fmla="*/ 683612 w 5267325"/>
                        <a:gd name="connsiteY2" fmla="*/ 0 h 828000"/>
                        <a:gd name="connsiteX3" fmla="*/ 1240768 w 5267325"/>
                        <a:gd name="connsiteY3" fmla="*/ 0 h 828000"/>
                        <a:gd name="connsiteX4" fmla="*/ 1697637 w 5267325"/>
                        <a:gd name="connsiteY4" fmla="*/ 0 h 828000"/>
                        <a:gd name="connsiteX5" fmla="*/ 2204650 w 5267325"/>
                        <a:gd name="connsiteY5" fmla="*/ 0 h 828000"/>
                        <a:gd name="connsiteX6" fmla="*/ 2811952 w 5267325"/>
                        <a:gd name="connsiteY6" fmla="*/ 0 h 828000"/>
                        <a:gd name="connsiteX7" fmla="*/ 3369110 w 5267325"/>
                        <a:gd name="connsiteY7" fmla="*/ 0 h 828000"/>
                        <a:gd name="connsiteX8" fmla="*/ 4026556 w 5267325"/>
                        <a:gd name="connsiteY8" fmla="*/ 0 h 828000"/>
                        <a:gd name="connsiteX9" fmla="*/ 4533569 w 5267325"/>
                        <a:gd name="connsiteY9" fmla="*/ 0 h 828000"/>
                        <a:gd name="connsiteX10" fmla="*/ 5140870 w 5267325"/>
                        <a:gd name="connsiteY10" fmla="*/ 0 h 828000"/>
                        <a:gd name="connsiteX11" fmla="*/ 5267325 w 5267325"/>
                        <a:gd name="connsiteY11" fmla="*/ 125318 h 828000"/>
                        <a:gd name="connsiteX12" fmla="*/ 5267325 w 5267325"/>
                        <a:gd name="connsiteY12" fmla="*/ 702682 h 828000"/>
                        <a:gd name="connsiteX13" fmla="*/ 5140870 w 5267325"/>
                        <a:gd name="connsiteY13" fmla="*/ 828000 h 828000"/>
                        <a:gd name="connsiteX14" fmla="*/ 4483424 w 5267325"/>
                        <a:gd name="connsiteY14" fmla="*/ 828000 h 828000"/>
                        <a:gd name="connsiteX15" fmla="*/ 3825979 w 5267325"/>
                        <a:gd name="connsiteY15" fmla="*/ 828000 h 828000"/>
                        <a:gd name="connsiteX16" fmla="*/ 3268822 w 5267325"/>
                        <a:gd name="connsiteY16" fmla="*/ 828000 h 828000"/>
                        <a:gd name="connsiteX17" fmla="*/ 2761808 w 5267325"/>
                        <a:gd name="connsiteY17" fmla="*/ 828000 h 828000"/>
                        <a:gd name="connsiteX18" fmla="*/ 2204650 w 5267325"/>
                        <a:gd name="connsiteY18" fmla="*/ 828000 h 828000"/>
                        <a:gd name="connsiteX19" fmla="*/ 1647494 w 5267325"/>
                        <a:gd name="connsiteY19" fmla="*/ 828000 h 828000"/>
                        <a:gd name="connsiteX20" fmla="*/ 990048 w 5267325"/>
                        <a:gd name="connsiteY20" fmla="*/ 828000 h 828000"/>
                        <a:gd name="connsiteX21" fmla="*/ 126454 w 5267325"/>
                        <a:gd name="connsiteY21" fmla="*/ 828000 h 828000"/>
                        <a:gd name="connsiteX22" fmla="*/ 0 w 5267325"/>
                        <a:gd name="connsiteY22" fmla="*/ 702682 h 828000"/>
                        <a:gd name="connsiteX23" fmla="*/ 0 w 5267325"/>
                        <a:gd name="connsiteY23" fmla="*/ 125318 h 82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67325" h="828000" fill="none" extrusionOk="0">
                          <a:moveTo>
                            <a:pt x="0" y="125318"/>
                          </a:moveTo>
                          <a:cubicBezTo>
                            <a:pt x="21115" y="74428"/>
                            <a:pt x="73340" y="-577"/>
                            <a:pt x="126454" y="0"/>
                          </a:cubicBezTo>
                          <a:cubicBezTo>
                            <a:pt x="306762" y="16115"/>
                            <a:pt x="638826" y="10025"/>
                            <a:pt x="783900" y="0"/>
                          </a:cubicBezTo>
                          <a:cubicBezTo>
                            <a:pt x="914358" y="-44760"/>
                            <a:pt x="1076940" y="-5345"/>
                            <a:pt x="1190624" y="0"/>
                          </a:cubicBezTo>
                          <a:cubicBezTo>
                            <a:pt x="1277969" y="4878"/>
                            <a:pt x="1596580" y="36778"/>
                            <a:pt x="1747782" y="0"/>
                          </a:cubicBezTo>
                          <a:cubicBezTo>
                            <a:pt x="1902051" y="-37010"/>
                            <a:pt x="2060963" y="-8227"/>
                            <a:pt x="2405228" y="0"/>
                          </a:cubicBezTo>
                          <a:cubicBezTo>
                            <a:pt x="2712201" y="-50855"/>
                            <a:pt x="2679362" y="825"/>
                            <a:pt x="2912241" y="0"/>
                          </a:cubicBezTo>
                          <a:cubicBezTo>
                            <a:pt x="3142350" y="12035"/>
                            <a:pt x="3402478" y="47639"/>
                            <a:pt x="3569687" y="0"/>
                          </a:cubicBezTo>
                          <a:cubicBezTo>
                            <a:pt x="3710533" y="-38167"/>
                            <a:pt x="3972295" y="15473"/>
                            <a:pt x="4076700" y="0"/>
                          </a:cubicBezTo>
                          <a:cubicBezTo>
                            <a:pt x="4202940" y="-9294"/>
                            <a:pt x="4422476" y="-18834"/>
                            <a:pt x="4583712" y="0"/>
                          </a:cubicBezTo>
                          <a:cubicBezTo>
                            <a:pt x="4760351" y="13806"/>
                            <a:pt x="4990148" y="54103"/>
                            <a:pt x="5140870" y="0"/>
                          </a:cubicBezTo>
                          <a:cubicBezTo>
                            <a:pt x="5211398" y="32012"/>
                            <a:pt x="5277828" y="45287"/>
                            <a:pt x="5267325" y="125318"/>
                          </a:cubicBezTo>
                          <a:cubicBezTo>
                            <a:pt x="5310764" y="355144"/>
                            <a:pt x="5188299" y="472132"/>
                            <a:pt x="5267325" y="702682"/>
                          </a:cubicBezTo>
                          <a:cubicBezTo>
                            <a:pt x="5279554" y="775051"/>
                            <a:pt x="5198959" y="807145"/>
                            <a:pt x="5140870" y="828000"/>
                          </a:cubicBezTo>
                          <a:cubicBezTo>
                            <a:pt x="5020305" y="831086"/>
                            <a:pt x="4899317" y="789879"/>
                            <a:pt x="4734145" y="828000"/>
                          </a:cubicBezTo>
                          <a:cubicBezTo>
                            <a:pt x="4567619" y="863745"/>
                            <a:pt x="4449571" y="802282"/>
                            <a:pt x="4327421" y="828000"/>
                          </a:cubicBezTo>
                          <a:cubicBezTo>
                            <a:pt x="4190718" y="858970"/>
                            <a:pt x="4060415" y="805197"/>
                            <a:pt x="3820407" y="828000"/>
                          </a:cubicBezTo>
                          <a:cubicBezTo>
                            <a:pt x="3605985" y="854009"/>
                            <a:pt x="3460864" y="799737"/>
                            <a:pt x="3313394" y="828000"/>
                          </a:cubicBezTo>
                          <a:cubicBezTo>
                            <a:pt x="3108039" y="831408"/>
                            <a:pt x="2897276" y="794480"/>
                            <a:pt x="2756236" y="828000"/>
                          </a:cubicBezTo>
                          <a:cubicBezTo>
                            <a:pt x="2582400" y="821651"/>
                            <a:pt x="2315647" y="719395"/>
                            <a:pt x="2098791" y="828000"/>
                          </a:cubicBezTo>
                          <a:cubicBezTo>
                            <a:pt x="1901759" y="886020"/>
                            <a:pt x="1897833" y="808597"/>
                            <a:pt x="1692066" y="828000"/>
                          </a:cubicBezTo>
                          <a:cubicBezTo>
                            <a:pt x="1487763" y="875415"/>
                            <a:pt x="1350280" y="793291"/>
                            <a:pt x="1134908" y="828000"/>
                          </a:cubicBezTo>
                          <a:cubicBezTo>
                            <a:pt x="950156" y="886217"/>
                            <a:pt x="879288" y="835106"/>
                            <a:pt x="678039" y="828000"/>
                          </a:cubicBezTo>
                          <a:cubicBezTo>
                            <a:pt x="509962" y="871874"/>
                            <a:pt x="234758" y="817960"/>
                            <a:pt x="126454" y="828000"/>
                          </a:cubicBezTo>
                          <a:cubicBezTo>
                            <a:pt x="77040" y="826349"/>
                            <a:pt x="1724" y="743751"/>
                            <a:pt x="0" y="702682"/>
                          </a:cubicBezTo>
                          <a:cubicBezTo>
                            <a:pt x="-53269" y="497556"/>
                            <a:pt x="72477" y="417232"/>
                            <a:pt x="0" y="125318"/>
                          </a:cubicBezTo>
                          <a:close/>
                        </a:path>
                        <a:path w="5267325" h="828000" stroke="0" extrusionOk="0">
                          <a:moveTo>
                            <a:pt x="0" y="125318"/>
                          </a:moveTo>
                          <a:cubicBezTo>
                            <a:pt x="-1508" y="60925"/>
                            <a:pt x="65808" y="-1370"/>
                            <a:pt x="126454" y="0"/>
                          </a:cubicBezTo>
                          <a:cubicBezTo>
                            <a:pt x="341512" y="-32740"/>
                            <a:pt x="424964" y="45452"/>
                            <a:pt x="683612" y="0"/>
                          </a:cubicBezTo>
                          <a:cubicBezTo>
                            <a:pt x="940818" y="-70662"/>
                            <a:pt x="1007087" y="-6637"/>
                            <a:pt x="1240768" y="0"/>
                          </a:cubicBezTo>
                          <a:cubicBezTo>
                            <a:pt x="1465668" y="-2701"/>
                            <a:pt x="1490915" y="5466"/>
                            <a:pt x="1697637" y="0"/>
                          </a:cubicBezTo>
                          <a:cubicBezTo>
                            <a:pt x="1919174" y="-6171"/>
                            <a:pt x="2053516" y="2533"/>
                            <a:pt x="2204650" y="0"/>
                          </a:cubicBezTo>
                          <a:cubicBezTo>
                            <a:pt x="2332712" y="-41457"/>
                            <a:pt x="2635824" y="22183"/>
                            <a:pt x="2811952" y="0"/>
                          </a:cubicBezTo>
                          <a:cubicBezTo>
                            <a:pt x="3009626" y="-41534"/>
                            <a:pt x="3100910" y="62356"/>
                            <a:pt x="3369110" y="0"/>
                          </a:cubicBezTo>
                          <a:cubicBezTo>
                            <a:pt x="3623371" y="-68881"/>
                            <a:pt x="3817576" y="42294"/>
                            <a:pt x="4026556" y="0"/>
                          </a:cubicBezTo>
                          <a:cubicBezTo>
                            <a:pt x="4220099" y="-24368"/>
                            <a:pt x="4380060" y="30492"/>
                            <a:pt x="4533569" y="0"/>
                          </a:cubicBezTo>
                          <a:cubicBezTo>
                            <a:pt x="4681258" y="-34280"/>
                            <a:pt x="4838869" y="16709"/>
                            <a:pt x="5140870" y="0"/>
                          </a:cubicBezTo>
                          <a:cubicBezTo>
                            <a:pt x="5192734" y="-22233"/>
                            <a:pt x="5279837" y="42862"/>
                            <a:pt x="5267325" y="125318"/>
                          </a:cubicBezTo>
                          <a:cubicBezTo>
                            <a:pt x="5260717" y="309727"/>
                            <a:pt x="5274854" y="394143"/>
                            <a:pt x="5267325" y="702682"/>
                          </a:cubicBezTo>
                          <a:cubicBezTo>
                            <a:pt x="5262863" y="782181"/>
                            <a:pt x="5198185" y="838143"/>
                            <a:pt x="5140870" y="828000"/>
                          </a:cubicBezTo>
                          <a:cubicBezTo>
                            <a:pt x="4884762" y="862882"/>
                            <a:pt x="4742304" y="807111"/>
                            <a:pt x="4483424" y="828000"/>
                          </a:cubicBezTo>
                          <a:cubicBezTo>
                            <a:pt x="4194842" y="850425"/>
                            <a:pt x="4005509" y="823174"/>
                            <a:pt x="3825979" y="828000"/>
                          </a:cubicBezTo>
                          <a:cubicBezTo>
                            <a:pt x="3697012" y="826198"/>
                            <a:pt x="3471059" y="827101"/>
                            <a:pt x="3268822" y="828000"/>
                          </a:cubicBezTo>
                          <a:cubicBezTo>
                            <a:pt x="3072463" y="839057"/>
                            <a:pt x="2867012" y="805770"/>
                            <a:pt x="2761808" y="828000"/>
                          </a:cubicBezTo>
                          <a:cubicBezTo>
                            <a:pt x="2636303" y="896060"/>
                            <a:pt x="2468235" y="725085"/>
                            <a:pt x="2204650" y="828000"/>
                          </a:cubicBezTo>
                          <a:cubicBezTo>
                            <a:pt x="1939974" y="886815"/>
                            <a:pt x="1791752" y="800899"/>
                            <a:pt x="1647494" y="828000"/>
                          </a:cubicBezTo>
                          <a:cubicBezTo>
                            <a:pt x="1538081" y="855825"/>
                            <a:pt x="1247697" y="757318"/>
                            <a:pt x="990048" y="828000"/>
                          </a:cubicBezTo>
                          <a:cubicBezTo>
                            <a:pt x="703092" y="928591"/>
                            <a:pt x="578393" y="692720"/>
                            <a:pt x="126454" y="828000"/>
                          </a:cubicBezTo>
                          <a:cubicBezTo>
                            <a:pt x="49784" y="839057"/>
                            <a:pt x="2645" y="762646"/>
                            <a:pt x="0" y="702682"/>
                          </a:cubicBezTo>
                          <a:cubicBezTo>
                            <a:pt x="-22454" y="424880"/>
                            <a:pt x="7782" y="338955"/>
                            <a:pt x="0" y="125318"/>
                          </a:cubicBezTo>
                          <a:close/>
                        </a:path>
                        <a:path w="5267325" h="828000" fill="none" stroke="0" extrusionOk="0">
                          <a:moveTo>
                            <a:pt x="0" y="125318"/>
                          </a:moveTo>
                          <a:cubicBezTo>
                            <a:pt x="15763" y="76238"/>
                            <a:pt x="66618" y="-10754"/>
                            <a:pt x="126454" y="0"/>
                          </a:cubicBezTo>
                          <a:cubicBezTo>
                            <a:pt x="302046" y="-8285"/>
                            <a:pt x="634859" y="1103"/>
                            <a:pt x="783900" y="0"/>
                          </a:cubicBezTo>
                          <a:cubicBezTo>
                            <a:pt x="945558" y="-20010"/>
                            <a:pt x="1088987" y="23787"/>
                            <a:pt x="1190624" y="0"/>
                          </a:cubicBezTo>
                          <a:cubicBezTo>
                            <a:pt x="1274712" y="-57091"/>
                            <a:pt x="1607731" y="8634"/>
                            <a:pt x="1747782" y="0"/>
                          </a:cubicBezTo>
                          <a:cubicBezTo>
                            <a:pt x="1902790" y="-38687"/>
                            <a:pt x="2109752" y="26926"/>
                            <a:pt x="2405228" y="0"/>
                          </a:cubicBezTo>
                          <a:cubicBezTo>
                            <a:pt x="2719108" y="-66457"/>
                            <a:pt x="2658108" y="-1607"/>
                            <a:pt x="2912241" y="0"/>
                          </a:cubicBezTo>
                          <a:cubicBezTo>
                            <a:pt x="3172185" y="-36430"/>
                            <a:pt x="3431793" y="45432"/>
                            <a:pt x="3569687" y="0"/>
                          </a:cubicBezTo>
                          <a:cubicBezTo>
                            <a:pt x="3711017" y="-27267"/>
                            <a:pt x="3968819" y="5238"/>
                            <a:pt x="4076700" y="0"/>
                          </a:cubicBezTo>
                          <a:cubicBezTo>
                            <a:pt x="4187280" y="3361"/>
                            <a:pt x="4444742" y="-22807"/>
                            <a:pt x="4583712" y="0"/>
                          </a:cubicBezTo>
                          <a:cubicBezTo>
                            <a:pt x="4741345" y="-39697"/>
                            <a:pt x="5015831" y="58447"/>
                            <a:pt x="5140870" y="0"/>
                          </a:cubicBezTo>
                          <a:cubicBezTo>
                            <a:pt x="5195518" y="33987"/>
                            <a:pt x="5277965" y="49986"/>
                            <a:pt x="5267325" y="125318"/>
                          </a:cubicBezTo>
                          <a:cubicBezTo>
                            <a:pt x="5301933" y="362571"/>
                            <a:pt x="5189016" y="470044"/>
                            <a:pt x="5267325" y="702682"/>
                          </a:cubicBezTo>
                          <a:cubicBezTo>
                            <a:pt x="5271651" y="775927"/>
                            <a:pt x="5200874" y="829045"/>
                            <a:pt x="5140870" y="828000"/>
                          </a:cubicBezTo>
                          <a:cubicBezTo>
                            <a:pt x="5040265" y="859919"/>
                            <a:pt x="4878642" y="783723"/>
                            <a:pt x="4734145" y="828000"/>
                          </a:cubicBezTo>
                          <a:cubicBezTo>
                            <a:pt x="4562302" y="859436"/>
                            <a:pt x="4449738" y="811249"/>
                            <a:pt x="4327421" y="828000"/>
                          </a:cubicBezTo>
                          <a:cubicBezTo>
                            <a:pt x="4176170" y="836279"/>
                            <a:pt x="4017106" y="804148"/>
                            <a:pt x="3820407" y="828000"/>
                          </a:cubicBezTo>
                          <a:cubicBezTo>
                            <a:pt x="3577751" y="845024"/>
                            <a:pt x="3464709" y="794646"/>
                            <a:pt x="3313394" y="828000"/>
                          </a:cubicBezTo>
                          <a:cubicBezTo>
                            <a:pt x="3121111" y="840000"/>
                            <a:pt x="2910380" y="791713"/>
                            <a:pt x="2756236" y="828000"/>
                          </a:cubicBezTo>
                          <a:cubicBezTo>
                            <a:pt x="2610301" y="850964"/>
                            <a:pt x="2345241" y="756820"/>
                            <a:pt x="2098791" y="828000"/>
                          </a:cubicBezTo>
                          <a:cubicBezTo>
                            <a:pt x="1880312" y="911885"/>
                            <a:pt x="1913244" y="816598"/>
                            <a:pt x="1692066" y="828000"/>
                          </a:cubicBezTo>
                          <a:cubicBezTo>
                            <a:pt x="1467713" y="854553"/>
                            <a:pt x="1306509" y="744006"/>
                            <a:pt x="1134908" y="828000"/>
                          </a:cubicBezTo>
                          <a:cubicBezTo>
                            <a:pt x="954025" y="879744"/>
                            <a:pt x="859502" y="794479"/>
                            <a:pt x="678039" y="828000"/>
                          </a:cubicBezTo>
                          <a:cubicBezTo>
                            <a:pt x="505538" y="828580"/>
                            <a:pt x="304919" y="826323"/>
                            <a:pt x="126454" y="828000"/>
                          </a:cubicBezTo>
                          <a:cubicBezTo>
                            <a:pt x="69984" y="833600"/>
                            <a:pt x="12032" y="758439"/>
                            <a:pt x="0" y="702682"/>
                          </a:cubicBezTo>
                          <a:cubicBezTo>
                            <a:pt x="-46400" y="493934"/>
                            <a:pt x="54812" y="370910"/>
                            <a:pt x="0" y="125318"/>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pic>
          <p:nvPicPr>
            <p:cNvPr id="14" name="Picture 13">
              <a:extLst>
                <a:ext uri="{FF2B5EF4-FFF2-40B4-BE49-F238E27FC236}">
                  <a16:creationId xmlns:a16="http://schemas.microsoft.com/office/drawing/2014/main" id="{11166BAC-8B14-E155-CCAD-77DA130C5F5C}"/>
                </a:ext>
              </a:extLst>
            </p:cNvPr>
            <p:cNvPicPr>
              <a:picLocks noChangeAspect="1"/>
            </p:cNvPicPr>
            <p:nvPr/>
          </p:nvPicPr>
          <p:blipFill>
            <a:blip r:embed="rId9"/>
            <a:stretch>
              <a:fillRect/>
            </a:stretch>
          </p:blipFill>
          <p:spPr>
            <a:xfrm>
              <a:off x="6610014" y="2049799"/>
              <a:ext cx="593217" cy="828000"/>
            </a:xfrm>
            <a:prstGeom prst="rect">
              <a:avLst/>
            </a:prstGeom>
          </p:spPr>
        </p:pic>
        <p:sp>
          <p:nvSpPr>
            <p:cNvPr id="15" name="TextBox 14">
              <a:extLst>
                <a:ext uri="{FF2B5EF4-FFF2-40B4-BE49-F238E27FC236}">
                  <a16:creationId xmlns:a16="http://schemas.microsoft.com/office/drawing/2014/main" id="{5D21926B-AE2B-D0A3-6066-E7345F15265D}"/>
                </a:ext>
              </a:extLst>
            </p:cNvPr>
            <p:cNvSpPr txBox="1"/>
            <p:nvPr/>
          </p:nvSpPr>
          <p:spPr>
            <a:xfrm>
              <a:off x="6898655" y="2226381"/>
              <a:ext cx="5221693"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
                  <a:ea typeface="+mn-ea"/>
                  <a:cs typeface="+mn-cs"/>
                </a:rPr>
                <a:t>Chữ</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hoa</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1" i="0" u="none" strike="noStrike" kern="1200" cap="none" spc="0" normalizeH="0" baseline="0" noProof="0" dirty="0">
                  <a:ln>
                    <a:noFill/>
                  </a:ln>
                  <a:solidFill>
                    <a:srgbClr val="000000"/>
                  </a:solidFill>
                  <a:effectLst/>
                  <a:uLnTx/>
                  <a:uFillTx/>
                  <a:latin typeface="Arial"/>
                  <a:ea typeface="+mn-ea"/>
                  <a:cs typeface="+mn-cs"/>
                </a:rPr>
                <a:t>Ư</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rộng</a:t>
              </a:r>
              <a:r>
                <a:rPr kumimoji="0" lang="en-US" sz="2800" b="0" i="0" u="none" strike="noStrike" kern="1200" cap="none" spc="0" normalizeH="0" baseline="0" noProof="0" dirty="0">
                  <a:ln>
                    <a:noFill/>
                  </a:ln>
                  <a:solidFill>
                    <a:srgbClr val="000000"/>
                  </a:solidFill>
                  <a:effectLst/>
                  <a:uLnTx/>
                  <a:uFillTx/>
                  <a:latin typeface="Arial"/>
                  <a:ea typeface="+mn-ea"/>
                  <a:cs typeface="+mn-cs"/>
                </a:rPr>
                <a:t> </a:t>
              </a:r>
              <a:r>
                <a:rPr kumimoji="0" lang="en-US" sz="2800" b="0" i="0" u="none" strike="noStrike" kern="1200" cap="none" spc="0" normalizeH="0" baseline="0" noProof="0" dirty="0" err="1">
                  <a:ln>
                    <a:noFill/>
                  </a:ln>
                  <a:solidFill>
                    <a:srgbClr val="000000"/>
                  </a:solidFill>
                  <a:effectLst/>
                  <a:uLnTx/>
                  <a:uFillTx/>
                  <a:latin typeface="Arial"/>
                  <a:ea typeface="+mn-ea"/>
                  <a:cs typeface="+mn-cs"/>
                </a:rPr>
                <a:t>mấy</a:t>
              </a:r>
              <a:r>
                <a:rPr kumimoji="0" lang="en-US" sz="2800" b="0" i="0" u="none" strike="noStrike" kern="1200" cap="none" spc="0" normalizeH="0" baseline="0" noProof="0" dirty="0">
                  <a:ln>
                    <a:noFill/>
                  </a:ln>
                  <a:solidFill>
                    <a:srgbClr val="000000"/>
                  </a:solidFill>
                  <a:effectLst/>
                  <a:uLnTx/>
                  <a:uFillTx/>
                  <a:latin typeface="Arial"/>
                  <a:ea typeface="+mn-ea"/>
                  <a:cs typeface="+mn-cs"/>
                </a:rPr>
                <a:t> ô li?</a:t>
              </a:r>
            </a:p>
          </p:txBody>
        </p:sp>
      </p:grpSp>
      <p:grpSp>
        <p:nvGrpSpPr>
          <p:cNvPr id="16" name="Group 15">
            <a:extLst>
              <a:ext uri="{FF2B5EF4-FFF2-40B4-BE49-F238E27FC236}">
                <a16:creationId xmlns:a16="http://schemas.microsoft.com/office/drawing/2014/main" id="{4D816780-9CDB-BE52-5026-09BF6201C31E}"/>
              </a:ext>
            </a:extLst>
          </p:cNvPr>
          <p:cNvGrpSpPr/>
          <p:nvPr/>
        </p:nvGrpSpPr>
        <p:grpSpPr>
          <a:xfrm>
            <a:off x="2395052" y="3203348"/>
            <a:ext cx="8944722" cy="989259"/>
            <a:chOff x="6323145" y="3373361"/>
            <a:chExt cx="5673108" cy="1424528"/>
          </a:xfrm>
        </p:grpSpPr>
        <p:grpSp>
          <p:nvGrpSpPr>
            <p:cNvPr id="17" name="Group 16">
              <a:extLst>
                <a:ext uri="{FF2B5EF4-FFF2-40B4-BE49-F238E27FC236}">
                  <a16:creationId xmlns:a16="http://schemas.microsoft.com/office/drawing/2014/main" id="{131EDB81-CEDE-D859-1464-888293ADF24A}"/>
                </a:ext>
              </a:extLst>
            </p:cNvPr>
            <p:cNvGrpSpPr/>
            <p:nvPr/>
          </p:nvGrpSpPr>
          <p:grpSpPr>
            <a:xfrm>
              <a:off x="6323145" y="3373361"/>
              <a:ext cx="5673108" cy="1424528"/>
              <a:chOff x="6456495" y="3429000"/>
              <a:chExt cx="5673108" cy="1424528"/>
            </a:xfrm>
          </p:grpSpPr>
          <p:sp>
            <p:nvSpPr>
              <p:cNvPr id="19" name="Rectangle: Rounded Corners 53">
                <a:extLst>
                  <a:ext uri="{FF2B5EF4-FFF2-40B4-BE49-F238E27FC236}">
                    <a16:creationId xmlns:a16="http://schemas.microsoft.com/office/drawing/2014/main" id="{AA0EBA02-4995-276E-407E-F474D2828162}"/>
                  </a:ext>
                </a:extLst>
              </p:cNvPr>
              <p:cNvSpPr/>
              <p:nvPr/>
            </p:nvSpPr>
            <p:spPr>
              <a:xfrm>
                <a:off x="6909603" y="3429000"/>
                <a:ext cx="5220000" cy="1368000"/>
              </a:xfrm>
              <a:custGeom>
                <a:avLst/>
                <a:gdLst>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 name="connsiteX0" fmla="*/ 0 w 5220000"/>
                  <a:gd name="connsiteY0" fmla="*/ 207046 h 1368000"/>
                  <a:gd name="connsiteX1" fmla="*/ 207046 w 5220000"/>
                  <a:gd name="connsiteY1" fmla="*/ 0 h 1368000"/>
                  <a:gd name="connsiteX2" fmla="*/ 741036 w 5220000"/>
                  <a:gd name="connsiteY2" fmla="*/ 0 h 1368000"/>
                  <a:gd name="connsiteX3" fmla="*/ 1275025 w 5220000"/>
                  <a:gd name="connsiteY3" fmla="*/ 0 h 1368000"/>
                  <a:gd name="connsiteX4" fmla="*/ 1712897 w 5220000"/>
                  <a:gd name="connsiteY4" fmla="*/ 0 h 1368000"/>
                  <a:gd name="connsiteX5" fmla="*/ 2198827 w 5220000"/>
                  <a:gd name="connsiteY5" fmla="*/ 0 h 1368000"/>
                  <a:gd name="connsiteX6" fmla="*/ 2780876 w 5220000"/>
                  <a:gd name="connsiteY6" fmla="*/ 0 h 1368000"/>
                  <a:gd name="connsiteX7" fmla="*/ 3314865 w 5220000"/>
                  <a:gd name="connsiteY7" fmla="*/ 0 h 1368000"/>
                  <a:gd name="connsiteX8" fmla="*/ 3944973 w 5220000"/>
                  <a:gd name="connsiteY8" fmla="*/ 0 h 1368000"/>
                  <a:gd name="connsiteX9" fmla="*/ 4430903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430903 w 5220000"/>
                  <a:gd name="connsiteY15" fmla="*/ 1368000 h 1368000"/>
                  <a:gd name="connsiteX16" fmla="*/ 3896914 w 5220000"/>
                  <a:gd name="connsiteY16" fmla="*/ 1368000 h 1368000"/>
                  <a:gd name="connsiteX17" fmla="*/ 3410983 w 5220000"/>
                  <a:gd name="connsiteY17" fmla="*/ 1368000 h 1368000"/>
                  <a:gd name="connsiteX18" fmla="*/ 2876994 w 5220000"/>
                  <a:gd name="connsiteY18" fmla="*/ 1368000 h 1368000"/>
                  <a:gd name="connsiteX19" fmla="*/ 2343004 w 5220000"/>
                  <a:gd name="connsiteY19" fmla="*/ 1368000 h 1368000"/>
                  <a:gd name="connsiteX20" fmla="*/ 1712897 w 5220000"/>
                  <a:gd name="connsiteY20" fmla="*/ 1368000 h 1368000"/>
                  <a:gd name="connsiteX21" fmla="*/ 1323084 w 5220000"/>
                  <a:gd name="connsiteY21" fmla="*/ 1368000 h 1368000"/>
                  <a:gd name="connsiteX22" fmla="*/ 837154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703077 h 1368000"/>
                  <a:gd name="connsiteX26" fmla="*/ 0 w 5220000"/>
                  <a:gd name="connsiteY26" fmla="*/ 207046 h 1368000"/>
                  <a:gd name="connsiteX0" fmla="*/ 0 w 5220000"/>
                  <a:gd name="connsiteY0" fmla="*/ 207046 h 1368000"/>
                  <a:gd name="connsiteX1" fmla="*/ 207046 w 5220000"/>
                  <a:gd name="connsiteY1" fmla="*/ 0 h 1368000"/>
                  <a:gd name="connsiteX2" fmla="*/ 692976 w 5220000"/>
                  <a:gd name="connsiteY2" fmla="*/ 0 h 1368000"/>
                  <a:gd name="connsiteX3" fmla="*/ 1178907 w 5220000"/>
                  <a:gd name="connsiteY3" fmla="*/ 0 h 1368000"/>
                  <a:gd name="connsiteX4" fmla="*/ 1809015 w 5220000"/>
                  <a:gd name="connsiteY4" fmla="*/ 0 h 1368000"/>
                  <a:gd name="connsiteX5" fmla="*/ 2294945 w 5220000"/>
                  <a:gd name="connsiteY5" fmla="*/ 0 h 1368000"/>
                  <a:gd name="connsiteX6" fmla="*/ 2780876 w 5220000"/>
                  <a:gd name="connsiteY6" fmla="*/ 0 h 1368000"/>
                  <a:gd name="connsiteX7" fmla="*/ 3314865 w 5220000"/>
                  <a:gd name="connsiteY7" fmla="*/ 0 h 1368000"/>
                  <a:gd name="connsiteX8" fmla="*/ 3704678 w 5220000"/>
                  <a:gd name="connsiteY8" fmla="*/ 0 h 1368000"/>
                  <a:gd name="connsiteX9" fmla="*/ 4094490 w 5220000"/>
                  <a:gd name="connsiteY9" fmla="*/ 0 h 1368000"/>
                  <a:gd name="connsiteX10" fmla="*/ 5012952 w 5220000"/>
                  <a:gd name="connsiteY10" fmla="*/ 0 h 1368000"/>
                  <a:gd name="connsiteX11" fmla="*/ 5220000 w 5220000"/>
                  <a:gd name="connsiteY11" fmla="*/ 207046 h 1368000"/>
                  <a:gd name="connsiteX12" fmla="*/ 5220000 w 5220000"/>
                  <a:gd name="connsiteY12" fmla="*/ 655381 h 1368000"/>
                  <a:gd name="connsiteX13" fmla="*/ 5220000 w 5220000"/>
                  <a:gd name="connsiteY13" fmla="*/ 1160951 h 1368000"/>
                  <a:gd name="connsiteX14" fmla="*/ 5012952 w 5220000"/>
                  <a:gd name="connsiteY14" fmla="*/ 1368000 h 1368000"/>
                  <a:gd name="connsiteX15" fmla="*/ 4575081 w 5220000"/>
                  <a:gd name="connsiteY15" fmla="*/ 1368000 h 1368000"/>
                  <a:gd name="connsiteX16" fmla="*/ 3944973 w 5220000"/>
                  <a:gd name="connsiteY16" fmla="*/ 1368000 h 1368000"/>
                  <a:gd name="connsiteX17" fmla="*/ 3555161 w 5220000"/>
                  <a:gd name="connsiteY17" fmla="*/ 1368000 h 1368000"/>
                  <a:gd name="connsiteX18" fmla="*/ 3021171 w 5220000"/>
                  <a:gd name="connsiteY18" fmla="*/ 1368000 h 1368000"/>
                  <a:gd name="connsiteX19" fmla="*/ 2583300 w 5220000"/>
                  <a:gd name="connsiteY19" fmla="*/ 1368000 h 1368000"/>
                  <a:gd name="connsiteX20" fmla="*/ 1953192 w 5220000"/>
                  <a:gd name="connsiteY20" fmla="*/ 1368000 h 1368000"/>
                  <a:gd name="connsiteX21" fmla="*/ 1419202 w 5220000"/>
                  <a:gd name="connsiteY21" fmla="*/ 1368000 h 1368000"/>
                  <a:gd name="connsiteX22" fmla="*/ 981331 w 5220000"/>
                  <a:gd name="connsiteY22" fmla="*/ 1368000 h 1368000"/>
                  <a:gd name="connsiteX23" fmla="*/ 207046 w 5220000"/>
                  <a:gd name="connsiteY23" fmla="*/ 1368000 h 1368000"/>
                  <a:gd name="connsiteX24" fmla="*/ 0 w 5220000"/>
                  <a:gd name="connsiteY24" fmla="*/ 1160951 h 1368000"/>
                  <a:gd name="connsiteX25" fmla="*/ 0 w 5220000"/>
                  <a:gd name="connsiteY25" fmla="*/ 693538 h 1368000"/>
                  <a:gd name="connsiteX26" fmla="*/ 0 w 5220000"/>
                  <a:gd name="connsiteY26" fmla="*/ 207046 h 136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220000" h="1368000" fill="none" extrusionOk="0">
                    <a:moveTo>
                      <a:pt x="0" y="207046"/>
                    </a:moveTo>
                    <a:cubicBezTo>
                      <a:pt x="11717" y="161783"/>
                      <a:pt x="102831" y="-67933"/>
                      <a:pt x="207046" y="0"/>
                    </a:cubicBezTo>
                    <a:cubicBezTo>
                      <a:pt x="282451" y="-91112"/>
                      <a:pt x="433910" y="-9427"/>
                      <a:pt x="692976" y="0"/>
                    </a:cubicBezTo>
                    <a:cubicBezTo>
                      <a:pt x="921868" y="-20878"/>
                      <a:pt x="1023469" y="112103"/>
                      <a:pt x="1178907" y="0"/>
                    </a:cubicBezTo>
                    <a:cubicBezTo>
                      <a:pt x="1328124" y="-45370"/>
                      <a:pt x="1653534" y="1987"/>
                      <a:pt x="1809015" y="0"/>
                    </a:cubicBezTo>
                    <a:cubicBezTo>
                      <a:pt x="1921991" y="-53108"/>
                      <a:pt x="2227589" y="44818"/>
                      <a:pt x="2294945" y="0"/>
                    </a:cubicBezTo>
                    <a:cubicBezTo>
                      <a:pt x="2401092" y="28217"/>
                      <a:pt x="2618358" y="52380"/>
                      <a:pt x="2780876" y="0"/>
                    </a:cubicBezTo>
                    <a:cubicBezTo>
                      <a:pt x="2936732" y="12433"/>
                      <a:pt x="3103237" y="31973"/>
                      <a:pt x="3314865" y="0"/>
                    </a:cubicBezTo>
                    <a:cubicBezTo>
                      <a:pt x="3592578" y="-38157"/>
                      <a:pt x="3558174" y="12495"/>
                      <a:pt x="3704678" y="0"/>
                    </a:cubicBezTo>
                    <a:cubicBezTo>
                      <a:pt x="3868140" y="-7827"/>
                      <a:pt x="3924150" y="84196"/>
                      <a:pt x="4094490" y="0"/>
                    </a:cubicBezTo>
                    <a:cubicBezTo>
                      <a:pt x="4288563" y="94869"/>
                      <a:pt x="4810052" y="-90037"/>
                      <a:pt x="5012952" y="0"/>
                    </a:cubicBezTo>
                    <a:cubicBezTo>
                      <a:pt x="5144657" y="-6025"/>
                      <a:pt x="5191421" y="94644"/>
                      <a:pt x="5220000" y="207046"/>
                    </a:cubicBezTo>
                    <a:cubicBezTo>
                      <a:pt x="5315562" y="368830"/>
                      <a:pt x="5171596" y="414406"/>
                      <a:pt x="5220000" y="655381"/>
                    </a:cubicBezTo>
                    <a:cubicBezTo>
                      <a:pt x="5225334" y="812090"/>
                      <a:pt x="5123772" y="954249"/>
                      <a:pt x="5220000" y="1160951"/>
                    </a:cubicBezTo>
                    <a:cubicBezTo>
                      <a:pt x="5246427" y="1220315"/>
                      <a:pt x="5096642" y="1311564"/>
                      <a:pt x="5012952" y="1368000"/>
                    </a:cubicBezTo>
                    <a:cubicBezTo>
                      <a:pt x="4805611" y="1419806"/>
                      <a:pt x="4747084" y="1379262"/>
                      <a:pt x="4575081" y="1368000"/>
                    </a:cubicBezTo>
                    <a:cubicBezTo>
                      <a:pt x="4447143" y="1346184"/>
                      <a:pt x="4094621" y="1299196"/>
                      <a:pt x="3944973" y="1368000"/>
                    </a:cubicBezTo>
                    <a:cubicBezTo>
                      <a:pt x="3762791" y="1412556"/>
                      <a:pt x="3700371" y="1366240"/>
                      <a:pt x="3555161" y="1368000"/>
                    </a:cubicBezTo>
                    <a:cubicBezTo>
                      <a:pt x="3380119" y="1348149"/>
                      <a:pt x="3176627" y="1239545"/>
                      <a:pt x="3021171" y="1368000"/>
                    </a:cubicBezTo>
                    <a:cubicBezTo>
                      <a:pt x="2891515" y="1346088"/>
                      <a:pt x="2681618" y="1418674"/>
                      <a:pt x="2583300" y="1368000"/>
                    </a:cubicBezTo>
                    <a:cubicBezTo>
                      <a:pt x="2470703" y="1544774"/>
                      <a:pt x="2354701" y="1332576"/>
                      <a:pt x="1953192" y="1368000"/>
                    </a:cubicBezTo>
                    <a:cubicBezTo>
                      <a:pt x="1612437" y="1481225"/>
                      <a:pt x="1676841" y="1370842"/>
                      <a:pt x="1419202" y="1368000"/>
                    </a:cubicBezTo>
                    <a:cubicBezTo>
                      <a:pt x="1198907" y="1400537"/>
                      <a:pt x="1091881" y="1362540"/>
                      <a:pt x="981331" y="1368000"/>
                    </a:cubicBezTo>
                    <a:cubicBezTo>
                      <a:pt x="906128" y="1397869"/>
                      <a:pt x="384184" y="1266118"/>
                      <a:pt x="207046" y="1368000"/>
                    </a:cubicBezTo>
                    <a:cubicBezTo>
                      <a:pt x="72080" y="1368434"/>
                      <a:pt x="13021" y="1314490"/>
                      <a:pt x="0" y="1160951"/>
                    </a:cubicBezTo>
                    <a:cubicBezTo>
                      <a:pt x="-81762" y="1006923"/>
                      <a:pt x="89613" y="865680"/>
                      <a:pt x="0" y="693538"/>
                    </a:cubicBezTo>
                    <a:cubicBezTo>
                      <a:pt x="-27036" y="539000"/>
                      <a:pt x="16700" y="372246"/>
                      <a:pt x="0" y="207046"/>
                    </a:cubicBezTo>
                    <a:close/>
                  </a:path>
                  <a:path w="5220000" h="1368000" stroke="0" extrusionOk="0">
                    <a:moveTo>
                      <a:pt x="0" y="207046"/>
                    </a:moveTo>
                    <a:cubicBezTo>
                      <a:pt x="5863" y="41285"/>
                      <a:pt x="89215" y="-44629"/>
                      <a:pt x="207046" y="0"/>
                    </a:cubicBezTo>
                    <a:cubicBezTo>
                      <a:pt x="375851" y="38403"/>
                      <a:pt x="661387" y="-9722"/>
                      <a:pt x="741036" y="0"/>
                    </a:cubicBezTo>
                    <a:cubicBezTo>
                      <a:pt x="958514" y="-14589"/>
                      <a:pt x="1056673" y="-66737"/>
                      <a:pt x="1275025" y="0"/>
                    </a:cubicBezTo>
                    <a:cubicBezTo>
                      <a:pt x="1442217" y="-96450"/>
                      <a:pt x="1534362" y="9978"/>
                      <a:pt x="1712897" y="0"/>
                    </a:cubicBezTo>
                    <a:cubicBezTo>
                      <a:pt x="1889555" y="-72406"/>
                      <a:pt x="1981973" y="70020"/>
                      <a:pt x="2198827" y="0"/>
                    </a:cubicBezTo>
                    <a:cubicBezTo>
                      <a:pt x="2414598" y="-127018"/>
                      <a:pt x="2450054" y="118058"/>
                      <a:pt x="2780876" y="0"/>
                    </a:cubicBezTo>
                    <a:cubicBezTo>
                      <a:pt x="3065072" y="-63960"/>
                      <a:pt x="3154920" y="79343"/>
                      <a:pt x="3314865" y="0"/>
                    </a:cubicBezTo>
                    <a:cubicBezTo>
                      <a:pt x="3456370" y="-124544"/>
                      <a:pt x="3739724" y="61234"/>
                      <a:pt x="3944973" y="0"/>
                    </a:cubicBezTo>
                    <a:cubicBezTo>
                      <a:pt x="4075144" y="-121118"/>
                      <a:pt x="4232391" y="-21442"/>
                      <a:pt x="4430903" y="0"/>
                    </a:cubicBezTo>
                    <a:cubicBezTo>
                      <a:pt x="4626041" y="27770"/>
                      <a:pt x="4765287" y="-2682"/>
                      <a:pt x="5012952" y="0"/>
                    </a:cubicBezTo>
                    <a:cubicBezTo>
                      <a:pt x="5077961" y="-6064"/>
                      <a:pt x="5192739" y="111689"/>
                      <a:pt x="5220000" y="207046"/>
                    </a:cubicBezTo>
                    <a:cubicBezTo>
                      <a:pt x="5236265" y="337073"/>
                      <a:pt x="5150371" y="499570"/>
                      <a:pt x="5220000" y="655381"/>
                    </a:cubicBezTo>
                    <a:cubicBezTo>
                      <a:pt x="5229994" y="831452"/>
                      <a:pt x="5233175" y="944197"/>
                      <a:pt x="5220000" y="1160951"/>
                    </a:cubicBezTo>
                    <a:cubicBezTo>
                      <a:pt x="5223276" y="1264867"/>
                      <a:pt x="5136341" y="1378197"/>
                      <a:pt x="5012952" y="1368000"/>
                    </a:cubicBezTo>
                    <a:cubicBezTo>
                      <a:pt x="4772982" y="1396618"/>
                      <a:pt x="4527104" y="1380882"/>
                      <a:pt x="4430903" y="1368000"/>
                    </a:cubicBezTo>
                    <a:cubicBezTo>
                      <a:pt x="4274551" y="1524972"/>
                      <a:pt x="4045699" y="1185281"/>
                      <a:pt x="3896914" y="1368000"/>
                    </a:cubicBezTo>
                    <a:cubicBezTo>
                      <a:pt x="3721417" y="1391233"/>
                      <a:pt x="3500843" y="1376677"/>
                      <a:pt x="3410983" y="1368000"/>
                    </a:cubicBezTo>
                    <a:cubicBezTo>
                      <a:pt x="3305637" y="1395664"/>
                      <a:pt x="3027351" y="1368241"/>
                      <a:pt x="2876994" y="1368000"/>
                    </a:cubicBezTo>
                    <a:cubicBezTo>
                      <a:pt x="2678058" y="1442243"/>
                      <a:pt x="2547857" y="1244830"/>
                      <a:pt x="2343004" y="1368000"/>
                    </a:cubicBezTo>
                    <a:cubicBezTo>
                      <a:pt x="2153704" y="1478770"/>
                      <a:pt x="1823682" y="1273356"/>
                      <a:pt x="1712897" y="1368000"/>
                    </a:cubicBezTo>
                    <a:cubicBezTo>
                      <a:pt x="1555979" y="1373003"/>
                      <a:pt x="1409966" y="1378079"/>
                      <a:pt x="1323084" y="1368000"/>
                    </a:cubicBezTo>
                    <a:cubicBezTo>
                      <a:pt x="1231254" y="1442349"/>
                      <a:pt x="911672" y="1334282"/>
                      <a:pt x="837154" y="1368000"/>
                    </a:cubicBezTo>
                    <a:cubicBezTo>
                      <a:pt x="625412" y="1506644"/>
                      <a:pt x="405778" y="1392817"/>
                      <a:pt x="207046" y="1368000"/>
                    </a:cubicBezTo>
                    <a:cubicBezTo>
                      <a:pt x="99605" y="1378972"/>
                      <a:pt x="-4356" y="1235825"/>
                      <a:pt x="0" y="1160951"/>
                    </a:cubicBezTo>
                    <a:cubicBezTo>
                      <a:pt x="-86112" y="990871"/>
                      <a:pt x="-24237" y="870484"/>
                      <a:pt x="0" y="703077"/>
                    </a:cubicBezTo>
                    <a:cubicBezTo>
                      <a:pt x="-43605" y="528548"/>
                      <a:pt x="15354" y="322244"/>
                      <a:pt x="0" y="207046"/>
                    </a:cubicBezTo>
                    <a:close/>
                  </a:path>
                  <a:path w="5220000" h="1368000" fill="none" stroke="0" extrusionOk="0">
                    <a:moveTo>
                      <a:pt x="0" y="207046"/>
                    </a:moveTo>
                    <a:cubicBezTo>
                      <a:pt x="39314" y="120081"/>
                      <a:pt x="102930" y="-6001"/>
                      <a:pt x="207046" y="0"/>
                    </a:cubicBezTo>
                    <a:cubicBezTo>
                      <a:pt x="318446" y="17903"/>
                      <a:pt x="449785" y="32871"/>
                      <a:pt x="692976" y="0"/>
                    </a:cubicBezTo>
                    <a:cubicBezTo>
                      <a:pt x="951229" y="-53540"/>
                      <a:pt x="1033773" y="81920"/>
                      <a:pt x="1178907" y="0"/>
                    </a:cubicBezTo>
                    <a:cubicBezTo>
                      <a:pt x="1282803" y="-107573"/>
                      <a:pt x="1640860" y="-12261"/>
                      <a:pt x="1809015" y="0"/>
                    </a:cubicBezTo>
                    <a:cubicBezTo>
                      <a:pt x="1968051" y="-85841"/>
                      <a:pt x="2174620" y="-1278"/>
                      <a:pt x="2294945" y="0"/>
                    </a:cubicBezTo>
                    <a:cubicBezTo>
                      <a:pt x="2399680" y="-33698"/>
                      <a:pt x="2620063" y="13405"/>
                      <a:pt x="2780876" y="0"/>
                    </a:cubicBezTo>
                    <a:cubicBezTo>
                      <a:pt x="2890511" y="-124473"/>
                      <a:pt x="3108521" y="231275"/>
                      <a:pt x="3314865" y="0"/>
                    </a:cubicBezTo>
                    <a:cubicBezTo>
                      <a:pt x="3564022" y="-46992"/>
                      <a:pt x="3551728" y="28640"/>
                      <a:pt x="3704678" y="0"/>
                    </a:cubicBezTo>
                    <a:cubicBezTo>
                      <a:pt x="3855839" y="-18358"/>
                      <a:pt x="4011917" y="42491"/>
                      <a:pt x="4094490" y="0"/>
                    </a:cubicBezTo>
                    <a:cubicBezTo>
                      <a:pt x="4277574" y="-166766"/>
                      <a:pt x="4815630" y="93135"/>
                      <a:pt x="5012952" y="0"/>
                    </a:cubicBezTo>
                    <a:cubicBezTo>
                      <a:pt x="5130902" y="43701"/>
                      <a:pt x="5213461" y="93086"/>
                      <a:pt x="5220000" y="207046"/>
                    </a:cubicBezTo>
                    <a:cubicBezTo>
                      <a:pt x="5298204" y="379639"/>
                      <a:pt x="5138228" y="449761"/>
                      <a:pt x="5220000" y="655381"/>
                    </a:cubicBezTo>
                    <a:cubicBezTo>
                      <a:pt x="5241045" y="847557"/>
                      <a:pt x="5169677" y="1036123"/>
                      <a:pt x="5220000" y="1160951"/>
                    </a:cubicBezTo>
                    <a:cubicBezTo>
                      <a:pt x="5229298" y="1279079"/>
                      <a:pt x="5091622" y="1372563"/>
                      <a:pt x="5012952" y="1368000"/>
                    </a:cubicBezTo>
                    <a:cubicBezTo>
                      <a:pt x="4815699" y="1357888"/>
                      <a:pt x="4722178" y="1326030"/>
                      <a:pt x="4575081" y="1368000"/>
                    </a:cubicBezTo>
                    <a:cubicBezTo>
                      <a:pt x="4440050" y="1362321"/>
                      <a:pt x="4099238" y="1291738"/>
                      <a:pt x="3944973" y="1368000"/>
                    </a:cubicBezTo>
                    <a:cubicBezTo>
                      <a:pt x="3755340" y="1381089"/>
                      <a:pt x="3682711" y="1310385"/>
                      <a:pt x="3555161" y="1368000"/>
                    </a:cubicBezTo>
                    <a:cubicBezTo>
                      <a:pt x="3402684" y="1366583"/>
                      <a:pt x="3170053" y="1330684"/>
                      <a:pt x="3021171" y="1368000"/>
                    </a:cubicBezTo>
                    <a:cubicBezTo>
                      <a:pt x="2916923" y="1388685"/>
                      <a:pt x="2699739" y="1359079"/>
                      <a:pt x="2583300" y="1368000"/>
                    </a:cubicBezTo>
                    <a:cubicBezTo>
                      <a:pt x="2466799" y="1391126"/>
                      <a:pt x="2261347" y="1310188"/>
                      <a:pt x="1953192" y="1368000"/>
                    </a:cubicBezTo>
                    <a:cubicBezTo>
                      <a:pt x="1629119" y="1411965"/>
                      <a:pt x="1642598" y="1345931"/>
                      <a:pt x="1419202" y="1368000"/>
                    </a:cubicBezTo>
                    <a:cubicBezTo>
                      <a:pt x="1175374" y="1409301"/>
                      <a:pt x="1114662" y="1308957"/>
                      <a:pt x="981331" y="1368000"/>
                    </a:cubicBezTo>
                    <a:cubicBezTo>
                      <a:pt x="895907" y="1371542"/>
                      <a:pt x="420558" y="1387751"/>
                      <a:pt x="207046" y="1368000"/>
                    </a:cubicBezTo>
                    <a:cubicBezTo>
                      <a:pt x="74784" y="1402814"/>
                      <a:pt x="21827" y="1319150"/>
                      <a:pt x="0" y="1160951"/>
                    </a:cubicBezTo>
                    <a:cubicBezTo>
                      <a:pt x="-48674" y="1061593"/>
                      <a:pt x="86899" y="788692"/>
                      <a:pt x="0" y="693538"/>
                    </a:cubicBezTo>
                    <a:cubicBezTo>
                      <a:pt x="-17393" y="591736"/>
                      <a:pt x="87039" y="415196"/>
                      <a:pt x="0" y="207046"/>
                    </a:cubicBezTo>
                    <a:close/>
                  </a:path>
                  <a:path w="5220000" h="1368000" fill="none" stroke="0" extrusionOk="0">
                    <a:moveTo>
                      <a:pt x="0" y="207046"/>
                    </a:moveTo>
                    <a:cubicBezTo>
                      <a:pt x="20095" y="149185"/>
                      <a:pt x="126617" y="-61679"/>
                      <a:pt x="207046" y="0"/>
                    </a:cubicBezTo>
                    <a:cubicBezTo>
                      <a:pt x="296424" y="-20105"/>
                      <a:pt x="444731" y="3175"/>
                      <a:pt x="692976" y="0"/>
                    </a:cubicBezTo>
                    <a:cubicBezTo>
                      <a:pt x="970907" y="-34893"/>
                      <a:pt x="1038783" y="79410"/>
                      <a:pt x="1178907" y="0"/>
                    </a:cubicBezTo>
                    <a:cubicBezTo>
                      <a:pt x="1304007" y="-70080"/>
                      <a:pt x="1673849" y="-11937"/>
                      <a:pt x="1809015" y="0"/>
                    </a:cubicBezTo>
                    <a:cubicBezTo>
                      <a:pt x="1946391" y="-57968"/>
                      <a:pt x="2232061" y="25319"/>
                      <a:pt x="2294945" y="0"/>
                    </a:cubicBezTo>
                    <a:cubicBezTo>
                      <a:pt x="2398820" y="14555"/>
                      <a:pt x="2638821" y="42295"/>
                      <a:pt x="2780876" y="0"/>
                    </a:cubicBezTo>
                    <a:cubicBezTo>
                      <a:pt x="2930182" y="-55971"/>
                      <a:pt x="3073214" y="79521"/>
                      <a:pt x="3314865" y="0"/>
                    </a:cubicBezTo>
                    <a:cubicBezTo>
                      <a:pt x="3579432" y="-32608"/>
                      <a:pt x="3559284" y="7564"/>
                      <a:pt x="3704678" y="0"/>
                    </a:cubicBezTo>
                    <a:cubicBezTo>
                      <a:pt x="3854975" y="-5004"/>
                      <a:pt x="3932775" y="62364"/>
                      <a:pt x="4094490" y="0"/>
                    </a:cubicBezTo>
                    <a:cubicBezTo>
                      <a:pt x="4278145" y="31653"/>
                      <a:pt x="4816954" y="-6349"/>
                      <a:pt x="5012952" y="0"/>
                    </a:cubicBezTo>
                    <a:cubicBezTo>
                      <a:pt x="5110435" y="25414"/>
                      <a:pt x="5202736" y="106556"/>
                      <a:pt x="5220000" y="207046"/>
                    </a:cubicBezTo>
                    <a:cubicBezTo>
                      <a:pt x="5328771" y="379073"/>
                      <a:pt x="5169807" y="453872"/>
                      <a:pt x="5220000" y="655381"/>
                    </a:cubicBezTo>
                    <a:cubicBezTo>
                      <a:pt x="5278714" y="848478"/>
                      <a:pt x="5161213" y="967990"/>
                      <a:pt x="5220000" y="1160951"/>
                    </a:cubicBezTo>
                    <a:cubicBezTo>
                      <a:pt x="5231653" y="1255129"/>
                      <a:pt x="5074584" y="1314020"/>
                      <a:pt x="5012952" y="1368000"/>
                    </a:cubicBezTo>
                    <a:cubicBezTo>
                      <a:pt x="4803779" y="1380147"/>
                      <a:pt x="4739877" y="1365144"/>
                      <a:pt x="4575081" y="1368000"/>
                    </a:cubicBezTo>
                    <a:cubicBezTo>
                      <a:pt x="4394638" y="1362810"/>
                      <a:pt x="4065925" y="1313209"/>
                      <a:pt x="3944973" y="1368000"/>
                    </a:cubicBezTo>
                    <a:cubicBezTo>
                      <a:pt x="3763767" y="1394154"/>
                      <a:pt x="3688313" y="1346480"/>
                      <a:pt x="3555161" y="1368000"/>
                    </a:cubicBezTo>
                    <a:cubicBezTo>
                      <a:pt x="3380853" y="1372952"/>
                      <a:pt x="3201405" y="1270392"/>
                      <a:pt x="3021171" y="1368000"/>
                    </a:cubicBezTo>
                    <a:cubicBezTo>
                      <a:pt x="2894981" y="1362216"/>
                      <a:pt x="2692274" y="1393226"/>
                      <a:pt x="2583300" y="1368000"/>
                    </a:cubicBezTo>
                    <a:cubicBezTo>
                      <a:pt x="2459415" y="1534985"/>
                      <a:pt x="2306489" y="1326199"/>
                      <a:pt x="1953192" y="1368000"/>
                    </a:cubicBezTo>
                    <a:cubicBezTo>
                      <a:pt x="1626113" y="1456611"/>
                      <a:pt x="1650402" y="1337993"/>
                      <a:pt x="1419202" y="1368000"/>
                    </a:cubicBezTo>
                    <a:cubicBezTo>
                      <a:pt x="1177401" y="1404556"/>
                      <a:pt x="1098830" y="1355067"/>
                      <a:pt x="981331" y="1368000"/>
                    </a:cubicBezTo>
                    <a:cubicBezTo>
                      <a:pt x="909575" y="1396676"/>
                      <a:pt x="427897" y="1339756"/>
                      <a:pt x="207046" y="1368000"/>
                    </a:cubicBezTo>
                    <a:cubicBezTo>
                      <a:pt x="75977" y="1370508"/>
                      <a:pt x="15467" y="1314014"/>
                      <a:pt x="0" y="1160951"/>
                    </a:cubicBezTo>
                    <a:cubicBezTo>
                      <a:pt x="-84597" y="1001714"/>
                      <a:pt x="72384" y="804156"/>
                      <a:pt x="0" y="693538"/>
                    </a:cubicBezTo>
                    <a:cubicBezTo>
                      <a:pt x="-16184" y="577905"/>
                      <a:pt x="82458" y="408851"/>
                      <a:pt x="0" y="207046"/>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8230312"/>
                          <a:gd name="connsiteY0" fmla="*/ 143783 h 950004"/>
                          <a:gd name="connsiteX1" fmla="*/ 326448 w 8230312"/>
                          <a:gd name="connsiteY1" fmla="*/ 0 h 950004"/>
                          <a:gd name="connsiteX2" fmla="*/ 1092608 w 8230312"/>
                          <a:gd name="connsiteY2" fmla="*/ 0 h 950004"/>
                          <a:gd name="connsiteX3" fmla="*/ 1858770 w 8230312"/>
                          <a:gd name="connsiteY3" fmla="*/ 0 h 950004"/>
                          <a:gd name="connsiteX4" fmla="*/ 2852254 w 8230312"/>
                          <a:gd name="connsiteY4" fmla="*/ 0 h 950004"/>
                          <a:gd name="connsiteX5" fmla="*/ 3618414 w 8230312"/>
                          <a:gd name="connsiteY5" fmla="*/ 0 h 950004"/>
                          <a:gd name="connsiteX6" fmla="*/ 4384575 w 8230312"/>
                          <a:gd name="connsiteY6" fmla="*/ 0 h 950004"/>
                          <a:gd name="connsiteX7" fmla="*/ 5226509 w 8230312"/>
                          <a:gd name="connsiteY7" fmla="*/ 0 h 950004"/>
                          <a:gd name="connsiteX8" fmla="*/ 5841123 w 8230312"/>
                          <a:gd name="connsiteY8" fmla="*/ 0 h 950004"/>
                          <a:gd name="connsiteX9" fmla="*/ 6455735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7213477 w 8230312"/>
                          <a:gd name="connsiteY15" fmla="*/ 950004 h 950004"/>
                          <a:gd name="connsiteX16" fmla="*/ 6219993 w 8230312"/>
                          <a:gd name="connsiteY16" fmla="*/ 950004 h 950004"/>
                          <a:gd name="connsiteX17" fmla="*/ 5605381 w 8230312"/>
                          <a:gd name="connsiteY17" fmla="*/ 950004 h 950004"/>
                          <a:gd name="connsiteX18" fmla="*/ 4763446 w 8230312"/>
                          <a:gd name="connsiteY18" fmla="*/ 950004 h 950004"/>
                          <a:gd name="connsiteX19" fmla="*/ 4073060 w 8230312"/>
                          <a:gd name="connsiteY19" fmla="*/ 950004 h 950004"/>
                          <a:gd name="connsiteX20" fmla="*/ 3079576 w 8230312"/>
                          <a:gd name="connsiteY20" fmla="*/ 950004 h 950004"/>
                          <a:gd name="connsiteX21" fmla="*/ 2237640 w 8230312"/>
                          <a:gd name="connsiteY21" fmla="*/ 950004 h 950004"/>
                          <a:gd name="connsiteX22" fmla="*/ 1547254 w 8230312"/>
                          <a:gd name="connsiteY22" fmla="*/ 950004 h 950004"/>
                          <a:gd name="connsiteX23" fmla="*/ 326448 w 8230312"/>
                          <a:gd name="connsiteY23" fmla="*/ 950004 h 950004"/>
                          <a:gd name="connsiteX24" fmla="*/ 0 w 8230312"/>
                          <a:gd name="connsiteY24" fmla="*/ 806220 h 950004"/>
                          <a:gd name="connsiteX25" fmla="*/ 0 w 8230312"/>
                          <a:gd name="connsiteY25" fmla="*/ 481626 h 950004"/>
                          <a:gd name="connsiteX26" fmla="*/ 0 w 8230312"/>
                          <a:gd name="connsiteY26" fmla="*/ 143783 h 950004"/>
                          <a:gd name="connsiteX0" fmla="*/ 0 w 8230312"/>
                          <a:gd name="connsiteY0" fmla="*/ 143783 h 950004"/>
                          <a:gd name="connsiteX1" fmla="*/ 326448 w 8230312"/>
                          <a:gd name="connsiteY1" fmla="*/ 0 h 950004"/>
                          <a:gd name="connsiteX2" fmla="*/ 1168384 w 8230312"/>
                          <a:gd name="connsiteY2" fmla="*/ 0 h 950004"/>
                          <a:gd name="connsiteX3" fmla="*/ 2010318 w 8230312"/>
                          <a:gd name="connsiteY3" fmla="*/ 0 h 950004"/>
                          <a:gd name="connsiteX4" fmla="*/ 2700705 w 8230312"/>
                          <a:gd name="connsiteY4" fmla="*/ 0 h 950004"/>
                          <a:gd name="connsiteX5" fmla="*/ 3466865 w 8230312"/>
                          <a:gd name="connsiteY5" fmla="*/ 0 h 950004"/>
                          <a:gd name="connsiteX6" fmla="*/ 4384575 w 8230312"/>
                          <a:gd name="connsiteY6" fmla="*/ 0 h 950004"/>
                          <a:gd name="connsiteX7" fmla="*/ 5226509 w 8230312"/>
                          <a:gd name="connsiteY7" fmla="*/ 0 h 950004"/>
                          <a:gd name="connsiteX8" fmla="*/ 6219993 w 8230312"/>
                          <a:gd name="connsiteY8" fmla="*/ 0 h 950004"/>
                          <a:gd name="connsiteX9" fmla="*/ 6986153 w 8230312"/>
                          <a:gd name="connsiteY9" fmla="*/ 0 h 950004"/>
                          <a:gd name="connsiteX10" fmla="*/ 7903863 w 8230312"/>
                          <a:gd name="connsiteY10" fmla="*/ 0 h 950004"/>
                          <a:gd name="connsiteX11" fmla="*/ 8230312 w 8230312"/>
                          <a:gd name="connsiteY11" fmla="*/ 143783 h 950004"/>
                          <a:gd name="connsiteX12" fmla="*/ 8230312 w 8230312"/>
                          <a:gd name="connsiteY12" fmla="*/ 455128 h 950004"/>
                          <a:gd name="connsiteX13" fmla="*/ 8230312 w 8230312"/>
                          <a:gd name="connsiteY13" fmla="*/ 806220 h 950004"/>
                          <a:gd name="connsiteX14" fmla="*/ 7903863 w 8230312"/>
                          <a:gd name="connsiteY14" fmla="*/ 950004 h 950004"/>
                          <a:gd name="connsiteX15" fmla="*/ 6986153 w 8230312"/>
                          <a:gd name="connsiteY15" fmla="*/ 950004 h 950004"/>
                          <a:gd name="connsiteX16" fmla="*/ 6144219 w 8230312"/>
                          <a:gd name="connsiteY16" fmla="*/ 950004 h 950004"/>
                          <a:gd name="connsiteX17" fmla="*/ 5378057 w 8230312"/>
                          <a:gd name="connsiteY17" fmla="*/ 950004 h 950004"/>
                          <a:gd name="connsiteX18" fmla="*/ 4536123 w 8230312"/>
                          <a:gd name="connsiteY18" fmla="*/ 950004 h 950004"/>
                          <a:gd name="connsiteX19" fmla="*/ 3694188 w 8230312"/>
                          <a:gd name="connsiteY19" fmla="*/ 950004 h 950004"/>
                          <a:gd name="connsiteX20" fmla="*/ 2700705 w 8230312"/>
                          <a:gd name="connsiteY20" fmla="*/ 950004 h 950004"/>
                          <a:gd name="connsiteX21" fmla="*/ 2086092 w 8230312"/>
                          <a:gd name="connsiteY21" fmla="*/ 950004 h 950004"/>
                          <a:gd name="connsiteX22" fmla="*/ 1319932 w 8230312"/>
                          <a:gd name="connsiteY22" fmla="*/ 950004 h 950004"/>
                          <a:gd name="connsiteX23" fmla="*/ 326448 w 8230312"/>
                          <a:gd name="connsiteY23" fmla="*/ 950004 h 950004"/>
                          <a:gd name="connsiteX24" fmla="*/ 0 w 8230312"/>
                          <a:gd name="connsiteY24" fmla="*/ 806220 h 950004"/>
                          <a:gd name="connsiteX25" fmla="*/ 0 w 8230312"/>
                          <a:gd name="connsiteY25" fmla="*/ 488250 h 950004"/>
                          <a:gd name="connsiteX26" fmla="*/ 0 w 8230312"/>
                          <a:gd name="connsiteY26" fmla="*/ 143783 h 95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230312" h="950004" fill="none" extrusionOk="0">
                            <a:moveTo>
                              <a:pt x="0" y="143783"/>
                            </a:moveTo>
                            <a:cubicBezTo>
                              <a:pt x="16801" y="91527"/>
                              <a:pt x="158544" y="-27896"/>
                              <a:pt x="326448" y="0"/>
                            </a:cubicBezTo>
                            <a:cubicBezTo>
                              <a:pt x="478505" y="-38650"/>
                              <a:pt x="707121" y="16529"/>
                              <a:pt x="1092608" y="0"/>
                            </a:cubicBezTo>
                            <a:cubicBezTo>
                              <a:pt x="1464293" y="-22177"/>
                              <a:pt x="1635056" y="50324"/>
                              <a:pt x="1858770" y="0"/>
                            </a:cubicBezTo>
                            <a:cubicBezTo>
                              <a:pt x="2080778" y="-26761"/>
                              <a:pt x="2617323" y="15553"/>
                              <a:pt x="2852254" y="0"/>
                            </a:cubicBezTo>
                            <a:cubicBezTo>
                              <a:pt x="3058122" y="-35371"/>
                              <a:pt x="3483679" y="28552"/>
                              <a:pt x="3618414" y="0"/>
                            </a:cubicBezTo>
                            <a:cubicBezTo>
                              <a:pt x="3790753" y="15585"/>
                              <a:pt x="4183307" y="30318"/>
                              <a:pt x="4384575" y="0"/>
                            </a:cubicBezTo>
                            <a:cubicBezTo>
                              <a:pt x="4578976" y="-10577"/>
                              <a:pt x="4842244" y="33699"/>
                              <a:pt x="5226509" y="0"/>
                            </a:cubicBezTo>
                            <a:cubicBezTo>
                              <a:pt x="5638866" y="-31560"/>
                              <a:pt x="5611533" y="11287"/>
                              <a:pt x="5841123" y="0"/>
                            </a:cubicBezTo>
                            <a:cubicBezTo>
                              <a:pt x="6073794" y="-19950"/>
                              <a:pt x="6194555" y="51489"/>
                              <a:pt x="6455735" y="0"/>
                            </a:cubicBezTo>
                            <a:cubicBezTo>
                              <a:pt x="6734494" y="42470"/>
                              <a:pt x="7564426" y="-25277"/>
                              <a:pt x="7903863" y="0"/>
                            </a:cubicBezTo>
                            <a:cubicBezTo>
                              <a:pt x="8078220" y="1582"/>
                              <a:pt x="8193323" y="64411"/>
                              <a:pt x="8230312" y="143783"/>
                            </a:cubicBezTo>
                            <a:cubicBezTo>
                              <a:pt x="8342744" y="254835"/>
                              <a:pt x="8177611" y="312788"/>
                              <a:pt x="8230312" y="455128"/>
                            </a:cubicBezTo>
                            <a:cubicBezTo>
                              <a:pt x="8274222" y="583036"/>
                              <a:pt x="8142956" y="666027"/>
                              <a:pt x="8230312" y="806220"/>
                            </a:cubicBezTo>
                            <a:cubicBezTo>
                              <a:pt x="8254794" y="851259"/>
                              <a:pt x="8043590" y="917452"/>
                              <a:pt x="7903863" y="950004"/>
                            </a:cubicBezTo>
                            <a:cubicBezTo>
                              <a:pt x="7582968" y="972087"/>
                              <a:pt x="7481603" y="951857"/>
                              <a:pt x="7213477" y="950004"/>
                            </a:cubicBezTo>
                            <a:cubicBezTo>
                              <a:pt x="6974119" y="944599"/>
                              <a:pt x="6463390" y="903147"/>
                              <a:pt x="6219993" y="950004"/>
                            </a:cubicBezTo>
                            <a:cubicBezTo>
                              <a:pt x="5944417" y="983677"/>
                              <a:pt x="5828819" y="938591"/>
                              <a:pt x="5605381" y="950004"/>
                            </a:cubicBezTo>
                            <a:cubicBezTo>
                              <a:pt x="5374923" y="962306"/>
                              <a:pt x="4978286" y="879431"/>
                              <a:pt x="4763446" y="950004"/>
                            </a:cubicBezTo>
                            <a:cubicBezTo>
                              <a:pt x="4566710" y="948432"/>
                              <a:pt x="4220172" y="966747"/>
                              <a:pt x="4073060" y="950004"/>
                            </a:cubicBezTo>
                            <a:cubicBezTo>
                              <a:pt x="3902417" y="1062204"/>
                              <a:pt x="3626966" y="914776"/>
                              <a:pt x="3079576" y="950004"/>
                            </a:cubicBezTo>
                            <a:cubicBezTo>
                              <a:pt x="2572012" y="1013597"/>
                              <a:pt x="2604733" y="944650"/>
                              <a:pt x="2237640" y="950004"/>
                            </a:cubicBezTo>
                            <a:cubicBezTo>
                              <a:pt x="1884876" y="964865"/>
                              <a:pt x="1732450" y="944341"/>
                              <a:pt x="1547254" y="950004"/>
                            </a:cubicBezTo>
                            <a:cubicBezTo>
                              <a:pt x="1420581" y="970496"/>
                              <a:pt x="621096" y="909805"/>
                              <a:pt x="326448" y="950004"/>
                            </a:cubicBezTo>
                            <a:cubicBezTo>
                              <a:pt x="117699" y="950214"/>
                              <a:pt x="14222" y="909691"/>
                              <a:pt x="0" y="806220"/>
                            </a:cubicBezTo>
                            <a:cubicBezTo>
                              <a:pt x="-88767" y="715023"/>
                              <a:pt x="83720" y="582364"/>
                              <a:pt x="0" y="481626"/>
                            </a:cubicBezTo>
                            <a:cubicBezTo>
                              <a:pt x="-72546" y="383739"/>
                              <a:pt x="59760" y="270358"/>
                              <a:pt x="0" y="143783"/>
                            </a:cubicBezTo>
                            <a:close/>
                          </a:path>
                          <a:path w="8230312" h="950004" stroke="0" extrusionOk="0">
                            <a:moveTo>
                              <a:pt x="0" y="143783"/>
                            </a:moveTo>
                            <a:cubicBezTo>
                              <a:pt x="8837" y="33908"/>
                              <a:pt x="173246" y="-17693"/>
                              <a:pt x="326448" y="0"/>
                            </a:cubicBezTo>
                            <a:cubicBezTo>
                              <a:pt x="553252" y="15093"/>
                              <a:pt x="1006103" y="-2203"/>
                              <a:pt x="1168384" y="0"/>
                            </a:cubicBezTo>
                            <a:cubicBezTo>
                              <a:pt x="1444069" y="-12204"/>
                              <a:pt x="1669685" y="-43786"/>
                              <a:pt x="2010318" y="0"/>
                            </a:cubicBezTo>
                            <a:cubicBezTo>
                              <a:pt x="2290018" y="-54931"/>
                              <a:pt x="2400590" y="4121"/>
                              <a:pt x="2700705" y="0"/>
                            </a:cubicBezTo>
                            <a:cubicBezTo>
                              <a:pt x="2981705" y="-47997"/>
                              <a:pt x="3150001" y="46242"/>
                              <a:pt x="3466865" y="0"/>
                            </a:cubicBezTo>
                            <a:cubicBezTo>
                              <a:pt x="3768441" y="-61898"/>
                              <a:pt x="3939689" y="58184"/>
                              <a:pt x="4384575" y="0"/>
                            </a:cubicBezTo>
                            <a:cubicBezTo>
                              <a:pt x="4813428" y="-40961"/>
                              <a:pt x="4964546" y="30247"/>
                              <a:pt x="5226509" y="0"/>
                            </a:cubicBezTo>
                            <a:cubicBezTo>
                              <a:pt x="5469131" y="-64249"/>
                              <a:pt x="5962066" y="46557"/>
                              <a:pt x="6219993" y="0"/>
                            </a:cubicBezTo>
                            <a:cubicBezTo>
                              <a:pt x="6455244" y="-57785"/>
                              <a:pt x="6651870" y="-5508"/>
                              <a:pt x="6986153" y="0"/>
                            </a:cubicBezTo>
                            <a:cubicBezTo>
                              <a:pt x="7313761" y="10938"/>
                              <a:pt x="7487448" y="17882"/>
                              <a:pt x="7903863" y="0"/>
                            </a:cubicBezTo>
                            <a:cubicBezTo>
                              <a:pt x="8027934" y="-3903"/>
                              <a:pt x="8231708" y="65234"/>
                              <a:pt x="8230312" y="143783"/>
                            </a:cubicBezTo>
                            <a:cubicBezTo>
                              <a:pt x="8236951" y="211103"/>
                              <a:pt x="8155437" y="357457"/>
                              <a:pt x="8230312" y="455128"/>
                            </a:cubicBezTo>
                            <a:cubicBezTo>
                              <a:pt x="8269861" y="560836"/>
                              <a:pt x="8216777" y="652031"/>
                              <a:pt x="8230312" y="806220"/>
                            </a:cubicBezTo>
                            <a:cubicBezTo>
                              <a:pt x="8225741" y="880523"/>
                              <a:pt x="8090093" y="956067"/>
                              <a:pt x="7903863" y="950004"/>
                            </a:cubicBezTo>
                            <a:cubicBezTo>
                              <a:pt x="7548030" y="964956"/>
                              <a:pt x="7163847" y="945684"/>
                              <a:pt x="6986153" y="950004"/>
                            </a:cubicBezTo>
                            <a:cubicBezTo>
                              <a:pt x="6758773" y="1038290"/>
                              <a:pt x="6368292" y="854535"/>
                              <a:pt x="6144219" y="950004"/>
                            </a:cubicBezTo>
                            <a:cubicBezTo>
                              <a:pt x="5905928" y="978010"/>
                              <a:pt x="5555536" y="946692"/>
                              <a:pt x="5378057" y="950004"/>
                            </a:cubicBezTo>
                            <a:cubicBezTo>
                              <a:pt x="5185995" y="970750"/>
                              <a:pt x="4736842" y="949691"/>
                              <a:pt x="4536123" y="950004"/>
                            </a:cubicBezTo>
                            <a:cubicBezTo>
                              <a:pt x="4287325" y="984726"/>
                              <a:pt x="3982358" y="897848"/>
                              <a:pt x="3694188" y="950004"/>
                            </a:cubicBezTo>
                            <a:cubicBezTo>
                              <a:pt x="3403750" y="1014994"/>
                              <a:pt x="2892092" y="905133"/>
                              <a:pt x="2700705" y="950004"/>
                            </a:cubicBezTo>
                            <a:cubicBezTo>
                              <a:pt x="2481125" y="955292"/>
                              <a:pt x="2224162" y="938817"/>
                              <a:pt x="2086092" y="950004"/>
                            </a:cubicBezTo>
                            <a:cubicBezTo>
                              <a:pt x="1944104" y="994259"/>
                              <a:pt x="1469205" y="924568"/>
                              <a:pt x="1319932" y="950004"/>
                            </a:cubicBezTo>
                            <a:cubicBezTo>
                              <a:pt x="1057901" y="1023047"/>
                              <a:pt x="682217" y="950510"/>
                              <a:pt x="326448" y="950004"/>
                            </a:cubicBezTo>
                            <a:cubicBezTo>
                              <a:pt x="169482" y="963070"/>
                              <a:pt x="-26859" y="867695"/>
                              <a:pt x="0" y="806220"/>
                            </a:cubicBezTo>
                            <a:cubicBezTo>
                              <a:pt x="-97268" y="706919"/>
                              <a:pt x="18727" y="612028"/>
                              <a:pt x="0" y="488250"/>
                            </a:cubicBezTo>
                            <a:cubicBezTo>
                              <a:pt x="-62584" y="365740"/>
                              <a:pt x="33096" y="220118"/>
                              <a:pt x="0" y="143783"/>
                            </a:cubicBezTo>
                            <a:close/>
                          </a:path>
                          <a:path w="8230312" h="950004" fill="none" stroke="0" extrusionOk="0">
                            <a:moveTo>
                              <a:pt x="0" y="143783"/>
                            </a:moveTo>
                            <a:cubicBezTo>
                              <a:pt x="22535" y="82475"/>
                              <a:pt x="160924" y="2647"/>
                              <a:pt x="326448" y="0"/>
                            </a:cubicBezTo>
                            <a:cubicBezTo>
                              <a:pt x="493294" y="4383"/>
                              <a:pt x="711068" y="15155"/>
                              <a:pt x="1092608" y="0"/>
                            </a:cubicBezTo>
                            <a:cubicBezTo>
                              <a:pt x="1491558" y="-34330"/>
                              <a:pt x="1654845" y="56189"/>
                              <a:pt x="1858770" y="0"/>
                            </a:cubicBezTo>
                            <a:cubicBezTo>
                              <a:pt x="2046547" y="-70702"/>
                              <a:pt x="2630425" y="13242"/>
                              <a:pt x="2852254" y="0"/>
                            </a:cubicBezTo>
                            <a:cubicBezTo>
                              <a:pt x="3120928" y="-72855"/>
                              <a:pt x="3456111" y="-2379"/>
                              <a:pt x="3618414" y="0"/>
                            </a:cubicBezTo>
                            <a:cubicBezTo>
                              <a:pt x="3797797" y="-32987"/>
                              <a:pt x="4170284" y="21068"/>
                              <a:pt x="4384575" y="0"/>
                            </a:cubicBezTo>
                            <a:cubicBezTo>
                              <a:pt x="4584631" y="-59028"/>
                              <a:pt x="4836836" y="121453"/>
                              <a:pt x="5226509" y="0"/>
                            </a:cubicBezTo>
                            <a:cubicBezTo>
                              <a:pt x="5622473" y="-35861"/>
                              <a:pt x="5616070" y="22884"/>
                              <a:pt x="5841123" y="0"/>
                            </a:cubicBezTo>
                            <a:cubicBezTo>
                              <a:pt x="6069665" y="-899"/>
                              <a:pt x="6216853" y="-2881"/>
                              <a:pt x="6455735" y="0"/>
                            </a:cubicBezTo>
                            <a:cubicBezTo>
                              <a:pt x="6715322" y="-76098"/>
                              <a:pt x="7589148" y="69153"/>
                              <a:pt x="7903863" y="0"/>
                            </a:cubicBezTo>
                            <a:cubicBezTo>
                              <a:pt x="8068232" y="10834"/>
                              <a:pt x="8218618" y="62979"/>
                              <a:pt x="8230312" y="143783"/>
                            </a:cubicBezTo>
                            <a:cubicBezTo>
                              <a:pt x="8330935" y="257886"/>
                              <a:pt x="8158097" y="324988"/>
                              <a:pt x="8230312" y="455128"/>
                            </a:cubicBezTo>
                            <a:cubicBezTo>
                              <a:pt x="8283871" y="591094"/>
                              <a:pt x="8156265" y="695215"/>
                              <a:pt x="8230312" y="806220"/>
                            </a:cubicBezTo>
                            <a:cubicBezTo>
                              <a:pt x="8211277" y="885233"/>
                              <a:pt x="8038266" y="952489"/>
                              <a:pt x="7903863" y="950004"/>
                            </a:cubicBezTo>
                            <a:cubicBezTo>
                              <a:pt x="7580260" y="948946"/>
                              <a:pt x="7460920" y="921153"/>
                              <a:pt x="7213477" y="950004"/>
                            </a:cubicBezTo>
                            <a:cubicBezTo>
                              <a:pt x="6937559" y="960888"/>
                              <a:pt x="6461885" y="914075"/>
                              <a:pt x="6219993" y="950004"/>
                            </a:cubicBezTo>
                            <a:cubicBezTo>
                              <a:pt x="5949122" y="951406"/>
                              <a:pt x="5807095" y="913220"/>
                              <a:pt x="5605381" y="950004"/>
                            </a:cubicBezTo>
                            <a:cubicBezTo>
                              <a:pt x="5347136" y="958586"/>
                              <a:pt x="4980150" y="919417"/>
                              <a:pt x="4763446" y="950004"/>
                            </a:cubicBezTo>
                            <a:cubicBezTo>
                              <a:pt x="4568946" y="967260"/>
                              <a:pt x="4223925" y="938997"/>
                              <a:pt x="4073060" y="950004"/>
                            </a:cubicBezTo>
                            <a:cubicBezTo>
                              <a:pt x="3913778" y="967726"/>
                              <a:pt x="3589747" y="921466"/>
                              <a:pt x="3079576" y="950004"/>
                            </a:cubicBezTo>
                            <a:cubicBezTo>
                              <a:pt x="2573646" y="993886"/>
                              <a:pt x="2591136" y="932460"/>
                              <a:pt x="2237640" y="950004"/>
                            </a:cubicBezTo>
                            <a:cubicBezTo>
                              <a:pt x="1867177" y="974767"/>
                              <a:pt x="1755920" y="911253"/>
                              <a:pt x="1547254" y="950004"/>
                            </a:cubicBezTo>
                            <a:cubicBezTo>
                              <a:pt x="1416719" y="957188"/>
                              <a:pt x="672488" y="969199"/>
                              <a:pt x="326448" y="950004"/>
                            </a:cubicBezTo>
                            <a:cubicBezTo>
                              <a:pt x="153631" y="968686"/>
                              <a:pt x="31084" y="918745"/>
                              <a:pt x="0" y="806220"/>
                            </a:cubicBezTo>
                            <a:cubicBezTo>
                              <a:pt x="-78771" y="723738"/>
                              <a:pt x="93837" y="545478"/>
                              <a:pt x="0" y="481626"/>
                            </a:cubicBezTo>
                            <a:cubicBezTo>
                              <a:pt x="-53031" y="406144"/>
                              <a:pt x="99429" y="288827"/>
                              <a:pt x="0" y="143783"/>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46296"/>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33A0A2BF-AD6D-B832-EFE6-2DFBB892BBFB}"/>
                  </a:ext>
                </a:extLst>
              </p:cNvPr>
              <p:cNvPicPr>
                <a:picLocks noChangeAspect="1"/>
              </p:cNvPicPr>
              <p:nvPr/>
            </p:nvPicPr>
            <p:blipFill>
              <a:blip r:embed="rId10"/>
              <a:stretch>
                <a:fillRect/>
              </a:stretch>
            </p:blipFill>
            <p:spPr>
              <a:xfrm>
                <a:off x="6456495" y="3429000"/>
                <a:ext cx="673447" cy="1424528"/>
              </a:xfrm>
              <a:prstGeom prst="rect">
                <a:avLst/>
              </a:prstGeom>
            </p:spPr>
          </p:pic>
        </p:grpSp>
        <p:sp>
          <p:nvSpPr>
            <p:cNvPr id="18" name="TextBox 17">
              <a:extLst>
                <a:ext uri="{FF2B5EF4-FFF2-40B4-BE49-F238E27FC236}">
                  <a16:creationId xmlns:a16="http://schemas.microsoft.com/office/drawing/2014/main" id="{2C251A34-D335-5612-07BD-931D443ED4C9}"/>
                </a:ext>
              </a:extLst>
            </p:cNvPr>
            <p:cNvSpPr txBox="1"/>
            <p:nvPr/>
          </p:nvSpPr>
          <p:spPr>
            <a:xfrm>
              <a:off x="6941094" y="3702898"/>
              <a:ext cx="5055159" cy="75343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2A2D3"/>
                  </a:solidFill>
                  <a:effectLst/>
                  <a:uLnTx/>
                  <a:uFillTx/>
                  <a:latin typeface="Arial"/>
                  <a:ea typeface="+mn-ea"/>
                  <a:cs typeface="+mn-cs"/>
                </a:rPr>
                <a:t>Chữ</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hoa</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1" i="0" u="none" strike="noStrike" kern="1200" cap="none" spc="0" normalizeH="0" baseline="0" noProof="0" dirty="0">
                  <a:ln>
                    <a:noFill/>
                  </a:ln>
                  <a:solidFill>
                    <a:srgbClr val="02A2D3"/>
                  </a:solidFill>
                  <a:effectLst/>
                  <a:uLnTx/>
                  <a:uFillTx/>
                  <a:latin typeface="Arial"/>
                  <a:ea typeface="+mn-ea"/>
                  <a:cs typeface="+mn-cs"/>
                </a:rPr>
                <a:t>Ư</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gồm</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mấy</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Đó</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là</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những</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nét</a:t>
              </a:r>
              <a:r>
                <a:rPr kumimoji="0" lang="en-US" sz="2800" b="0" i="0" u="none" strike="noStrike" kern="1200" cap="none" spc="0" normalizeH="0" baseline="0" noProof="0" dirty="0">
                  <a:ln>
                    <a:noFill/>
                  </a:ln>
                  <a:solidFill>
                    <a:srgbClr val="02A2D3"/>
                  </a:solidFill>
                  <a:effectLst/>
                  <a:uLnTx/>
                  <a:uFillTx/>
                  <a:latin typeface="Arial"/>
                  <a:ea typeface="+mn-ea"/>
                  <a:cs typeface="+mn-cs"/>
                </a:rPr>
                <a:t> </a:t>
              </a:r>
              <a:r>
                <a:rPr kumimoji="0" lang="en-US" sz="2800" b="0" i="0" u="none" strike="noStrike" kern="1200" cap="none" spc="0" normalizeH="0" baseline="0" noProof="0" dirty="0" err="1">
                  <a:ln>
                    <a:noFill/>
                  </a:ln>
                  <a:solidFill>
                    <a:srgbClr val="02A2D3"/>
                  </a:solidFill>
                  <a:effectLst/>
                  <a:uLnTx/>
                  <a:uFillTx/>
                  <a:latin typeface="Arial"/>
                  <a:ea typeface="+mn-ea"/>
                  <a:cs typeface="+mn-cs"/>
                </a:rPr>
                <a:t>nào</a:t>
              </a:r>
              <a:r>
                <a:rPr kumimoji="0" lang="en-US" sz="2800" b="0" i="0" u="none" strike="noStrike" kern="1200" cap="none" spc="0" normalizeH="0" baseline="0" noProof="0" dirty="0">
                  <a:ln>
                    <a:noFill/>
                  </a:ln>
                  <a:solidFill>
                    <a:srgbClr val="02A2D3"/>
                  </a:solidFill>
                  <a:effectLst/>
                  <a:uLnTx/>
                  <a:uFillTx/>
                  <a:latin typeface="Arial"/>
                  <a:ea typeface="+mn-ea"/>
                  <a:cs typeface="+mn-cs"/>
                </a:rPr>
                <a:t>?</a:t>
              </a:r>
            </a:p>
          </p:txBody>
        </p:sp>
      </p:grpSp>
      <p:pic>
        <p:nvPicPr>
          <p:cNvPr id="21" name="Picture 20">
            <a:extLst>
              <a:ext uri="{FF2B5EF4-FFF2-40B4-BE49-F238E27FC236}">
                <a16:creationId xmlns:a16="http://schemas.microsoft.com/office/drawing/2014/main" id="{0A98CF8F-8CC6-1555-EAAE-6D377867A875}"/>
              </a:ext>
            </a:extLst>
          </p:cNvPr>
          <p:cNvPicPr>
            <a:picLocks noChangeAspect="1"/>
          </p:cNvPicPr>
          <p:nvPr/>
        </p:nvPicPr>
        <p:blipFill>
          <a:blip r:embed="rId11"/>
          <a:stretch>
            <a:fillRect/>
          </a:stretch>
        </p:blipFill>
        <p:spPr>
          <a:xfrm>
            <a:off x="247574" y="2735308"/>
            <a:ext cx="1728449" cy="4068000"/>
          </a:xfrm>
          <a:prstGeom prst="rect">
            <a:avLst/>
          </a:prstGeom>
        </p:spPr>
      </p:pic>
      <p:pic>
        <p:nvPicPr>
          <p:cNvPr id="22" name="Picture 4" descr="Link e-commerse">
            <a:extLst>
              <a:ext uri="{FF2B5EF4-FFF2-40B4-BE49-F238E27FC236}">
                <a16:creationId xmlns:a16="http://schemas.microsoft.com/office/drawing/2014/main" id="{54A97B17-432D-3D31-343B-27F4C31F6FA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088479" y="243497"/>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5BDC19B2-A861-5C26-062D-C58530C5CAC3}"/>
              </a:ext>
            </a:extLst>
          </p:cNvPr>
          <p:cNvGrpSpPr/>
          <p:nvPr/>
        </p:nvGrpSpPr>
        <p:grpSpPr>
          <a:xfrm>
            <a:off x="9308455" y="842231"/>
            <a:ext cx="2031318" cy="720000"/>
            <a:chOff x="7544331" y="1243668"/>
            <a:chExt cx="4425376" cy="720000"/>
          </a:xfrm>
        </p:grpSpPr>
        <p:sp>
          <p:nvSpPr>
            <p:cNvPr id="24" name="Rectangle: Rounded Corners 61">
              <a:extLst>
                <a:ext uri="{FF2B5EF4-FFF2-40B4-BE49-F238E27FC236}">
                  <a16:creationId xmlns:a16="http://schemas.microsoft.com/office/drawing/2014/main" id="{6A39AB40-B64A-65BD-7931-14A642462A74}"/>
                </a:ext>
              </a:extLst>
            </p:cNvPr>
            <p:cNvSpPr/>
            <p:nvPr/>
          </p:nvSpPr>
          <p:spPr>
            <a:xfrm>
              <a:off x="7544331" y="1243668"/>
              <a:ext cx="4425376" cy="720000"/>
            </a:xfrm>
            <a:custGeom>
              <a:avLst/>
              <a:gdLst>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 name="connsiteX0" fmla="*/ 0 w 4425376"/>
                <a:gd name="connsiteY0" fmla="*/ 108972 h 720000"/>
                <a:gd name="connsiteX1" fmla="*/ 108970 w 4425376"/>
                <a:gd name="connsiteY1" fmla="*/ 0 h 720000"/>
                <a:gd name="connsiteX2" fmla="*/ 634899 w 4425376"/>
                <a:gd name="connsiteY2" fmla="*/ 0 h 720000"/>
                <a:gd name="connsiteX3" fmla="*/ 1160829 w 4425376"/>
                <a:gd name="connsiteY3" fmla="*/ 0 h 720000"/>
                <a:gd name="connsiteX4" fmla="*/ 1602608 w 4425376"/>
                <a:gd name="connsiteY4" fmla="*/ 0 h 720000"/>
                <a:gd name="connsiteX5" fmla="*/ 2086463 w 4425376"/>
                <a:gd name="connsiteY5" fmla="*/ 0 h 720000"/>
                <a:gd name="connsiteX6" fmla="*/ 2654467 w 4425376"/>
                <a:gd name="connsiteY6" fmla="*/ 0 h 720000"/>
                <a:gd name="connsiteX7" fmla="*/ 3180395 w 4425376"/>
                <a:gd name="connsiteY7" fmla="*/ 0 h 720000"/>
                <a:gd name="connsiteX8" fmla="*/ 3790474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706324 w 4425376"/>
                <a:gd name="connsiteY13" fmla="*/ 720000 h 720000"/>
                <a:gd name="connsiteX14" fmla="*/ 3180395 w 4425376"/>
                <a:gd name="connsiteY14" fmla="*/ 720000 h 720000"/>
                <a:gd name="connsiteX15" fmla="*/ 2570318 w 4425376"/>
                <a:gd name="connsiteY15" fmla="*/ 720000 h 720000"/>
                <a:gd name="connsiteX16" fmla="*/ 2044388 w 4425376"/>
                <a:gd name="connsiteY16" fmla="*/ 720000 h 720000"/>
                <a:gd name="connsiteX17" fmla="*/ 1560534 w 4425376"/>
                <a:gd name="connsiteY17" fmla="*/ 720000 h 720000"/>
                <a:gd name="connsiteX18" fmla="*/ 1034606 w 4425376"/>
                <a:gd name="connsiteY18" fmla="*/ 720000 h 720000"/>
                <a:gd name="connsiteX19" fmla="*/ 108970 w 4425376"/>
                <a:gd name="connsiteY19" fmla="*/ 720000 h 720000"/>
                <a:gd name="connsiteX20" fmla="*/ 0 w 4425376"/>
                <a:gd name="connsiteY20" fmla="*/ 611028 h 720000"/>
                <a:gd name="connsiteX21" fmla="*/ 0 w 4425376"/>
                <a:gd name="connsiteY21" fmla="*/ 108972 h 720000"/>
                <a:gd name="connsiteX0" fmla="*/ 0 w 4425376"/>
                <a:gd name="connsiteY0" fmla="*/ 108972 h 720000"/>
                <a:gd name="connsiteX1" fmla="*/ 108970 w 4425376"/>
                <a:gd name="connsiteY1" fmla="*/ 0 h 720000"/>
                <a:gd name="connsiteX2" fmla="*/ 550749 w 4425376"/>
                <a:gd name="connsiteY2" fmla="*/ 0 h 720000"/>
                <a:gd name="connsiteX3" fmla="*/ 992532 w 4425376"/>
                <a:gd name="connsiteY3" fmla="*/ 0 h 720000"/>
                <a:gd name="connsiteX4" fmla="*/ 1518461 w 4425376"/>
                <a:gd name="connsiteY4" fmla="*/ 0 h 720000"/>
                <a:gd name="connsiteX5" fmla="*/ 1918166 w 4425376"/>
                <a:gd name="connsiteY5" fmla="*/ 0 h 720000"/>
                <a:gd name="connsiteX6" fmla="*/ 2444096 w 4425376"/>
                <a:gd name="connsiteY6" fmla="*/ 0 h 720000"/>
                <a:gd name="connsiteX7" fmla="*/ 3054172 w 4425376"/>
                <a:gd name="connsiteY7" fmla="*/ 0 h 720000"/>
                <a:gd name="connsiteX8" fmla="*/ 3538027 w 4425376"/>
                <a:gd name="connsiteY8" fmla="*/ 0 h 720000"/>
                <a:gd name="connsiteX9" fmla="*/ 4316403 w 4425376"/>
                <a:gd name="connsiteY9" fmla="*/ 0 h 720000"/>
                <a:gd name="connsiteX10" fmla="*/ 4425376 w 4425376"/>
                <a:gd name="connsiteY10" fmla="*/ 108972 h 720000"/>
                <a:gd name="connsiteX11" fmla="*/ 4425376 w 4425376"/>
                <a:gd name="connsiteY11" fmla="*/ 611028 h 720000"/>
                <a:gd name="connsiteX12" fmla="*/ 4316403 w 4425376"/>
                <a:gd name="connsiteY12" fmla="*/ 720000 h 720000"/>
                <a:gd name="connsiteX13" fmla="*/ 3916696 w 4425376"/>
                <a:gd name="connsiteY13" fmla="*/ 720000 h 720000"/>
                <a:gd name="connsiteX14" fmla="*/ 3306619 w 4425376"/>
                <a:gd name="connsiteY14" fmla="*/ 720000 h 720000"/>
                <a:gd name="connsiteX15" fmla="*/ 2906912 w 4425376"/>
                <a:gd name="connsiteY15" fmla="*/ 720000 h 720000"/>
                <a:gd name="connsiteX16" fmla="*/ 2423059 w 4425376"/>
                <a:gd name="connsiteY16" fmla="*/ 720000 h 720000"/>
                <a:gd name="connsiteX17" fmla="*/ 2023352 w 4425376"/>
                <a:gd name="connsiteY17" fmla="*/ 720000 h 720000"/>
                <a:gd name="connsiteX18" fmla="*/ 1539497 w 4425376"/>
                <a:gd name="connsiteY18" fmla="*/ 720000 h 720000"/>
                <a:gd name="connsiteX19" fmla="*/ 1055643 w 4425376"/>
                <a:gd name="connsiteY19" fmla="*/ 720000 h 720000"/>
                <a:gd name="connsiteX20" fmla="*/ 108970 w 4425376"/>
                <a:gd name="connsiteY20" fmla="*/ 720000 h 720000"/>
                <a:gd name="connsiteX21" fmla="*/ 0 w 4425376"/>
                <a:gd name="connsiteY21" fmla="*/ 611028 h 720000"/>
                <a:gd name="connsiteX22" fmla="*/ 0 w 4425376"/>
                <a:gd name="connsiteY22"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25376" h="720000" fill="none" extrusionOk="0">
                  <a:moveTo>
                    <a:pt x="0" y="108972"/>
                  </a:moveTo>
                  <a:cubicBezTo>
                    <a:pt x="35157" y="37557"/>
                    <a:pt x="73564" y="13055"/>
                    <a:pt x="108970" y="0"/>
                  </a:cubicBezTo>
                  <a:cubicBezTo>
                    <a:pt x="293825" y="-34465"/>
                    <a:pt x="456025" y="50538"/>
                    <a:pt x="550749" y="0"/>
                  </a:cubicBezTo>
                  <a:cubicBezTo>
                    <a:pt x="628638" y="-72097"/>
                    <a:pt x="859459" y="4077"/>
                    <a:pt x="992532" y="0"/>
                  </a:cubicBezTo>
                  <a:cubicBezTo>
                    <a:pt x="1163695" y="-31909"/>
                    <a:pt x="1447424" y="21541"/>
                    <a:pt x="1518461" y="0"/>
                  </a:cubicBezTo>
                  <a:cubicBezTo>
                    <a:pt x="1633158" y="35156"/>
                    <a:pt x="1769236" y="16397"/>
                    <a:pt x="1918166" y="0"/>
                  </a:cubicBezTo>
                  <a:cubicBezTo>
                    <a:pt x="2042918" y="-56111"/>
                    <a:pt x="2205346" y="-37230"/>
                    <a:pt x="2444096" y="0"/>
                  </a:cubicBezTo>
                  <a:cubicBezTo>
                    <a:pt x="2591764" y="35430"/>
                    <a:pt x="2790088" y="63301"/>
                    <a:pt x="3054172" y="0"/>
                  </a:cubicBezTo>
                  <a:cubicBezTo>
                    <a:pt x="3326233" y="-28017"/>
                    <a:pt x="3357706" y="13730"/>
                    <a:pt x="3538027" y="0"/>
                  </a:cubicBezTo>
                  <a:cubicBezTo>
                    <a:pt x="3557372" y="-49750"/>
                    <a:pt x="3994956" y="94038"/>
                    <a:pt x="4316403" y="0"/>
                  </a:cubicBezTo>
                  <a:cubicBezTo>
                    <a:pt x="4378048" y="20328"/>
                    <a:pt x="4408655" y="57123"/>
                    <a:pt x="4425376" y="108972"/>
                  </a:cubicBezTo>
                  <a:cubicBezTo>
                    <a:pt x="4562848" y="348887"/>
                    <a:pt x="4493877" y="444415"/>
                    <a:pt x="4425376" y="611028"/>
                  </a:cubicBezTo>
                  <a:cubicBezTo>
                    <a:pt x="4451194" y="684459"/>
                    <a:pt x="4376036" y="695056"/>
                    <a:pt x="4316403" y="720000"/>
                  </a:cubicBezTo>
                  <a:cubicBezTo>
                    <a:pt x="4215555" y="790738"/>
                    <a:pt x="4033105" y="718294"/>
                    <a:pt x="3916696" y="720000"/>
                  </a:cubicBezTo>
                  <a:cubicBezTo>
                    <a:pt x="3811469" y="784274"/>
                    <a:pt x="3536571" y="636456"/>
                    <a:pt x="3306619" y="720000"/>
                  </a:cubicBezTo>
                  <a:cubicBezTo>
                    <a:pt x="3124652" y="754026"/>
                    <a:pt x="2969681" y="722270"/>
                    <a:pt x="2906912" y="720000"/>
                  </a:cubicBezTo>
                  <a:cubicBezTo>
                    <a:pt x="2852659" y="725435"/>
                    <a:pt x="2569408" y="646715"/>
                    <a:pt x="2423059" y="720000"/>
                  </a:cubicBezTo>
                  <a:cubicBezTo>
                    <a:pt x="2236315" y="727120"/>
                    <a:pt x="2088959" y="687704"/>
                    <a:pt x="2023352" y="720000"/>
                  </a:cubicBezTo>
                  <a:cubicBezTo>
                    <a:pt x="1981562" y="736250"/>
                    <a:pt x="1719632" y="629332"/>
                    <a:pt x="1539497" y="720000"/>
                  </a:cubicBezTo>
                  <a:cubicBezTo>
                    <a:pt x="1311112" y="763760"/>
                    <a:pt x="1187585" y="757084"/>
                    <a:pt x="1055643" y="720000"/>
                  </a:cubicBezTo>
                  <a:cubicBezTo>
                    <a:pt x="1032307" y="696705"/>
                    <a:pt x="298210" y="693629"/>
                    <a:pt x="108970" y="720000"/>
                  </a:cubicBezTo>
                  <a:cubicBezTo>
                    <a:pt x="29313" y="711280"/>
                    <a:pt x="3974" y="690561"/>
                    <a:pt x="0" y="611028"/>
                  </a:cubicBezTo>
                  <a:cubicBezTo>
                    <a:pt x="-87052" y="406191"/>
                    <a:pt x="107260" y="225876"/>
                    <a:pt x="0" y="108972"/>
                  </a:cubicBezTo>
                  <a:close/>
                </a:path>
                <a:path w="4425376" h="720000" stroke="0" extrusionOk="0">
                  <a:moveTo>
                    <a:pt x="0" y="108972"/>
                  </a:moveTo>
                  <a:cubicBezTo>
                    <a:pt x="1602" y="49632"/>
                    <a:pt x="64234" y="6382"/>
                    <a:pt x="108970" y="0"/>
                  </a:cubicBezTo>
                  <a:cubicBezTo>
                    <a:pt x="235900" y="-1321"/>
                    <a:pt x="510114" y="42453"/>
                    <a:pt x="634899" y="0"/>
                  </a:cubicBezTo>
                  <a:cubicBezTo>
                    <a:pt x="783232" y="9455"/>
                    <a:pt x="1018053" y="45946"/>
                    <a:pt x="1160829" y="0"/>
                  </a:cubicBezTo>
                  <a:cubicBezTo>
                    <a:pt x="1352726" y="-4319"/>
                    <a:pt x="1388840" y="31597"/>
                    <a:pt x="1602608" y="0"/>
                  </a:cubicBezTo>
                  <a:cubicBezTo>
                    <a:pt x="1800831" y="-16705"/>
                    <a:pt x="1974641" y="-2771"/>
                    <a:pt x="2086463" y="0"/>
                  </a:cubicBezTo>
                  <a:cubicBezTo>
                    <a:pt x="2106688" y="-6000"/>
                    <a:pt x="2540188" y="114273"/>
                    <a:pt x="2654467" y="0"/>
                  </a:cubicBezTo>
                  <a:cubicBezTo>
                    <a:pt x="2786005" y="-91842"/>
                    <a:pt x="3082781" y="28160"/>
                    <a:pt x="3180395" y="0"/>
                  </a:cubicBezTo>
                  <a:cubicBezTo>
                    <a:pt x="3379509" y="-33179"/>
                    <a:pt x="3591077" y="-10493"/>
                    <a:pt x="3790474" y="0"/>
                  </a:cubicBezTo>
                  <a:cubicBezTo>
                    <a:pt x="3953002" y="-53138"/>
                    <a:pt x="4046536" y="-11297"/>
                    <a:pt x="4316403" y="0"/>
                  </a:cubicBezTo>
                  <a:cubicBezTo>
                    <a:pt x="4401957" y="4719"/>
                    <a:pt x="4446915" y="49766"/>
                    <a:pt x="4425376" y="108972"/>
                  </a:cubicBezTo>
                  <a:cubicBezTo>
                    <a:pt x="4557874" y="284435"/>
                    <a:pt x="4365495" y="452047"/>
                    <a:pt x="4425376" y="611028"/>
                  </a:cubicBezTo>
                  <a:cubicBezTo>
                    <a:pt x="4411668" y="679590"/>
                    <a:pt x="4386572" y="722337"/>
                    <a:pt x="4316403" y="720000"/>
                  </a:cubicBezTo>
                  <a:cubicBezTo>
                    <a:pt x="4171444" y="715737"/>
                    <a:pt x="3804031" y="726567"/>
                    <a:pt x="3706324" y="720000"/>
                  </a:cubicBezTo>
                  <a:cubicBezTo>
                    <a:pt x="3594120" y="674745"/>
                    <a:pt x="3373606" y="686969"/>
                    <a:pt x="3180395" y="720000"/>
                  </a:cubicBezTo>
                  <a:cubicBezTo>
                    <a:pt x="2992531" y="760725"/>
                    <a:pt x="2764477" y="733734"/>
                    <a:pt x="2570318" y="720000"/>
                  </a:cubicBezTo>
                  <a:cubicBezTo>
                    <a:pt x="2380727" y="754894"/>
                    <a:pt x="2141611" y="678828"/>
                    <a:pt x="2044388" y="720000"/>
                  </a:cubicBezTo>
                  <a:cubicBezTo>
                    <a:pt x="1860625" y="744341"/>
                    <a:pt x="1743028" y="672808"/>
                    <a:pt x="1560534" y="720000"/>
                  </a:cubicBezTo>
                  <a:cubicBezTo>
                    <a:pt x="1409694" y="745773"/>
                    <a:pt x="1225126" y="664938"/>
                    <a:pt x="1034606" y="720000"/>
                  </a:cubicBezTo>
                  <a:cubicBezTo>
                    <a:pt x="771467" y="717810"/>
                    <a:pt x="419129" y="725092"/>
                    <a:pt x="108970" y="720000"/>
                  </a:cubicBezTo>
                  <a:cubicBezTo>
                    <a:pt x="57176" y="738552"/>
                    <a:pt x="-17573" y="663086"/>
                    <a:pt x="0" y="611028"/>
                  </a:cubicBezTo>
                  <a:cubicBezTo>
                    <a:pt x="-83985" y="542518"/>
                    <a:pt x="83794" y="297510"/>
                    <a:pt x="0" y="108972"/>
                  </a:cubicBezTo>
                  <a:close/>
                </a:path>
                <a:path w="4425376" h="720000" fill="none" stroke="0" extrusionOk="0">
                  <a:moveTo>
                    <a:pt x="0" y="108972"/>
                  </a:moveTo>
                  <a:cubicBezTo>
                    <a:pt x="28289" y="39688"/>
                    <a:pt x="83656" y="4552"/>
                    <a:pt x="108970" y="0"/>
                  </a:cubicBezTo>
                  <a:cubicBezTo>
                    <a:pt x="269853" y="-27552"/>
                    <a:pt x="408475" y="56634"/>
                    <a:pt x="550749" y="0"/>
                  </a:cubicBezTo>
                  <a:cubicBezTo>
                    <a:pt x="682081" y="-3519"/>
                    <a:pt x="849701" y="45430"/>
                    <a:pt x="992532" y="0"/>
                  </a:cubicBezTo>
                  <a:cubicBezTo>
                    <a:pt x="1117579" y="-66222"/>
                    <a:pt x="1390297" y="18304"/>
                    <a:pt x="1518461" y="0"/>
                  </a:cubicBezTo>
                  <a:cubicBezTo>
                    <a:pt x="1677523" y="-18673"/>
                    <a:pt x="1789703" y="28721"/>
                    <a:pt x="1918166" y="0"/>
                  </a:cubicBezTo>
                  <a:cubicBezTo>
                    <a:pt x="2035812" y="-45580"/>
                    <a:pt x="2215230" y="-9171"/>
                    <a:pt x="2444096" y="0"/>
                  </a:cubicBezTo>
                  <a:cubicBezTo>
                    <a:pt x="2669207" y="-36522"/>
                    <a:pt x="2806139" y="18496"/>
                    <a:pt x="3054172" y="0"/>
                  </a:cubicBezTo>
                  <a:cubicBezTo>
                    <a:pt x="3289348" y="-15418"/>
                    <a:pt x="3365645" y="28881"/>
                    <a:pt x="3538027" y="0"/>
                  </a:cubicBezTo>
                  <a:cubicBezTo>
                    <a:pt x="3699571" y="56192"/>
                    <a:pt x="3917055" y="74335"/>
                    <a:pt x="4316403" y="0"/>
                  </a:cubicBezTo>
                  <a:cubicBezTo>
                    <a:pt x="4385858" y="3494"/>
                    <a:pt x="4433490" y="68608"/>
                    <a:pt x="4425376" y="108972"/>
                  </a:cubicBezTo>
                  <a:cubicBezTo>
                    <a:pt x="4463176" y="297998"/>
                    <a:pt x="4438075" y="450271"/>
                    <a:pt x="4425376" y="611028"/>
                  </a:cubicBezTo>
                  <a:cubicBezTo>
                    <a:pt x="4433500" y="676067"/>
                    <a:pt x="4354852" y="713878"/>
                    <a:pt x="4316403" y="720000"/>
                  </a:cubicBezTo>
                  <a:cubicBezTo>
                    <a:pt x="4171055" y="767621"/>
                    <a:pt x="4023686" y="716661"/>
                    <a:pt x="3916696" y="720000"/>
                  </a:cubicBezTo>
                  <a:cubicBezTo>
                    <a:pt x="3818926" y="767872"/>
                    <a:pt x="3517630" y="650498"/>
                    <a:pt x="3306619" y="720000"/>
                  </a:cubicBezTo>
                  <a:cubicBezTo>
                    <a:pt x="3096740" y="778852"/>
                    <a:pt x="2985048" y="713173"/>
                    <a:pt x="2906912" y="720000"/>
                  </a:cubicBezTo>
                  <a:cubicBezTo>
                    <a:pt x="2799276" y="707647"/>
                    <a:pt x="2535142" y="705693"/>
                    <a:pt x="2423059" y="720000"/>
                  </a:cubicBezTo>
                  <a:cubicBezTo>
                    <a:pt x="2237481" y="730827"/>
                    <a:pt x="2094721" y="684787"/>
                    <a:pt x="2023352" y="720000"/>
                  </a:cubicBezTo>
                  <a:cubicBezTo>
                    <a:pt x="1916490" y="750870"/>
                    <a:pt x="1762697" y="703045"/>
                    <a:pt x="1539497" y="720000"/>
                  </a:cubicBezTo>
                  <a:cubicBezTo>
                    <a:pt x="1301012" y="745693"/>
                    <a:pt x="1174668" y="697092"/>
                    <a:pt x="1055643" y="720000"/>
                  </a:cubicBezTo>
                  <a:cubicBezTo>
                    <a:pt x="872659" y="654456"/>
                    <a:pt x="437253" y="766448"/>
                    <a:pt x="108970" y="720000"/>
                  </a:cubicBezTo>
                  <a:cubicBezTo>
                    <a:pt x="30554" y="718292"/>
                    <a:pt x="-8465" y="657110"/>
                    <a:pt x="0" y="611028"/>
                  </a:cubicBezTo>
                  <a:cubicBezTo>
                    <a:pt x="-83001" y="499341"/>
                    <a:pt x="67124" y="214358"/>
                    <a:pt x="0" y="108972"/>
                  </a:cubicBezTo>
                  <a:close/>
                </a:path>
                <a:path w="4425376" h="720000" fill="none" stroke="0" extrusionOk="0">
                  <a:moveTo>
                    <a:pt x="0" y="108972"/>
                  </a:moveTo>
                  <a:cubicBezTo>
                    <a:pt x="27699" y="43987"/>
                    <a:pt x="72442" y="2533"/>
                    <a:pt x="108970" y="0"/>
                  </a:cubicBezTo>
                  <a:cubicBezTo>
                    <a:pt x="287200" y="-36480"/>
                    <a:pt x="447750" y="23175"/>
                    <a:pt x="550749" y="0"/>
                  </a:cubicBezTo>
                  <a:cubicBezTo>
                    <a:pt x="660576" y="-51650"/>
                    <a:pt x="847968" y="61705"/>
                    <a:pt x="992532" y="0"/>
                  </a:cubicBezTo>
                  <a:cubicBezTo>
                    <a:pt x="1151641" y="-44235"/>
                    <a:pt x="1436447" y="6116"/>
                    <a:pt x="1518461" y="0"/>
                  </a:cubicBezTo>
                  <a:cubicBezTo>
                    <a:pt x="1641396" y="-620"/>
                    <a:pt x="1789384" y="16797"/>
                    <a:pt x="1918166" y="0"/>
                  </a:cubicBezTo>
                  <a:cubicBezTo>
                    <a:pt x="2030153" y="-74041"/>
                    <a:pt x="2186047" y="2561"/>
                    <a:pt x="2444096" y="0"/>
                  </a:cubicBezTo>
                  <a:cubicBezTo>
                    <a:pt x="2646692" y="-51848"/>
                    <a:pt x="2804615" y="58159"/>
                    <a:pt x="3054172" y="0"/>
                  </a:cubicBezTo>
                  <a:cubicBezTo>
                    <a:pt x="3327917" y="-9733"/>
                    <a:pt x="3363938" y="18780"/>
                    <a:pt x="3538027" y="0"/>
                  </a:cubicBezTo>
                  <a:cubicBezTo>
                    <a:pt x="3655465" y="-18265"/>
                    <a:pt x="4002361" y="31646"/>
                    <a:pt x="4316403" y="0"/>
                  </a:cubicBezTo>
                  <a:cubicBezTo>
                    <a:pt x="4381238" y="13310"/>
                    <a:pt x="4419689" y="61288"/>
                    <a:pt x="4425376" y="108972"/>
                  </a:cubicBezTo>
                  <a:cubicBezTo>
                    <a:pt x="4536224" y="332697"/>
                    <a:pt x="4485551" y="493675"/>
                    <a:pt x="4425376" y="611028"/>
                  </a:cubicBezTo>
                  <a:cubicBezTo>
                    <a:pt x="4446215" y="681477"/>
                    <a:pt x="4368470" y="709958"/>
                    <a:pt x="4316403" y="720000"/>
                  </a:cubicBezTo>
                  <a:cubicBezTo>
                    <a:pt x="4233087" y="783871"/>
                    <a:pt x="4035062" y="718303"/>
                    <a:pt x="3916696" y="720000"/>
                  </a:cubicBezTo>
                  <a:cubicBezTo>
                    <a:pt x="3796473" y="799858"/>
                    <a:pt x="3510908" y="655400"/>
                    <a:pt x="3306619" y="720000"/>
                  </a:cubicBezTo>
                  <a:cubicBezTo>
                    <a:pt x="3103242" y="749701"/>
                    <a:pt x="2968807" y="712185"/>
                    <a:pt x="2906912" y="720000"/>
                  </a:cubicBezTo>
                  <a:cubicBezTo>
                    <a:pt x="2797013" y="728888"/>
                    <a:pt x="2554895" y="698419"/>
                    <a:pt x="2423059" y="720000"/>
                  </a:cubicBezTo>
                  <a:cubicBezTo>
                    <a:pt x="2243722" y="726310"/>
                    <a:pt x="2098982" y="687382"/>
                    <a:pt x="2023352" y="720000"/>
                  </a:cubicBezTo>
                  <a:cubicBezTo>
                    <a:pt x="1931428" y="730932"/>
                    <a:pt x="1786321" y="689300"/>
                    <a:pt x="1539497" y="720000"/>
                  </a:cubicBezTo>
                  <a:cubicBezTo>
                    <a:pt x="1301695" y="711917"/>
                    <a:pt x="1188612" y="722895"/>
                    <a:pt x="1055643" y="720000"/>
                  </a:cubicBezTo>
                  <a:cubicBezTo>
                    <a:pt x="944656" y="734839"/>
                    <a:pt x="344465" y="711549"/>
                    <a:pt x="108970" y="720000"/>
                  </a:cubicBezTo>
                  <a:cubicBezTo>
                    <a:pt x="26473" y="709540"/>
                    <a:pt x="1363" y="677568"/>
                    <a:pt x="0" y="611028"/>
                  </a:cubicBezTo>
                  <a:cubicBezTo>
                    <a:pt x="-70857" y="435196"/>
                    <a:pt x="100954" y="200814"/>
                    <a:pt x="0" y="108972"/>
                  </a:cubicBezTo>
                  <a:close/>
                </a:path>
              </a:pathLst>
            </a:custGeom>
            <a:ln w="25400" cmpd="thinThick">
              <a:solidFill>
                <a:srgbClr val="E80F0F"/>
              </a:solidFill>
              <a:extLst>
                <a:ext uri="{C807C97D-BFC1-408E-A445-0C87EB9F89A2}">
                  <ask:lineSketchStyleProps xmlns:ask="http://schemas.microsoft.com/office/drawing/2018/sketchyshapes" sd="376331080">
                    <a:custGeom>
                      <a:avLst/>
                      <a:gdLst>
                        <a:gd name="connsiteX0" fmla="*/ 0 w 2031318"/>
                        <a:gd name="connsiteY0" fmla="*/ 108972 h 720000"/>
                        <a:gd name="connsiteX1" fmla="*/ 50019 w 2031318"/>
                        <a:gd name="connsiteY1" fmla="*/ 0 h 720000"/>
                        <a:gd name="connsiteX2" fmla="*/ 252803 w 2031318"/>
                        <a:gd name="connsiteY2" fmla="*/ 0 h 720000"/>
                        <a:gd name="connsiteX3" fmla="*/ 455588 w 2031318"/>
                        <a:gd name="connsiteY3" fmla="*/ 0 h 720000"/>
                        <a:gd name="connsiteX4" fmla="*/ 696998 w 2031318"/>
                        <a:gd name="connsiteY4" fmla="*/ 0 h 720000"/>
                        <a:gd name="connsiteX5" fmla="*/ 880469 w 2031318"/>
                        <a:gd name="connsiteY5" fmla="*/ 0 h 720000"/>
                        <a:gd name="connsiteX6" fmla="*/ 1121879 w 2031318"/>
                        <a:gd name="connsiteY6" fmla="*/ 0 h 720000"/>
                        <a:gd name="connsiteX7" fmla="*/ 1401914 w 2031318"/>
                        <a:gd name="connsiteY7" fmla="*/ 0 h 720000"/>
                        <a:gd name="connsiteX8" fmla="*/ 1624011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97826 w 2031318"/>
                        <a:gd name="connsiteY13" fmla="*/ 720000 h 720000"/>
                        <a:gd name="connsiteX14" fmla="*/ 1517791 w 2031318"/>
                        <a:gd name="connsiteY14" fmla="*/ 720000 h 720000"/>
                        <a:gd name="connsiteX15" fmla="*/ 1334319 w 2031318"/>
                        <a:gd name="connsiteY15" fmla="*/ 720000 h 720000"/>
                        <a:gd name="connsiteX16" fmla="*/ 1112223 w 2031318"/>
                        <a:gd name="connsiteY16" fmla="*/ 720000 h 720000"/>
                        <a:gd name="connsiteX17" fmla="*/ 928751 w 2031318"/>
                        <a:gd name="connsiteY17" fmla="*/ 720000 h 720000"/>
                        <a:gd name="connsiteX18" fmla="*/ 706654 w 2031318"/>
                        <a:gd name="connsiteY18" fmla="*/ 720000 h 720000"/>
                        <a:gd name="connsiteX19" fmla="*/ 484557 w 2031318"/>
                        <a:gd name="connsiteY19" fmla="*/ 720000 h 720000"/>
                        <a:gd name="connsiteX20" fmla="*/ 50019 w 2031318"/>
                        <a:gd name="connsiteY20" fmla="*/ 720000 h 720000"/>
                        <a:gd name="connsiteX21" fmla="*/ 0 w 2031318"/>
                        <a:gd name="connsiteY21" fmla="*/ 611028 h 720000"/>
                        <a:gd name="connsiteX22" fmla="*/ 0 w 2031318"/>
                        <a:gd name="connsiteY22" fmla="*/ 108972 h 720000"/>
                        <a:gd name="connsiteX0" fmla="*/ 0 w 2031318"/>
                        <a:gd name="connsiteY0" fmla="*/ 108972 h 720000"/>
                        <a:gd name="connsiteX1" fmla="*/ 50019 w 2031318"/>
                        <a:gd name="connsiteY1" fmla="*/ 0 h 720000"/>
                        <a:gd name="connsiteX2" fmla="*/ 291429 w 2031318"/>
                        <a:gd name="connsiteY2" fmla="*/ 0 h 720000"/>
                        <a:gd name="connsiteX3" fmla="*/ 532839 w 2031318"/>
                        <a:gd name="connsiteY3" fmla="*/ 0 h 720000"/>
                        <a:gd name="connsiteX4" fmla="*/ 735623 w 2031318"/>
                        <a:gd name="connsiteY4" fmla="*/ 0 h 720000"/>
                        <a:gd name="connsiteX5" fmla="*/ 957720 w 2031318"/>
                        <a:gd name="connsiteY5" fmla="*/ 0 h 720000"/>
                        <a:gd name="connsiteX6" fmla="*/ 1218443 w 2031318"/>
                        <a:gd name="connsiteY6" fmla="*/ 0 h 720000"/>
                        <a:gd name="connsiteX7" fmla="*/ 1459852 w 2031318"/>
                        <a:gd name="connsiteY7" fmla="*/ 0 h 720000"/>
                        <a:gd name="connsiteX8" fmla="*/ 1739888 w 2031318"/>
                        <a:gd name="connsiteY8" fmla="*/ 0 h 720000"/>
                        <a:gd name="connsiteX9" fmla="*/ 1981298 w 2031318"/>
                        <a:gd name="connsiteY9" fmla="*/ 0 h 720000"/>
                        <a:gd name="connsiteX10" fmla="*/ 2031318 w 2031318"/>
                        <a:gd name="connsiteY10" fmla="*/ 108972 h 720000"/>
                        <a:gd name="connsiteX11" fmla="*/ 2031318 w 2031318"/>
                        <a:gd name="connsiteY11" fmla="*/ 611028 h 720000"/>
                        <a:gd name="connsiteX12" fmla="*/ 1981298 w 2031318"/>
                        <a:gd name="connsiteY12" fmla="*/ 720000 h 720000"/>
                        <a:gd name="connsiteX13" fmla="*/ 1701262 w 2031318"/>
                        <a:gd name="connsiteY13" fmla="*/ 720000 h 720000"/>
                        <a:gd name="connsiteX14" fmla="*/ 1459852 w 2031318"/>
                        <a:gd name="connsiteY14" fmla="*/ 720000 h 720000"/>
                        <a:gd name="connsiteX15" fmla="*/ 1179817 w 2031318"/>
                        <a:gd name="connsiteY15" fmla="*/ 720000 h 720000"/>
                        <a:gd name="connsiteX16" fmla="*/ 938407 w 2031318"/>
                        <a:gd name="connsiteY16" fmla="*/ 720000 h 720000"/>
                        <a:gd name="connsiteX17" fmla="*/ 716310 w 2031318"/>
                        <a:gd name="connsiteY17" fmla="*/ 720000 h 720000"/>
                        <a:gd name="connsiteX18" fmla="*/ 474901 w 2031318"/>
                        <a:gd name="connsiteY18" fmla="*/ 720000 h 720000"/>
                        <a:gd name="connsiteX19" fmla="*/ 50019 w 2031318"/>
                        <a:gd name="connsiteY19" fmla="*/ 720000 h 720000"/>
                        <a:gd name="connsiteX20" fmla="*/ 0 w 2031318"/>
                        <a:gd name="connsiteY20" fmla="*/ 611028 h 720000"/>
                        <a:gd name="connsiteX21" fmla="*/ 0 w 2031318"/>
                        <a:gd name="connsiteY21"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1318" h="720000" fill="none" extrusionOk="0">
                          <a:moveTo>
                            <a:pt x="0" y="108972"/>
                          </a:moveTo>
                          <a:cubicBezTo>
                            <a:pt x="11363" y="38565"/>
                            <a:pt x="30672" y="7172"/>
                            <a:pt x="50019" y="0"/>
                          </a:cubicBezTo>
                          <a:cubicBezTo>
                            <a:pt x="132446" y="-43238"/>
                            <a:pt x="207614" y="48190"/>
                            <a:pt x="252803" y="0"/>
                          </a:cubicBezTo>
                          <a:cubicBezTo>
                            <a:pt x="298411" y="-50916"/>
                            <a:pt x="386255" y="36179"/>
                            <a:pt x="455588" y="0"/>
                          </a:cubicBezTo>
                          <a:cubicBezTo>
                            <a:pt x="529450" y="-40611"/>
                            <a:pt x="657684" y="15134"/>
                            <a:pt x="696998" y="0"/>
                          </a:cubicBezTo>
                          <a:cubicBezTo>
                            <a:pt x="749218" y="8856"/>
                            <a:pt x="811529" y="31780"/>
                            <a:pt x="880469" y="0"/>
                          </a:cubicBezTo>
                          <a:cubicBezTo>
                            <a:pt x="938934" y="-51698"/>
                            <a:pt x="1021031" y="6188"/>
                            <a:pt x="1121879" y="0"/>
                          </a:cubicBezTo>
                          <a:cubicBezTo>
                            <a:pt x="1201331" y="-5634"/>
                            <a:pt x="1286407" y="26899"/>
                            <a:pt x="1401914" y="0"/>
                          </a:cubicBezTo>
                          <a:cubicBezTo>
                            <a:pt x="1525779" y="-26220"/>
                            <a:pt x="1543944" y="32280"/>
                            <a:pt x="1624011" y="0"/>
                          </a:cubicBezTo>
                          <a:cubicBezTo>
                            <a:pt x="1676880" y="-37916"/>
                            <a:pt x="1827973" y="91463"/>
                            <a:pt x="1981298" y="0"/>
                          </a:cubicBezTo>
                          <a:cubicBezTo>
                            <a:pt x="2010839" y="15369"/>
                            <a:pt x="2026950" y="55321"/>
                            <a:pt x="2031318" y="108972"/>
                          </a:cubicBezTo>
                          <a:cubicBezTo>
                            <a:pt x="2083328" y="328356"/>
                            <a:pt x="2051417" y="457163"/>
                            <a:pt x="2031318" y="611028"/>
                          </a:cubicBezTo>
                          <a:cubicBezTo>
                            <a:pt x="2038220" y="679601"/>
                            <a:pt x="2010051" y="707776"/>
                            <a:pt x="1981298" y="720000"/>
                          </a:cubicBezTo>
                          <a:cubicBezTo>
                            <a:pt x="1929673" y="775455"/>
                            <a:pt x="1856080" y="695779"/>
                            <a:pt x="1797826" y="720000"/>
                          </a:cubicBezTo>
                          <a:cubicBezTo>
                            <a:pt x="1744804" y="764200"/>
                            <a:pt x="1620775" y="660683"/>
                            <a:pt x="1517791" y="720000"/>
                          </a:cubicBezTo>
                          <a:cubicBezTo>
                            <a:pt x="1425948" y="761150"/>
                            <a:pt x="1366095" y="719883"/>
                            <a:pt x="1334319" y="720000"/>
                          </a:cubicBezTo>
                          <a:cubicBezTo>
                            <a:pt x="1305071" y="724705"/>
                            <a:pt x="1187017" y="686612"/>
                            <a:pt x="1112223" y="720000"/>
                          </a:cubicBezTo>
                          <a:cubicBezTo>
                            <a:pt x="1031909" y="741490"/>
                            <a:pt x="964920" y="689263"/>
                            <a:pt x="928751" y="720000"/>
                          </a:cubicBezTo>
                          <a:cubicBezTo>
                            <a:pt x="901218" y="745417"/>
                            <a:pt x="802725" y="685872"/>
                            <a:pt x="706654" y="720000"/>
                          </a:cubicBezTo>
                          <a:cubicBezTo>
                            <a:pt x="603505" y="744530"/>
                            <a:pt x="541501" y="722260"/>
                            <a:pt x="484557" y="720000"/>
                          </a:cubicBezTo>
                          <a:cubicBezTo>
                            <a:pt x="459032" y="715675"/>
                            <a:pt x="156206" y="705482"/>
                            <a:pt x="50019" y="720000"/>
                          </a:cubicBezTo>
                          <a:cubicBezTo>
                            <a:pt x="14642" y="712653"/>
                            <a:pt x="724" y="680499"/>
                            <a:pt x="0" y="611028"/>
                          </a:cubicBezTo>
                          <a:cubicBezTo>
                            <a:pt x="-30822" y="432084"/>
                            <a:pt x="46208" y="235091"/>
                            <a:pt x="0" y="108972"/>
                          </a:cubicBezTo>
                          <a:close/>
                        </a:path>
                        <a:path w="2031318" h="720000" stroke="0" extrusionOk="0">
                          <a:moveTo>
                            <a:pt x="0" y="108972"/>
                          </a:moveTo>
                          <a:cubicBezTo>
                            <a:pt x="1174" y="53477"/>
                            <a:pt x="28264" y="-7710"/>
                            <a:pt x="50019" y="0"/>
                          </a:cubicBezTo>
                          <a:cubicBezTo>
                            <a:pt x="112060" y="-29965"/>
                            <a:pt x="218178" y="32651"/>
                            <a:pt x="291429" y="0"/>
                          </a:cubicBezTo>
                          <a:cubicBezTo>
                            <a:pt x="370719" y="-18596"/>
                            <a:pt x="459467" y="38686"/>
                            <a:pt x="532839" y="0"/>
                          </a:cubicBezTo>
                          <a:cubicBezTo>
                            <a:pt x="619076" y="-17342"/>
                            <a:pt x="645159" y="25089"/>
                            <a:pt x="735623" y="0"/>
                          </a:cubicBezTo>
                          <a:cubicBezTo>
                            <a:pt x="812080" y="-18932"/>
                            <a:pt x="906805" y="1296"/>
                            <a:pt x="957720" y="0"/>
                          </a:cubicBezTo>
                          <a:cubicBezTo>
                            <a:pt x="983731" y="-7874"/>
                            <a:pt x="1154378" y="85569"/>
                            <a:pt x="1218443" y="0"/>
                          </a:cubicBezTo>
                          <a:cubicBezTo>
                            <a:pt x="1285533" y="-78802"/>
                            <a:pt x="1403777" y="9953"/>
                            <a:pt x="1459852" y="0"/>
                          </a:cubicBezTo>
                          <a:cubicBezTo>
                            <a:pt x="1539003" y="-14086"/>
                            <a:pt x="1663095" y="15345"/>
                            <a:pt x="1739888" y="0"/>
                          </a:cubicBezTo>
                          <a:cubicBezTo>
                            <a:pt x="1814093" y="-27899"/>
                            <a:pt x="1868283" y="10627"/>
                            <a:pt x="1981298" y="0"/>
                          </a:cubicBezTo>
                          <a:cubicBezTo>
                            <a:pt x="2019469" y="3119"/>
                            <a:pt x="2034022" y="54169"/>
                            <a:pt x="2031318" y="108972"/>
                          </a:cubicBezTo>
                          <a:cubicBezTo>
                            <a:pt x="2071595" y="281301"/>
                            <a:pt x="2006320" y="460699"/>
                            <a:pt x="2031318" y="611028"/>
                          </a:cubicBezTo>
                          <a:cubicBezTo>
                            <a:pt x="2025524" y="681434"/>
                            <a:pt x="2010536" y="720121"/>
                            <a:pt x="1981298" y="720000"/>
                          </a:cubicBezTo>
                          <a:cubicBezTo>
                            <a:pt x="1918928" y="734844"/>
                            <a:pt x="1752235" y="723684"/>
                            <a:pt x="1701262" y="720000"/>
                          </a:cubicBezTo>
                          <a:cubicBezTo>
                            <a:pt x="1641171" y="703675"/>
                            <a:pt x="1559530" y="670103"/>
                            <a:pt x="1459852" y="720000"/>
                          </a:cubicBezTo>
                          <a:cubicBezTo>
                            <a:pt x="1363252" y="769937"/>
                            <a:pt x="1264852" y="682366"/>
                            <a:pt x="1179817" y="720000"/>
                          </a:cubicBezTo>
                          <a:cubicBezTo>
                            <a:pt x="1096330" y="774840"/>
                            <a:pt x="995348" y="682568"/>
                            <a:pt x="938407" y="720000"/>
                          </a:cubicBezTo>
                          <a:cubicBezTo>
                            <a:pt x="855756" y="751713"/>
                            <a:pt x="792406" y="689530"/>
                            <a:pt x="716310" y="720000"/>
                          </a:cubicBezTo>
                          <a:cubicBezTo>
                            <a:pt x="649150" y="741470"/>
                            <a:pt x="551300" y="706574"/>
                            <a:pt x="474901" y="720000"/>
                          </a:cubicBezTo>
                          <a:cubicBezTo>
                            <a:pt x="386134" y="720067"/>
                            <a:pt x="224743" y="680631"/>
                            <a:pt x="50019" y="720000"/>
                          </a:cubicBezTo>
                          <a:cubicBezTo>
                            <a:pt x="24613" y="728796"/>
                            <a:pt x="-5292" y="667225"/>
                            <a:pt x="0" y="611028"/>
                          </a:cubicBezTo>
                          <a:cubicBezTo>
                            <a:pt x="-34481" y="528504"/>
                            <a:pt x="35669" y="296034"/>
                            <a:pt x="0" y="108972"/>
                          </a:cubicBezTo>
                          <a:close/>
                        </a:path>
                        <a:path w="2031318" h="720000" fill="none" stroke="0" extrusionOk="0">
                          <a:moveTo>
                            <a:pt x="0" y="108972"/>
                          </a:moveTo>
                          <a:cubicBezTo>
                            <a:pt x="8854" y="44176"/>
                            <a:pt x="33914" y="1834"/>
                            <a:pt x="50019" y="0"/>
                          </a:cubicBezTo>
                          <a:cubicBezTo>
                            <a:pt x="126159" y="-30030"/>
                            <a:pt x="196987" y="32699"/>
                            <a:pt x="252803" y="0"/>
                          </a:cubicBezTo>
                          <a:cubicBezTo>
                            <a:pt x="320568" y="-43592"/>
                            <a:pt x="388767" y="64044"/>
                            <a:pt x="455588" y="0"/>
                          </a:cubicBezTo>
                          <a:cubicBezTo>
                            <a:pt x="525166" y="-47604"/>
                            <a:pt x="646141" y="8017"/>
                            <a:pt x="696998" y="0"/>
                          </a:cubicBezTo>
                          <a:cubicBezTo>
                            <a:pt x="752120" y="-13444"/>
                            <a:pt x="818827" y="28546"/>
                            <a:pt x="880469" y="0"/>
                          </a:cubicBezTo>
                          <a:cubicBezTo>
                            <a:pt x="938169" y="-50329"/>
                            <a:pt x="1009788" y="24202"/>
                            <a:pt x="1121879" y="0"/>
                          </a:cubicBezTo>
                          <a:cubicBezTo>
                            <a:pt x="1226441" y="-45582"/>
                            <a:pt x="1291478" y="39577"/>
                            <a:pt x="1401914" y="0"/>
                          </a:cubicBezTo>
                          <a:cubicBezTo>
                            <a:pt x="1514506" y="-13922"/>
                            <a:pt x="1544923" y="25714"/>
                            <a:pt x="1624011" y="0"/>
                          </a:cubicBezTo>
                          <a:cubicBezTo>
                            <a:pt x="1704409" y="-25234"/>
                            <a:pt x="1827552" y="65037"/>
                            <a:pt x="1981298" y="0"/>
                          </a:cubicBezTo>
                          <a:cubicBezTo>
                            <a:pt x="2014369" y="1590"/>
                            <a:pt x="2038985" y="60919"/>
                            <a:pt x="2031318" y="108972"/>
                          </a:cubicBezTo>
                          <a:cubicBezTo>
                            <a:pt x="2053125" y="307652"/>
                            <a:pt x="2025294" y="478070"/>
                            <a:pt x="2031318" y="611028"/>
                          </a:cubicBezTo>
                          <a:cubicBezTo>
                            <a:pt x="2035779" y="677835"/>
                            <a:pt x="2003308" y="716728"/>
                            <a:pt x="1981298" y="720000"/>
                          </a:cubicBezTo>
                          <a:cubicBezTo>
                            <a:pt x="1920360" y="761552"/>
                            <a:pt x="1854299" y="701646"/>
                            <a:pt x="1797826" y="720000"/>
                          </a:cubicBezTo>
                          <a:cubicBezTo>
                            <a:pt x="1735010" y="765813"/>
                            <a:pt x="1613660" y="674895"/>
                            <a:pt x="1517791" y="720000"/>
                          </a:cubicBezTo>
                          <a:cubicBezTo>
                            <a:pt x="1417871" y="762638"/>
                            <a:pt x="1370325" y="710366"/>
                            <a:pt x="1334319" y="720000"/>
                          </a:cubicBezTo>
                          <a:cubicBezTo>
                            <a:pt x="1274545" y="725398"/>
                            <a:pt x="1171671" y="704580"/>
                            <a:pt x="1112223" y="720000"/>
                          </a:cubicBezTo>
                          <a:cubicBezTo>
                            <a:pt x="1030387" y="733591"/>
                            <a:pt x="962415" y="687035"/>
                            <a:pt x="928751" y="720000"/>
                          </a:cubicBezTo>
                          <a:cubicBezTo>
                            <a:pt x="881027" y="746018"/>
                            <a:pt x="821798" y="699629"/>
                            <a:pt x="706654" y="720000"/>
                          </a:cubicBezTo>
                          <a:cubicBezTo>
                            <a:pt x="600855" y="733482"/>
                            <a:pt x="546822" y="708396"/>
                            <a:pt x="484557" y="720000"/>
                          </a:cubicBezTo>
                          <a:cubicBezTo>
                            <a:pt x="417118" y="736983"/>
                            <a:pt x="189666" y="733211"/>
                            <a:pt x="50019" y="720000"/>
                          </a:cubicBezTo>
                          <a:cubicBezTo>
                            <a:pt x="15154" y="712517"/>
                            <a:pt x="-2241" y="658623"/>
                            <a:pt x="0" y="611028"/>
                          </a:cubicBezTo>
                          <a:cubicBezTo>
                            <a:pt x="-39974" y="485973"/>
                            <a:pt x="24479" y="228081"/>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5" name="TextBox 24">
              <a:extLst>
                <a:ext uri="{FF2B5EF4-FFF2-40B4-BE49-F238E27FC236}">
                  <a16:creationId xmlns:a16="http://schemas.microsoft.com/office/drawing/2014/main" id="{48B99C19-31D9-ABBA-0E66-5C643FA0F272}"/>
                </a:ext>
              </a:extLst>
            </p:cNvPr>
            <p:cNvSpPr txBox="1"/>
            <p:nvPr/>
          </p:nvSpPr>
          <p:spPr>
            <a:xfrm>
              <a:off x="7544332" y="1380165"/>
              <a:ext cx="4425375"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E80F0F"/>
                  </a:solidFill>
                  <a:effectLst/>
                  <a:uLnTx/>
                  <a:uFillTx/>
                  <a:latin typeface="Arial"/>
                  <a:ea typeface="+mn-ea"/>
                  <a:cs typeface="+mn-cs"/>
                </a:rPr>
                <a:t>2 ô li rưỡi</a:t>
              </a:r>
            </a:p>
          </p:txBody>
        </p:sp>
      </p:grpSp>
      <p:grpSp>
        <p:nvGrpSpPr>
          <p:cNvPr id="26" name="Group 25">
            <a:extLst>
              <a:ext uri="{FF2B5EF4-FFF2-40B4-BE49-F238E27FC236}">
                <a16:creationId xmlns:a16="http://schemas.microsoft.com/office/drawing/2014/main" id="{FABD0C37-2A2F-B231-ED7A-A9A36EEF4C98}"/>
              </a:ext>
            </a:extLst>
          </p:cNvPr>
          <p:cNvGrpSpPr/>
          <p:nvPr/>
        </p:nvGrpSpPr>
        <p:grpSpPr>
          <a:xfrm>
            <a:off x="9324919" y="2094414"/>
            <a:ext cx="2014854" cy="720000"/>
            <a:chOff x="8162121" y="1243668"/>
            <a:chExt cx="3807586" cy="720000"/>
          </a:xfrm>
        </p:grpSpPr>
        <p:sp>
          <p:nvSpPr>
            <p:cNvPr id="27" name="Rectangle: Rounded Corners 35">
              <a:extLst>
                <a:ext uri="{FF2B5EF4-FFF2-40B4-BE49-F238E27FC236}">
                  <a16:creationId xmlns:a16="http://schemas.microsoft.com/office/drawing/2014/main" id="{839D22B3-4736-0F21-F85B-C87FD9B4371F}"/>
                </a:ext>
              </a:extLst>
            </p:cNvPr>
            <p:cNvSpPr/>
            <p:nvPr/>
          </p:nvSpPr>
          <p:spPr>
            <a:xfrm>
              <a:off x="8162121" y="1243668"/>
              <a:ext cx="3807586" cy="720000"/>
            </a:xfrm>
            <a:custGeom>
              <a:avLst/>
              <a:gdLst>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07245 w 3807586"/>
                <a:gd name="connsiteY2" fmla="*/ 0 h 720000"/>
                <a:gd name="connsiteX3" fmla="*/ 1305518 w 3807586"/>
                <a:gd name="connsiteY3" fmla="*/ 0 h 720000"/>
                <a:gd name="connsiteX4" fmla="*/ 1831999 w 3807586"/>
                <a:gd name="connsiteY4" fmla="*/ 0 h 720000"/>
                <a:gd name="connsiteX5" fmla="*/ 2394376 w 3807586"/>
                <a:gd name="connsiteY5" fmla="*/ 0 h 720000"/>
                <a:gd name="connsiteX6" fmla="*/ 3028546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208028 w 3807586"/>
                <a:gd name="connsiteY11" fmla="*/ 720000 h 720000"/>
                <a:gd name="connsiteX12" fmla="*/ 2609755 w 3807586"/>
                <a:gd name="connsiteY12" fmla="*/ 720000 h 720000"/>
                <a:gd name="connsiteX13" fmla="*/ 2011480 w 3807586"/>
                <a:gd name="connsiteY13" fmla="*/ 720000 h 720000"/>
                <a:gd name="connsiteX14" fmla="*/ 1413208 w 3807586"/>
                <a:gd name="connsiteY14" fmla="*/ 720000 h 720000"/>
                <a:gd name="connsiteX15" fmla="*/ 743141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 name="connsiteX0" fmla="*/ 0 w 3807586"/>
                <a:gd name="connsiteY0" fmla="*/ 108972 h 720000"/>
                <a:gd name="connsiteX1" fmla="*/ 108970 w 3807586"/>
                <a:gd name="connsiteY1" fmla="*/ 0 h 720000"/>
                <a:gd name="connsiteX2" fmla="*/ 743141 w 3807586"/>
                <a:gd name="connsiteY2" fmla="*/ 0 h 720000"/>
                <a:gd name="connsiteX3" fmla="*/ 1305518 w 3807586"/>
                <a:gd name="connsiteY3" fmla="*/ 0 h 720000"/>
                <a:gd name="connsiteX4" fmla="*/ 1831999 w 3807586"/>
                <a:gd name="connsiteY4" fmla="*/ 0 h 720000"/>
                <a:gd name="connsiteX5" fmla="*/ 2358480 w 3807586"/>
                <a:gd name="connsiteY5" fmla="*/ 0 h 720000"/>
                <a:gd name="connsiteX6" fmla="*/ 2884960 w 3807586"/>
                <a:gd name="connsiteY6" fmla="*/ 0 h 720000"/>
                <a:gd name="connsiteX7" fmla="*/ 3698613 w 3807586"/>
                <a:gd name="connsiteY7" fmla="*/ 0 h 720000"/>
                <a:gd name="connsiteX8" fmla="*/ 3807586 w 3807586"/>
                <a:gd name="connsiteY8" fmla="*/ 108972 h 720000"/>
                <a:gd name="connsiteX9" fmla="*/ 3807586 w 3807586"/>
                <a:gd name="connsiteY9" fmla="*/ 611028 h 720000"/>
                <a:gd name="connsiteX10" fmla="*/ 3698613 w 3807586"/>
                <a:gd name="connsiteY10" fmla="*/ 720000 h 720000"/>
                <a:gd name="connsiteX11" fmla="*/ 3100338 w 3807586"/>
                <a:gd name="connsiteY11" fmla="*/ 720000 h 720000"/>
                <a:gd name="connsiteX12" fmla="*/ 2537961 w 3807586"/>
                <a:gd name="connsiteY12" fmla="*/ 720000 h 720000"/>
                <a:gd name="connsiteX13" fmla="*/ 1939688 w 3807586"/>
                <a:gd name="connsiteY13" fmla="*/ 720000 h 720000"/>
                <a:gd name="connsiteX14" fmla="*/ 1449104 w 3807586"/>
                <a:gd name="connsiteY14" fmla="*/ 720000 h 720000"/>
                <a:gd name="connsiteX15" fmla="*/ 958519 w 3807586"/>
                <a:gd name="connsiteY15" fmla="*/ 720000 h 720000"/>
                <a:gd name="connsiteX16" fmla="*/ 108970 w 3807586"/>
                <a:gd name="connsiteY16" fmla="*/ 720000 h 720000"/>
                <a:gd name="connsiteX17" fmla="*/ 0 w 3807586"/>
                <a:gd name="connsiteY17" fmla="*/ 611028 h 720000"/>
                <a:gd name="connsiteX18" fmla="*/ 0 w 3807586"/>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07586" h="720000" fill="none" extrusionOk="0">
                  <a:moveTo>
                    <a:pt x="0" y="108972"/>
                  </a:moveTo>
                  <a:cubicBezTo>
                    <a:pt x="-8908" y="39110"/>
                    <a:pt x="69007" y="204"/>
                    <a:pt x="108970" y="0"/>
                  </a:cubicBezTo>
                  <a:cubicBezTo>
                    <a:pt x="357222" y="-64511"/>
                    <a:pt x="565444" y="78713"/>
                    <a:pt x="743141" y="0"/>
                  </a:cubicBezTo>
                  <a:cubicBezTo>
                    <a:pt x="923450" y="-35022"/>
                    <a:pt x="1126076" y="-8200"/>
                    <a:pt x="1305518" y="0"/>
                  </a:cubicBezTo>
                  <a:cubicBezTo>
                    <a:pt x="1453394" y="-31977"/>
                    <a:pt x="1572937" y="-5837"/>
                    <a:pt x="1831999" y="0"/>
                  </a:cubicBezTo>
                  <a:cubicBezTo>
                    <a:pt x="2147275" y="-48286"/>
                    <a:pt x="2246928" y="68591"/>
                    <a:pt x="2358480" y="0"/>
                  </a:cubicBezTo>
                  <a:cubicBezTo>
                    <a:pt x="2533093" y="-11432"/>
                    <a:pt x="2807969" y="70969"/>
                    <a:pt x="2884960" y="0"/>
                  </a:cubicBezTo>
                  <a:cubicBezTo>
                    <a:pt x="2930493" y="-96389"/>
                    <a:pt x="3426801" y="-21106"/>
                    <a:pt x="3698613" y="0"/>
                  </a:cubicBezTo>
                  <a:cubicBezTo>
                    <a:pt x="3765979" y="5482"/>
                    <a:pt x="3834631" y="62620"/>
                    <a:pt x="3807586" y="108972"/>
                  </a:cubicBezTo>
                  <a:cubicBezTo>
                    <a:pt x="3846000" y="383543"/>
                    <a:pt x="3800660" y="436593"/>
                    <a:pt x="3807586" y="611028"/>
                  </a:cubicBezTo>
                  <a:cubicBezTo>
                    <a:pt x="3797960" y="653682"/>
                    <a:pt x="3760141" y="704270"/>
                    <a:pt x="3698613" y="720000"/>
                  </a:cubicBezTo>
                  <a:cubicBezTo>
                    <a:pt x="3410864" y="810583"/>
                    <a:pt x="3230548" y="680137"/>
                    <a:pt x="3100338" y="720000"/>
                  </a:cubicBezTo>
                  <a:cubicBezTo>
                    <a:pt x="3023336" y="736729"/>
                    <a:pt x="2750772" y="621472"/>
                    <a:pt x="2537961" y="720000"/>
                  </a:cubicBezTo>
                  <a:cubicBezTo>
                    <a:pt x="2228136" y="771171"/>
                    <a:pt x="2216086" y="693381"/>
                    <a:pt x="1939688" y="720000"/>
                  </a:cubicBezTo>
                  <a:cubicBezTo>
                    <a:pt x="1718358" y="765043"/>
                    <a:pt x="1530785" y="687686"/>
                    <a:pt x="1449104" y="720000"/>
                  </a:cubicBezTo>
                  <a:cubicBezTo>
                    <a:pt x="1358772" y="774123"/>
                    <a:pt x="1185555" y="659869"/>
                    <a:pt x="958519" y="720000"/>
                  </a:cubicBezTo>
                  <a:cubicBezTo>
                    <a:pt x="926659" y="813988"/>
                    <a:pt x="409625" y="549570"/>
                    <a:pt x="108970" y="720000"/>
                  </a:cubicBezTo>
                  <a:cubicBezTo>
                    <a:pt x="53159" y="736714"/>
                    <a:pt x="-15769" y="683040"/>
                    <a:pt x="0" y="611028"/>
                  </a:cubicBezTo>
                  <a:cubicBezTo>
                    <a:pt x="41413" y="527634"/>
                    <a:pt x="29989" y="276450"/>
                    <a:pt x="0" y="108972"/>
                  </a:cubicBezTo>
                  <a:close/>
                </a:path>
                <a:path w="3807586" h="720000" stroke="0" extrusionOk="0">
                  <a:moveTo>
                    <a:pt x="0" y="108972"/>
                  </a:moveTo>
                  <a:cubicBezTo>
                    <a:pt x="31363" y="51685"/>
                    <a:pt x="37716" y="-2834"/>
                    <a:pt x="108970" y="0"/>
                  </a:cubicBezTo>
                  <a:cubicBezTo>
                    <a:pt x="416474" y="-26789"/>
                    <a:pt x="472755" y="19634"/>
                    <a:pt x="707245" y="0"/>
                  </a:cubicBezTo>
                  <a:cubicBezTo>
                    <a:pt x="838909" y="-130192"/>
                    <a:pt x="984505" y="56103"/>
                    <a:pt x="1305518" y="0"/>
                  </a:cubicBezTo>
                  <a:cubicBezTo>
                    <a:pt x="1584620" y="-77911"/>
                    <a:pt x="1588235" y="11302"/>
                    <a:pt x="1831999" y="0"/>
                  </a:cubicBezTo>
                  <a:cubicBezTo>
                    <a:pt x="2055090" y="6709"/>
                    <a:pt x="2286824" y="103719"/>
                    <a:pt x="2394376" y="0"/>
                  </a:cubicBezTo>
                  <a:cubicBezTo>
                    <a:pt x="2580636" y="-96853"/>
                    <a:pt x="2818013" y="18868"/>
                    <a:pt x="3028546" y="0"/>
                  </a:cubicBezTo>
                  <a:cubicBezTo>
                    <a:pt x="3157940" y="-42332"/>
                    <a:pt x="3551458" y="97410"/>
                    <a:pt x="3698613" y="0"/>
                  </a:cubicBezTo>
                  <a:cubicBezTo>
                    <a:pt x="3739742" y="-37992"/>
                    <a:pt x="3819367" y="41566"/>
                    <a:pt x="3807586" y="108972"/>
                  </a:cubicBezTo>
                  <a:cubicBezTo>
                    <a:pt x="3829362" y="290644"/>
                    <a:pt x="3806923" y="500469"/>
                    <a:pt x="3807586" y="611028"/>
                  </a:cubicBezTo>
                  <a:cubicBezTo>
                    <a:pt x="3793895" y="673414"/>
                    <a:pt x="3773470" y="713660"/>
                    <a:pt x="3698613" y="720000"/>
                  </a:cubicBezTo>
                  <a:cubicBezTo>
                    <a:pt x="3475654" y="775808"/>
                    <a:pt x="3377886" y="705813"/>
                    <a:pt x="3208028" y="720000"/>
                  </a:cubicBezTo>
                  <a:cubicBezTo>
                    <a:pt x="3078727" y="779710"/>
                    <a:pt x="2741027" y="722909"/>
                    <a:pt x="2609755" y="720000"/>
                  </a:cubicBezTo>
                  <a:cubicBezTo>
                    <a:pt x="2574361" y="731923"/>
                    <a:pt x="2250889" y="662397"/>
                    <a:pt x="2011480" y="720000"/>
                  </a:cubicBezTo>
                  <a:cubicBezTo>
                    <a:pt x="1690489" y="726020"/>
                    <a:pt x="1557933" y="717699"/>
                    <a:pt x="1413208" y="720000"/>
                  </a:cubicBezTo>
                  <a:cubicBezTo>
                    <a:pt x="1244772" y="710646"/>
                    <a:pt x="1048764" y="719739"/>
                    <a:pt x="743141" y="720000"/>
                  </a:cubicBezTo>
                  <a:cubicBezTo>
                    <a:pt x="558533" y="739187"/>
                    <a:pt x="266824" y="645723"/>
                    <a:pt x="108970" y="720000"/>
                  </a:cubicBezTo>
                  <a:cubicBezTo>
                    <a:pt x="45028" y="695852"/>
                    <a:pt x="-14138" y="668404"/>
                    <a:pt x="0" y="611028"/>
                  </a:cubicBezTo>
                  <a:cubicBezTo>
                    <a:pt x="18479" y="490087"/>
                    <a:pt x="70265" y="252841"/>
                    <a:pt x="0" y="108972"/>
                  </a:cubicBezTo>
                  <a:close/>
                </a:path>
                <a:path w="3807586" h="720000" fill="none" stroke="0" extrusionOk="0">
                  <a:moveTo>
                    <a:pt x="0" y="108972"/>
                  </a:moveTo>
                  <a:cubicBezTo>
                    <a:pt x="6060" y="52331"/>
                    <a:pt x="49070" y="-17439"/>
                    <a:pt x="108970" y="0"/>
                  </a:cubicBezTo>
                  <a:cubicBezTo>
                    <a:pt x="377191" y="-68519"/>
                    <a:pt x="532038" y="13104"/>
                    <a:pt x="743141" y="0"/>
                  </a:cubicBezTo>
                  <a:cubicBezTo>
                    <a:pt x="1016960" y="-48484"/>
                    <a:pt x="1104769" y="63085"/>
                    <a:pt x="1305518" y="0"/>
                  </a:cubicBezTo>
                  <a:cubicBezTo>
                    <a:pt x="1476651" y="-71141"/>
                    <a:pt x="1542514" y="62455"/>
                    <a:pt x="1831999" y="0"/>
                  </a:cubicBezTo>
                  <a:cubicBezTo>
                    <a:pt x="2106288" y="-50502"/>
                    <a:pt x="2244110" y="62026"/>
                    <a:pt x="2358480" y="0"/>
                  </a:cubicBezTo>
                  <a:cubicBezTo>
                    <a:pt x="2469916" y="-84349"/>
                    <a:pt x="2744491" y="49102"/>
                    <a:pt x="2884960" y="0"/>
                  </a:cubicBezTo>
                  <a:cubicBezTo>
                    <a:pt x="3022930" y="-164925"/>
                    <a:pt x="3428138" y="50852"/>
                    <a:pt x="3698613" y="0"/>
                  </a:cubicBezTo>
                  <a:cubicBezTo>
                    <a:pt x="3761374" y="11391"/>
                    <a:pt x="3813689" y="47614"/>
                    <a:pt x="3807586" y="108972"/>
                  </a:cubicBezTo>
                  <a:cubicBezTo>
                    <a:pt x="3842716" y="353095"/>
                    <a:pt x="3792843" y="453317"/>
                    <a:pt x="3807586" y="611028"/>
                  </a:cubicBezTo>
                  <a:cubicBezTo>
                    <a:pt x="3824076" y="681461"/>
                    <a:pt x="3771681" y="724071"/>
                    <a:pt x="3698613" y="720000"/>
                  </a:cubicBezTo>
                  <a:cubicBezTo>
                    <a:pt x="3427055" y="795986"/>
                    <a:pt x="3287650" y="674711"/>
                    <a:pt x="3100338" y="720000"/>
                  </a:cubicBezTo>
                  <a:cubicBezTo>
                    <a:pt x="3034895" y="768505"/>
                    <a:pt x="2812598" y="681415"/>
                    <a:pt x="2537961" y="720000"/>
                  </a:cubicBezTo>
                  <a:cubicBezTo>
                    <a:pt x="2297870" y="789445"/>
                    <a:pt x="2103985" y="745995"/>
                    <a:pt x="1939688" y="720000"/>
                  </a:cubicBezTo>
                  <a:cubicBezTo>
                    <a:pt x="1718491" y="782393"/>
                    <a:pt x="1564918" y="662765"/>
                    <a:pt x="1449104" y="720000"/>
                  </a:cubicBezTo>
                  <a:cubicBezTo>
                    <a:pt x="1298612" y="718888"/>
                    <a:pt x="1087315" y="698436"/>
                    <a:pt x="958519" y="720000"/>
                  </a:cubicBezTo>
                  <a:cubicBezTo>
                    <a:pt x="697398" y="762947"/>
                    <a:pt x="409268" y="668406"/>
                    <a:pt x="108970" y="720000"/>
                  </a:cubicBezTo>
                  <a:cubicBezTo>
                    <a:pt x="32933" y="725318"/>
                    <a:pt x="-5092" y="662754"/>
                    <a:pt x="0" y="611028"/>
                  </a:cubicBezTo>
                  <a:cubicBezTo>
                    <a:pt x="-27191" y="495029"/>
                    <a:pt x="58980" y="307194"/>
                    <a:pt x="0" y="108972"/>
                  </a:cubicBezTo>
                  <a:close/>
                </a:path>
                <a:path w="3807586" h="720000" fill="none" stroke="0" extrusionOk="0">
                  <a:moveTo>
                    <a:pt x="0" y="108972"/>
                  </a:moveTo>
                  <a:cubicBezTo>
                    <a:pt x="-1787" y="52709"/>
                    <a:pt x="65392" y="-10855"/>
                    <a:pt x="108970" y="0"/>
                  </a:cubicBezTo>
                  <a:cubicBezTo>
                    <a:pt x="355142" y="-23226"/>
                    <a:pt x="533790" y="9263"/>
                    <a:pt x="743141" y="0"/>
                  </a:cubicBezTo>
                  <a:cubicBezTo>
                    <a:pt x="959356" y="-32046"/>
                    <a:pt x="1136572" y="53733"/>
                    <a:pt x="1305518" y="0"/>
                  </a:cubicBezTo>
                  <a:cubicBezTo>
                    <a:pt x="1459584" y="-78130"/>
                    <a:pt x="1585770" y="-14714"/>
                    <a:pt x="1831999" y="0"/>
                  </a:cubicBezTo>
                  <a:cubicBezTo>
                    <a:pt x="2126413" y="-59579"/>
                    <a:pt x="2276864" y="44196"/>
                    <a:pt x="2358480" y="0"/>
                  </a:cubicBezTo>
                  <a:cubicBezTo>
                    <a:pt x="2502440" y="-58990"/>
                    <a:pt x="2765221" y="55172"/>
                    <a:pt x="2884960" y="0"/>
                  </a:cubicBezTo>
                  <a:cubicBezTo>
                    <a:pt x="2991349" y="-144596"/>
                    <a:pt x="3403326" y="66155"/>
                    <a:pt x="3698613" y="0"/>
                  </a:cubicBezTo>
                  <a:cubicBezTo>
                    <a:pt x="3765135" y="14270"/>
                    <a:pt x="3822052" y="52308"/>
                    <a:pt x="3807586" y="108972"/>
                  </a:cubicBezTo>
                  <a:cubicBezTo>
                    <a:pt x="3845733" y="364887"/>
                    <a:pt x="3806487" y="422785"/>
                    <a:pt x="3807586" y="611028"/>
                  </a:cubicBezTo>
                  <a:cubicBezTo>
                    <a:pt x="3806511" y="658175"/>
                    <a:pt x="3775110" y="731527"/>
                    <a:pt x="3698613" y="720000"/>
                  </a:cubicBezTo>
                  <a:cubicBezTo>
                    <a:pt x="3422188" y="793579"/>
                    <a:pt x="3238472" y="682718"/>
                    <a:pt x="3100338" y="720000"/>
                  </a:cubicBezTo>
                  <a:cubicBezTo>
                    <a:pt x="3045755" y="790921"/>
                    <a:pt x="2731670" y="650844"/>
                    <a:pt x="2537961" y="720000"/>
                  </a:cubicBezTo>
                  <a:cubicBezTo>
                    <a:pt x="2277228" y="780616"/>
                    <a:pt x="2193543" y="718576"/>
                    <a:pt x="1939688" y="720000"/>
                  </a:cubicBezTo>
                  <a:cubicBezTo>
                    <a:pt x="1719528" y="768586"/>
                    <a:pt x="1516740" y="679297"/>
                    <a:pt x="1449104" y="720000"/>
                  </a:cubicBezTo>
                  <a:cubicBezTo>
                    <a:pt x="1347392" y="750566"/>
                    <a:pt x="1127862" y="645140"/>
                    <a:pt x="958519" y="720000"/>
                  </a:cubicBezTo>
                  <a:cubicBezTo>
                    <a:pt x="786787" y="784597"/>
                    <a:pt x="373495" y="632206"/>
                    <a:pt x="108970" y="720000"/>
                  </a:cubicBezTo>
                  <a:cubicBezTo>
                    <a:pt x="43044" y="714842"/>
                    <a:pt x="-22653" y="672318"/>
                    <a:pt x="0" y="611028"/>
                  </a:cubicBezTo>
                  <a:cubicBezTo>
                    <a:pt x="31041" y="518245"/>
                    <a:pt x="38813" y="303138"/>
                    <a:pt x="0" y="108972"/>
                  </a:cubicBezTo>
                  <a:close/>
                </a:path>
              </a:pathLst>
            </a:custGeom>
            <a:ln w="25400" cmpd="thinThick">
              <a:solidFill>
                <a:srgbClr val="FFCE00"/>
              </a:solidFill>
              <a:extLst>
                <a:ext uri="{C807C97D-BFC1-408E-A445-0C87EB9F89A2}">
                  <ask:lineSketchStyleProps xmlns:ask="http://schemas.microsoft.com/office/drawing/2018/sketchyshapes" sd="376331080">
                    <a:custGeom>
                      <a:avLst/>
                      <a:gdLst>
                        <a:gd name="connsiteX0" fmla="*/ 0 w 2014854"/>
                        <a:gd name="connsiteY0" fmla="*/ 108972 h 720000"/>
                        <a:gd name="connsiteX1" fmla="*/ 57664 w 2014854"/>
                        <a:gd name="connsiteY1" fmla="*/ 0 h 720000"/>
                        <a:gd name="connsiteX2" fmla="*/ 393247 w 2014854"/>
                        <a:gd name="connsiteY2" fmla="*/ 0 h 720000"/>
                        <a:gd name="connsiteX3" fmla="*/ 690839 w 2014854"/>
                        <a:gd name="connsiteY3" fmla="*/ 0 h 720000"/>
                        <a:gd name="connsiteX4" fmla="*/ 969436 w 2014854"/>
                        <a:gd name="connsiteY4" fmla="*/ 0 h 720000"/>
                        <a:gd name="connsiteX5" fmla="*/ 1248033 w 2014854"/>
                        <a:gd name="connsiteY5" fmla="*/ 0 h 720000"/>
                        <a:gd name="connsiteX6" fmla="*/ 1526630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40601 w 2014854"/>
                        <a:gd name="connsiteY11" fmla="*/ 720000 h 720000"/>
                        <a:gd name="connsiteX12" fmla="*/ 1343009 w 2014854"/>
                        <a:gd name="connsiteY12" fmla="*/ 720000 h 720000"/>
                        <a:gd name="connsiteX13" fmla="*/ 1026422 w 2014854"/>
                        <a:gd name="connsiteY13" fmla="*/ 720000 h 720000"/>
                        <a:gd name="connsiteX14" fmla="*/ 766820 w 2014854"/>
                        <a:gd name="connsiteY14" fmla="*/ 720000 h 720000"/>
                        <a:gd name="connsiteX15" fmla="*/ 507218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 name="connsiteX0" fmla="*/ 0 w 2014854"/>
                        <a:gd name="connsiteY0" fmla="*/ 108972 h 720000"/>
                        <a:gd name="connsiteX1" fmla="*/ 57664 w 2014854"/>
                        <a:gd name="connsiteY1" fmla="*/ 0 h 720000"/>
                        <a:gd name="connsiteX2" fmla="*/ 374252 w 2014854"/>
                        <a:gd name="connsiteY2" fmla="*/ 0 h 720000"/>
                        <a:gd name="connsiteX3" fmla="*/ 690839 w 2014854"/>
                        <a:gd name="connsiteY3" fmla="*/ 0 h 720000"/>
                        <a:gd name="connsiteX4" fmla="*/ 969436 w 2014854"/>
                        <a:gd name="connsiteY4" fmla="*/ 0 h 720000"/>
                        <a:gd name="connsiteX5" fmla="*/ 1267028 w 2014854"/>
                        <a:gd name="connsiteY5" fmla="*/ 0 h 720000"/>
                        <a:gd name="connsiteX6" fmla="*/ 1602611 w 2014854"/>
                        <a:gd name="connsiteY6" fmla="*/ 0 h 720000"/>
                        <a:gd name="connsiteX7" fmla="*/ 1957189 w 2014854"/>
                        <a:gd name="connsiteY7" fmla="*/ 0 h 720000"/>
                        <a:gd name="connsiteX8" fmla="*/ 2014854 w 2014854"/>
                        <a:gd name="connsiteY8" fmla="*/ 108972 h 720000"/>
                        <a:gd name="connsiteX9" fmla="*/ 2014854 w 2014854"/>
                        <a:gd name="connsiteY9" fmla="*/ 611028 h 720000"/>
                        <a:gd name="connsiteX10" fmla="*/ 1957189 w 2014854"/>
                        <a:gd name="connsiteY10" fmla="*/ 720000 h 720000"/>
                        <a:gd name="connsiteX11" fmla="*/ 1697587 w 2014854"/>
                        <a:gd name="connsiteY11" fmla="*/ 720000 h 720000"/>
                        <a:gd name="connsiteX12" fmla="*/ 1381000 w 2014854"/>
                        <a:gd name="connsiteY12" fmla="*/ 720000 h 720000"/>
                        <a:gd name="connsiteX13" fmla="*/ 1064412 w 2014854"/>
                        <a:gd name="connsiteY13" fmla="*/ 720000 h 720000"/>
                        <a:gd name="connsiteX14" fmla="*/ 747825 w 2014854"/>
                        <a:gd name="connsiteY14" fmla="*/ 720000 h 720000"/>
                        <a:gd name="connsiteX15" fmla="*/ 393247 w 2014854"/>
                        <a:gd name="connsiteY15" fmla="*/ 720000 h 720000"/>
                        <a:gd name="connsiteX16" fmla="*/ 57664 w 2014854"/>
                        <a:gd name="connsiteY16" fmla="*/ 720000 h 720000"/>
                        <a:gd name="connsiteX17" fmla="*/ 0 w 2014854"/>
                        <a:gd name="connsiteY17" fmla="*/ 611028 h 720000"/>
                        <a:gd name="connsiteX18" fmla="*/ 0 w 2014854"/>
                        <a:gd name="connsiteY18" fmla="*/ 108972 h 7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14854" h="720000" fill="none" extrusionOk="0">
                          <a:moveTo>
                            <a:pt x="0" y="108972"/>
                          </a:moveTo>
                          <a:cubicBezTo>
                            <a:pt x="-4320" y="40964"/>
                            <a:pt x="28229" y="-913"/>
                            <a:pt x="57664" y="0"/>
                          </a:cubicBezTo>
                          <a:cubicBezTo>
                            <a:pt x="192510" y="-66786"/>
                            <a:pt x="285517" y="40950"/>
                            <a:pt x="393247" y="0"/>
                          </a:cubicBezTo>
                          <a:cubicBezTo>
                            <a:pt x="493174" y="-30127"/>
                            <a:pt x="597000" y="20718"/>
                            <a:pt x="690839" y="0"/>
                          </a:cubicBezTo>
                          <a:cubicBezTo>
                            <a:pt x="779978" y="-49241"/>
                            <a:pt x="832245" y="17615"/>
                            <a:pt x="969436" y="0"/>
                          </a:cubicBezTo>
                          <a:cubicBezTo>
                            <a:pt x="1117706" y="-44885"/>
                            <a:pt x="1187844" y="66680"/>
                            <a:pt x="1248033" y="0"/>
                          </a:cubicBezTo>
                          <a:cubicBezTo>
                            <a:pt x="1332719" y="-35642"/>
                            <a:pt x="1474286" y="57142"/>
                            <a:pt x="1526630" y="0"/>
                          </a:cubicBezTo>
                          <a:cubicBezTo>
                            <a:pt x="1560491" y="-78183"/>
                            <a:pt x="1799504" y="25641"/>
                            <a:pt x="1957189" y="0"/>
                          </a:cubicBezTo>
                          <a:cubicBezTo>
                            <a:pt x="1990904" y="2381"/>
                            <a:pt x="2022445" y="57051"/>
                            <a:pt x="2014854" y="108972"/>
                          </a:cubicBezTo>
                          <a:cubicBezTo>
                            <a:pt x="2034739" y="359927"/>
                            <a:pt x="2010981" y="441402"/>
                            <a:pt x="2014854" y="611028"/>
                          </a:cubicBezTo>
                          <a:cubicBezTo>
                            <a:pt x="2013409" y="665304"/>
                            <a:pt x="1992632" y="716696"/>
                            <a:pt x="1957189" y="720000"/>
                          </a:cubicBezTo>
                          <a:cubicBezTo>
                            <a:pt x="1815429" y="778511"/>
                            <a:pt x="1711052" y="671581"/>
                            <a:pt x="1640601" y="720000"/>
                          </a:cubicBezTo>
                          <a:cubicBezTo>
                            <a:pt x="1577986" y="770310"/>
                            <a:pt x="1459631" y="645338"/>
                            <a:pt x="1343009" y="720000"/>
                          </a:cubicBezTo>
                          <a:cubicBezTo>
                            <a:pt x="1194203" y="774705"/>
                            <a:pt x="1166307" y="690915"/>
                            <a:pt x="1026422" y="720000"/>
                          </a:cubicBezTo>
                          <a:cubicBezTo>
                            <a:pt x="910444" y="761092"/>
                            <a:pt x="814879" y="685400"/>
                            <a:pt x="766820" y="720000"/>
                          </a:cubicBezTo>
                          <a:cubicBezTo>
                            <a:pt x="715792" y="768941"/>
                            <a:pt x="611864" y="674973"/>
                            <a:pt x="507218" y="720000"/>
                          </a:cubicBezTo>
                          <a:cubicBezTo>
                            <a:pt x="449231" y="778968"/>
                            <a:pt x="224675" y="612818"/>
                            <a:pt x="57664" y="720000"/>
                          </a:cubicBezTo>
                          <a:cubicBezTo>
                            <a:pt x="24876" y="728626"/>
                            <a:pt x="-7062" y="677845"/>
                            <a:pt x="0" y="611028"/>
                          </a:cubicBezTo>
                          <a:cubicBezTo>
                            <a:pt x="20260" y="521531"/>
                            <a:pt x="12773" y="301797"/>
                            <a:pt x="0" y="108972"/>
                          </a:cubicBezTo>
                          <a:close/>
                        </a:path>
                        <a:path w="2014854" h="720000" stroke="0" extrusionOk="0">
                          <a:moveTo>
                            <a:pt x="0" y="108972"/>
                          </a:moveTo>
                          <a:cubicBezTo>
                            <a:pt x="9493" y="56963"/>
                            <a:pt x="27566" y="-8149"/>
                            <a:pt x="57664" y="0"/>
                          </a:cubicBezTo>
                          <a:cubicBezTo>
                            <a:pt x="203103" y="-29308"/>
                            <a:pt x="256189" y="46991"/>
                            <a:pt x="374252" y="0"/>
                          </a:cubicBezTo>
                          <a:cubicBezTo>
                            <a:pt x="458366" y="-96886"/>
                            <a:pt x="545288" y="61535"/>
                            <a:pt x="690839" y="0"/>
                          </a:cubicBezTo>
                          <a:cubicBezTo>
                            <a:pt x="826618" y="-66567"/>
                            <a:pt x="844852" y="27451"/>
                            <a:pt x="969436" y="0"/>
                          </a:cubicBezTo>
                          <a:cubicBezTo>
                            <a:pt x="1090708" y="-25180"/>
                            <a:pt x="1207088" y="78458"/>
                            <a:pt x="1267028" y="0"/>
                          </a:cubicBezTo>
                          <a:cubicBezTo>
                            <a:pt x="1343027" y="-71787"/>
                            <a:pt x="1509151" y="28418"/>
                            <a:pt x="1602611" y="0"/>
                          </a:cubicBezTo>
                          <a:cubicBezTo>
                            <a:pt x="1675115" y="-38284"/>
                            <a:pt x="1874617" y="60111"/>
                            <a:pt x="1957189" y="0"/>
                          </a:cubicBezTo>
                          <a:cubicBezTo>
                            <a:pt x="1983688" y="-26352"/>
                            <a:pt x="2017442" y="51197"/>
                            <a:pt x="2014854" y="108972"/>
                          </a:cubicBezTo>
                          <a:cubicBezTo>
                            <a:pt x="2027786" y="301364"/>
                            <a:pt x="2012668" y="482085"/>
                            <a:pt x="2014854" y="611028"/>
                          </a:cubicBezTo>
                          <a:cubicBezTo>
                            <a:pt x="2007985" y="670944"/>
                            <a:pt x="1993947" y="712141"/>
                            <a:pt x="1957189" y="720000"/>
                          </a:cubicBezTo>
                          <a:cubicBezTo>
                            <a:pt x="1845703" y="761698"/>
                            <a:pt x="1777543" y="697834"/>
                            <a:pt x="1697587" y="720000"/>
                          </a:cubicBezTo>
                          <a:cubicBezTo>
                            <a:pt x="1626252" y="761896"/>
                            <a:pt x="1457485" y="717735"/>
                            <a:pt x="1381000" y="720000"/>
                          </a:cubicBezTo>
                          <a:cubicBezTo>
                            <a:pt x="1323426" y="726759"/>
                            <a:pt x="1194649" y="692698"/>
                            <a:pt x="1064412" y="720000"/>
                          </a:cubicBezTo>
                          <a:cubicBezTo>
                            <a:pt x="914492" y="724082"/>
                            <a:pt x="817512" y="702906"/>
                            <a:pt x="747825" y="720000"/>
                          </a:cubicBezTo>
                          <a:cubicBezTo>
                            <a:pt x="672009" y="733083"/>
                            <a:pt x="527877" y="681765"/>
                            <a:pt x="393247" y="720000"/>
                          </a:cubicBezTo>
                          <a:cubicBezTo>
                            <a:pt x="289673" y="747147"/>
                            <a:pt x="166297" y="683908"/>
                            <a:pt x="57664" y="720000"/>
                          </a:cubicBezTo>
                          <a:cubicBezTo>
                            <a:pt x="23603" y="708230"/>
                            <a:pt x="-4645" y="673372"/>
                            <a:pt x="0" y="611028"/>
                          </a:cubicBezTo>
                          <a:cubicBezTo>
                            <a:pt x="400" y="478247"/>
                            <a:pt x="34573" y="254228"/>
                            <a:pt x="0" y="108972"/>
                          </a:cubicBezTo>
                          <a:close/>
                        </a:path>
                        <a:path w="2014854" h="720000" fill="none" stroke="0" extrusionOk="0">
                          <a:moveTo>
                            <a:pt x="0" y="108972"/>
                          </a:moveTo>
                          <a:cubicBezTo>
                            <a:pt x="920" y="52028"/>
                            <a:pt x="29869" y="-5667"/>
                            <a:pt x="57664" y="0"/>
                          </a:cubicBezTo>
                          <a:cubicBezTo>
                            <a:pt x="204223" y="-53660"/>
                            <a:pt x="265906" y="2987"/>
                            <a:pt x="393247" y="0"/>
                          </a:cubicBezTo>
                          <a:cubicBezTo>
                            <a:pt x="545896" y="-17660"/>
                            <a:pt x="600567" y="56569"/>
                            <a:pt x="690839" y="0"/>
                          </a:cubicBezTo>
                          <a:cubicBezTo>
                            <a:pt x="777803" y="-60637"/>
                            <a:pt x="834092" y="38705"/>
                            <a:pt x="969436" y="0"/>
                          </a:cubicBezTo>
                          <a:cubicBezTo>
                            <a:pt x="1109545" y="-46621"/>
                            <a:pt x="1186275" y="48537"/>
                            <a:pt x="1248033" y="0"/>
                          </a:cubicBezTo>
                          <a:cubicBezTo>
                            <a:pt x="1309562" y="-71829"/>
                            <a:pt x="1462567" y="51807"/>
                            <a:pt x="1526630" y="0"/>
                          </a:cubicBezTo>
                          <a:cubicBezTo>
                            <a:pt x="1617040" y="-99439"/>
                            <a:pt x="1780477" y="114349"/>
                            <a:pt x="1957189" y="0"/>
                          </a:cubicBezTo>
                          <a:cubicBezTo>
                            <a:pt x="1991758" y="8952"/>
                            <a:pt x="2016745" y="51989"/>
                            <a:pt x="2014854" y="108972"/>
                          </a:cubicBezTo>
                          <a:cubicBezTo>
                            <a:pt x="2036088" y="353257"/>
                            <a:pt x="2017511" y="440851"/>
                            <a:pt x="2014854" y="611028"/>
                          </a:cubicBezTo>
                          <a:cubicBezTo>
                            <a:pt x="2019538" y="660494"/>
                            <a:pt x="1997910" y="726731"/>
                            <a:pt x="1957189" y="720000"/>
                          </a:cubicBezTo>
                          <a:cubicBezTo>
                            <a:pt x="1823742" y="765357"/>
                            <a:pt x="1716778" y="664196"/>
                            <a:pt x="1640601" y="720000"/>
                          </a:cubicBezTo>
                          <a:cubicBezTo>
                            <a:pt x="1586856" y="786518"/>
                            <a:pt x="1455175" y="663982"/>
                            <a:pt x="1343009" y="720000"/>
                          </a:cubicBezTo>
                          <a:cubicBezTo>
                            <a:pt x="1226483" y="779579"/>
                            <a:pt x="1128158" y="713625"/>
                            <a:pt x="1026422" y="720000"/>
                          </a:cubicBezTo>
                          <a:cubicBezTo>
                            <a:pt x="911730" y="771435"/>
                            <a:pt x="826711" y="680642"/>
                            <a:pt x="766820" y="720000"/>
                          </a:cubicBezTo>
                          <a:cubicBezTo>
                            <a:pt x="695066" y="729339"/>
                            <a:pt x="598562" y="672481"/>
                            <a:pt x="507218" y="720000"/>
                          </a:cubicBezTo>
                          <a:cubicBezTo>
                            <a:pt x="356759" y="766061"/>
                            <a:pt x="185858" y="666663"/>
                            <a:pt x="57664" y="720000"/>
                          </a:cubicBezTo>
                          <a:cubicBezTo>
                            <a:pt x="21093" y="721236"/>
                            <a:pt x="-3437" y="665810"/>
                            <a:pt x="0" y="611028"/>
                          </a:cubicBezTo>
                          <a:cubicBezTo>
                            <a:pt x="-11225" y="474858"/>
                            <a:pt x="32072" y="311807"/>
                            <a:pt x="0" y="108972"/>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F6CBD73-C14E-3FFE-5006-F2460637DE2D}"/>
                </a:ext>
              </a:extLst>
            </p:cNvPr>
            <p:cNvSpPr txBox="1"/>
            <p:nvPr/>
          </p:nvSpPr>
          <p:spPr>
            <a:xfrm>
              <a:off x="8162121" y="1380165"/>
              <a:ext cx="3807586" cy="5232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2 ô li </a:t>
              </a:r>
              <a:r>
                <a:rPr kumimoji="0" lang="en-US" sz="2800" b="0" i="0" u="none" strike="noStrike" kern="1200" cap="none" spc="0" normalizeH="0" baseline="0" noProof="0" dirty="0" err="1">
                  <a:ln>
                    <a:noFill/>
                  </a:ln>
                  <a:solidFill>
                    <a:srgbClr val="000000"/>
                  </a:solidFill>
                  <a:effectLst/>
                  <a:uLnTx/>
                  <a:uFillTx/>
                  <a:latin typeface="Arial"/>
                  <a:ea typeface="+mn-ea"/>
                  <a:cs typeface="+mn-cs"/>
                </a:rPr>
                <a:t>rưỡi</a:t>
              </a: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p:txBody>
        </p:sp>
      </p:grpSp>
      <p:pic>
        <p:nvPicPr>
          <p:cNvPr id="29" name="Picture 4" descr="Link e-commerse">
            <a:extLst>
              <a:ext uri="{FF2B5EF4-FFF2-40B4-BE49-F238E27FC236}">
                <a16:creationId xmlns:a16="http://schemas.microsoft.com/office/drawing/2014/main" id="{0799C82A-0956-DF14-70FB-45E2A786E93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8202139" y="1492858"/>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B8C7A0B9-4AE1-05AB-4815-8277CA0A5D6D}"/>
              </a:ext>
            </a:extLst>
          </p:cNvPr>
          <p:cNvGrpSpPr/>
          <p:nvPr/>
        </p:nvGrpSpPr>
        <p:grpSpPr>
          <a:xfrm>
            <a:off x="3626430" y="4614482"/>
            <a:ext cx="7295546" cy="1479303"/>
            <a:chOff x="7370635" y="1243667"/>
            <a:chExt cx="5380539" cy="1479303"/>
          </a:xfrm>
        </p:grpSpPr>
        <p:sp>
          <p:nvSpPr>
            <p:cNvPr id="31" name="Rectangle: Rounded Corners 39">
              <a:extLst>
                <a:ext uri="{FF2B5EF4-FFF2-40B4-BE49-F238E27FC236}">
                  <a16:creationId xmlns:a16="http://schemas.microsoft.com/office/drawing/2014/main" id="{5DCEFEEE-5113-6D19-69B3-3F56F9311410}"/>
                </a:ext>
              </a:extLst>
            </p:cNvPr>
            <p:cNvSpPr/>
            <p:nvPr/>
          </p:nvSpPr>
          <p:spPr>
            <a:xfrm>
              <a:off x="7370636" y="1243667"/>
              <a:ext cx="5380538" cy="1479303"/>
            </a:xfrm>
            <a:custGeom>
              <a:avLst/>
              <a:gdLst>
                <a:gd name="connsiteX0" fmla="*/ 0 w 5380538"/>
                <a:gd name="connsiteY0" fmla="*/ 223892 h 1479303"/>
                <a:gd name="connsiteX1" fmla="*/ 126533 w 5380538"/>
                <a:gd name="connsiteY1" fmla="*/ 0 h 1479303"/>
                <a:gd name="connsiteX2" fmla="*/ 451273 w 5380538"/>
                <a:gd name="connsiteY2" fmla="*/ 0 h 1479303"/>
                <a:gd name="connsiteX3" fmla="*/ 929837 w 5380538"/>
                <a:gd name="connsiteY3" fmla="*/ 0 h 1479303"/>
                <a:gd name="connsiteX4" fmla="*/ 1459676 w 5380538"/>
                <a:gd name="connsiteY4" fmla="*/ 0 h 1479303"/>
                <a:gd name="connsiteX5" fmla="*/ 1733141 w 5380538"/>
                <a:gd name="connsiteY5" fmla="*/ 0 h 1479303"/>
                <a:gd name="connsiteX6" fmla="*/ 2109155 w 5380538"/>
                <a:gd name="connsiteY6" fmla="*/ 0 h 1479303"/>
                <a:gd name="connsiteX7" fmla="*/ 2382620 w 5380538"/>
                <a:gd name="connsiteY7" fmla="*/ 0 h 1479303"/>
                <a:gd name="connsiteX8" fmla="*/ 2758635 w 5380538"/>
                <a:gd name="connsiteY8" fmla="*/ 0 h 1479303"/>
                <a:gd name="connsiteX9" fmla="*/ 3134649 w 5380538"/>
                <a:gd name="connsiteY9" fmla="*/ 0 h 1479303"/>
                <a:gd name="connsiteX10" fmla="*/ 3561939 w 5380538"/>
                <a:gd name="connsiteY10" fmla="*/ 0 h 1479303"/>
                <a:gd name="connsiteX11" fmla="*/ 4091777 w 5380538"/>
                <a:gd name="connsiteY11" fmla="*/ 0 h 1479303"/>
                <a:gd name="connsiteX12" fmla="*/ 4365242 w 5380538"/>
                <a:gd name="connsiteY12" fmla="*/ 0 h 1479303"/>
                <a:gd name="connsiteX13" fmla="*/ 4792531 w 5380538"/>
                <a:gd name="connsiteY13" fmla="*/ 0 h 1479303"/>
                <a:gd name="connsiteX14" fmla="*/ 5254004 w 5380538"/>
                <a:gd name="connsiteY14" fmla="*/ 0 h 1479303"/>
                <a:gd name="connsiteX15" fmla="*/ 5380538 w 5380538"/>
                <a:gd name="connsiteY15" fmla="*/ 223892 h 1479303"/>
                <a:gd name="connsiteX16" fmla="*/ 5380538 w 5380538"/>
                <a:gd name="connsiteY16" fmla="*/ 729335 h 1479303"/>
                <a:gd name="connsiteX17" fmla="*/ 5380538 w 5380538"/>
                <a:gd name="connsiteY17" fmla="*/ 1255410 h 1479303"/>
                <a:gd name="connsiteX18" fmla="*/ 5254004 w 5380538"/>
                <a:gd name="connsiteY18" fmla="*/ 1479303 h 1479303"/>
                <a:gd name="connsiteX19" fmla="*/ 4877989 w 5380538"/>
                <a:gd name="connsiteY19" fmla="*/ 1479303 h 1479303"/>
                <a:gd name="connsiteX20" fmla="*/ 4604524 w 5380538"/>
                <a:gd name="connsiteY20" fmla="*/ 1479303 h 1479303"/>
                <a:gd name="connsiteX21" fmla="*/ 4074685 w 5380538"/>
                <a:gd name="connsiteY21" fmla="*/ 1479303 h 1479303"/>
                <a:gd name="connsiteX22" fmla="*/ 3596122 w 5380538"/>
                <a:gd name="connsiteY22" fmla="*/ 1479303 h 1479303"/>
                <a:gd name="connsiteX23" fmla="*/ 3220107 w 5380538"/>
                <a:gd name="connsiteY23" fmla="*/ 1479303 h 1479303"/>
                <a:gd name="connsiteX24" fmla="*/ 2741544 w 5380538"/>
                <a:gd name="connsiteY24" fmla="*/ 1479303 h 1479303"/>
                <a:gd name="connsiteX25" fmla="*/ 2365528 w 5380538"/>
                <a:gd name="connsiteY25" fmla="*/ 1479303 h 1479303"/>
                <a:gd name="connsiteX26" fmla="*/ 1835690 w 5380538"/>
                <a:gd name="connsiteY26" fmla="*/ 1479303 h 1479303"/>
                <a:gd name="connsiteX27" fmla="*/ 1510950 w 5380538"/>
                <a:gd name="connsiteY27" fmla="*/ 1479303 h 1479303"/>
                <a:gd name="connsiteX28" fmla="*/ 981112 w 5380538"/>
                <a:gd name="connsiteY28" fmla="*/ 1479303 h 1479303"/>
                <a:gd name="connsiteX29" fmla="*/ 126533 w 5380538"/>
                <a:gd name="connsiteY29" fmla="*/ 1479303 h 1479303"/>
                <a:gd name="connsiteX30" fmla="*/ 0 w 5380538"/>
                <a:gd name="connsiteY30" fmla="*/ 1255410 h 1479303"/>
                <a:gd name="connsiteX31" fmla="*/ 0 w 5380538"/>
                <a:gd name="connsiteY31" fmla="*/ 729335 h 1479303"/>
                <a:gd name="connsiteX32" fmla="*/ 0 w 5380538"/>
                <a:gd name="connsiteY32" fmla="*/ 223892 h 1479303"/>
                <a:gd name="connsiteX0" fmla="*/ 0 w 5380538"/>
                <a:gd name="connsiteY0" fmla="*/ 223892 h 1479303"/>
                <a:gd name="connsiteX1" fmla="*/ 126533 w 5380538"/>
                <a:gd name="connsiteY1" fmla="*/ 0 h 1479303"/>
                <a:gd name="connsiteX2" fmla="*/ 553822 w 5380538"/>
                <a:gd name="connsiteY2" fmla="*/ 0 h 1479303"/>
                <a:gd name="connsiteX3" fmla="*/ 981112 w 5380538"/>
                <a:gd name="connsiteY3" fmla="*/ 0 h 1479303"/>
                <a:gd name="connsiteX4" fmla="*/ 1305852 w 5380538"/>
                <a:gd name="connsiteY4" fmla="*/ 0 h 1479303"/>
                <a:gd name="connsiteX5" fmla="*/ 1681866 w 5380538"/>
                <a:gd name="connsiteY5" fmla="*/ 0 h 1479303"/>
                <a:gd name="connsiteX6" fmla="*/ 2160430 w 5380538"/>
                <a:gd name="connsiteY6" fmla="*/ 0 h 1479303"/>
                <a:gd name="connsiteX7" fmla="*/ 2587719 w 5380538"/>
                <a:gd name="connsiteY7" fmla="*/ 0 h 1479303"/>
                <a:gd name="connsiteX8" fmla="*/ 3117558 w 5380538"/>
                <a:gd name="connsiteY8" fmla="*/ 0 h 1479303"/>
                <a:gd name="connsiteX9" fmla="*/ 3493572 w 5380538"/>
                <a:gd name="connsiteY9" fmla="*/ 0 h 1479303"/>
                <a:gd name="connsiteX10" fmla="*/ 3869587 w 5380538"/>
                <a:gd name="connsiteY10" fmla="*/ 0 h 1479303"/>
                <a:gd name="connsiteX11" fmla="*/ 4245601 w 5380538"/>
                <a:gd name="connsiteY11" fmla="*/ 0 h 1479303"/>
                <a:gd name="connsiteX12" fmla="*/ 4672891 w 5380538"/>
                <a:gd name="connsiteY12" fmla="*/ 0 h 1479303"/>
                <a:gd name="connsiteX13" fmla="*/ 5254004 w 5380538"/>
                <a:gd name="connsiteY13" fmla="*/ 0 h 1479303"/>
                <a:gd name="connsiteX14" fmla="*/ 5380538 w 5380538"/>
                <a:gd name="connsiteY14" fmla="*/ 223892 h 1479303"/>
                <a:gd name="connsiteX15" fmla="*/ 5380538 w 5380538"/>
                <a:gd name="connsiteY15" fmla="*/ 760281 h 1479303"/>
                <a:gd name="connsiteX16" fmla="*/ 5380538 w 5380538"/>
                <a:gd name="connsiteY16" fmla="*/ 1255410 h 1479303"/>
                <a:gd name="connsiteX17" fmla="*/ 5254004 w 5380538"/>
                <a:gd name="connsiteY17" fmla="*/ 1479303 h 1479303"/>
                <a:gd name="connsiteX18" fmla="*/ 4775440 w 5380538"/>
                <a:gd name="connsiteY18" fmla="*/ 1479303 h 1479303"/>
                <a:gd name="connsiteX19" fmla="*/ 4348150 w 5380538"/>
                <a:gd name="connsiteY19" fmla="*/ 1479303 h 1479303"/>
                <a:gd name="connsiteX20" fmla="*/ 3818312 w 5380538"/>
                <a:gd name="connsiteY20" fmla="*/ 1479303 h 1479303"/>
                <a:gd name="connsiteX21" fmla="*/ 3544847 w 5380538"/>
                <a:gd name="connsiteY21" fmla="*/ 1479303 h 1479303"/>
                <a:gd name="connsiteX22" fmla="*/ 3168833 w 5380538"/>
                <a:gd name="connsiteY22" fmla="*/ 1479303 h 1479303"/>
                <a:gd name="connsiteX23" fmla="*/ 2792818 w 5380538"/>
                <a:gd name="connsiteY23" fmla="*/ 1479303 h 1479303"/>
                <a:gd name="connsiteX24" fmla="*/ 2468078 w 5380538"/>
                <a:gd name="connsiteY24" fmla="*/ 1479303 h 1479303"/>
                <a:gd name="connsiteX25" fmla="*/ 2143338 w 5380538"/>
                <a:gd name="connsiteY25" fmla="*/ 1479303 h 1479303"/>
                <a:gd name="connsiteX26" fmla="*/ 1818598 w 5380538"/>
                <a:gd name="connsiteY26" fmla="*/ 1479303 h 1479303"/>
                <a:gd name="connsiteX27" fmla="*/ 1391309 w 5380538"/>
                <a:gd name="connsiteY27" fmla="*/ 1479303 h 1479303"/>
                <a:gd name="connsiteX28" fmla="*/ 1117844 w 5380538"/>
                <a:gd name="connsiteY28" fmla="*/ 1479303 h 1479303"/>
                <a:gd name="connsiteX29" fmla="*/ 690555 w 5380538"/>
                <a:gd name="connsiteY29" fmla="*/ 1479303 h 1479303"/>
                <a:gd name="connsiteX30" fmla="*/ 126533 w 5380538"/>
                <a:gd name="connsiteY30" fmla="*/ 1479303 h 1479303"/>
                <a:gd name="connsiteX31" fmla="*/ 0 w 5380538"/>
                <a:gd name="connsiteY31" fmla="*/ 1255410 h 1479303"/>
                <a:gd name="connsiteX32" fmla="*/ 0 w 5380538"/>
                <a:gd name="connsiteY32" fmla="*/ 739651 h 1479303"/>
                <a:gd name="connsiteX33" fmla="*/ 0 w 5380538"/>
                <a:gd name="connsiteY33" fmla="*/ 223892 h 1479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380538" h="1479303" fill="none" extrusionOk="0">
                  <a:moveTo>
                    <a:pt x="0" y="223892"/>
                  </a:moveTo>
                  <a:cubicBezTo>
                    <a:pt x="6787" y="116130"/>
                    <a:pt x="70936" y="-10676"/>
                    <a:pt x="126533" y="0"/>
                  </a:cubicBezTo>
                  <a:cubicBezTo>
                    <a:pt x="263490" y="-29151"/>
                    <a:pt x="382845" y="60137"/>
                    <a:pt x="451273" y="0"/>
                  </a:cubicBezTo>
                  <a:cubicBezTo>
                    <a:pt x="528861" y="-50056"/>
                    <a:pt x="763743" y="69300"/>
                    <a:pt x="929837" y="0"/>
                  </a:cubicBezTo>
                  <a:cubicBezTo>
                    <a:pt x="1101140" y="-43142"/>
                    <a:pt x="1293895" y="-34605"/>
                    <a:pt x="1459676" y="0"/>
                  </a:cubicBezTo>
                  <a:cubicBezTo>
                    <a:pt x="1639968" y="-3036"/>
                    <a:pt x="1597375" y="25329"/>
                    <a:pt x="1733141" y="0"/>
                  </a:cubicBezTo>
                  <a:cubicBezTo>
                    <a:pt x="1889539" y="-21291"/>
                    <a:pt x="1965921" y="9284"/>
                    <a:pt x="2109155" y="0"/>
                  </a:cubicBezTo>
                  <a:cubicBezTo>
                    <a:pt x="2236474" y="-38019"/>
                    <a:pt x="2277483" y="1982"/>
                    <a:pt x="2382620" y="0"/>
                  </a:cubicBezTo>
                  <a:cubicBezTo>
                    <a:pt x="2502766" y="-19953"/>
                    <a:pt x="2607282" y="-32354"/>
                    <a:pt x="2758635" y="0"/>
                  </a:cubicBezTo>
                  <a:cubicBezTo>
                    <a:pt x="2890330" y="14068"/>
                    <a:pt x="3039419" y="28996"/>
                    <a:pt x="3134649" y="0"/>
                  </a:cubicBezTo>
                  <a:cubicBezTo>
                    <a:pt x="3240759" y="-13923"/>
                    <a:pt x="3417432" y="79711"/>
                    <a:pt x="3561939" y="0"/>
                  </a:cubicBezTo>
                  <a:cubicBezTo>
                    <a:pt x="3665235" y="-93907"/>
                    <a:pt x="3897335" y="17006"/>
                    <a:pt x="4091777" y="0"/>
                  </a:cubicBezTo>
                  <a:cubicBezTo>
                    <a:pt x="4286282" y="-13730"/>
                    <a:pt x="4306874" y="13691"/>
                    <a:pt x="4365242" y="0"/>
                  </a:cubicBezTo>
                  <a:cubicBezTo>
                    <a:pt x="4424961" y="-33920"/>
                    <a:pt x="4641666" y="108624"/>
                    <a:pt x="4792531" y="0"/>
                  </a:cubicBezTo>
                  <a:cubicBezTo>
                    <a:pt x="4943527" y="-39560"/>
                    <a:pt x="5128636" y="56256"/>
                    <a:pt x="5254004" y="0"/>
                  </a:cubicBezTo>
                  <a:cubicBezTo>
                    <a:pt x="5338309" y="-12299"/>
                    <a:pt x="5402350" y="94140"/>
                    <a:pt x="5380538" y="223892"/>
                  </a:cubicBezTo>
                  <a:cubicBezTo>
                    <a:pt x="5387307" y="382067"/>
                    <a:pt x="5360226" y="556775"/>
                    <a:pt x="5380538" y="729335"/>
                  </a:cubicBezTo>
                  <a:cubicBezTo>
                    <a:pt x="5421061" y="907744"/>
                    <a:pt x="5340844" y="1072245"/>
                    <a:pt x="5380538" y="1255410"/>
                  </a:cubicBezTo>
                  <a:cubicBezTo>
                    <a:pt x="5369768" y="1374520"/>
                    <a:pt x="5335315" y="1514634"/>
                    <a:pt x="5254004" y="1479303"/>
                  </a:cubicBezTo>
                  <a:cubicBezTo>
                    <a:pt x="5124840" y="1499873"/>
                    <a:pt x="5026342" y="1421180"/>
                    <a:pt x="4877989" y="1479303"/>
                  </a:cubicBezTo>
                  <a:cubicBezTo>
                    <a:pt x="4749607" y="1528633"/>
                    <a:pt x="4685599" y="1436191"/>
                    <a:pt x="4604524" y="1479303"/>
                  </a:cubicBezTo>
                  <a:cubicBezTo>
                    <a:pt x="4513953" y="1499314"/>
                    <a:pt x="4257116" y="1425851"/>
                    <a:pt x="4074685" y="1479303"/>
                  </a:cubicBezTo>
                  <a:cubicBezTo>
                    <a:pt x="3878726" y="1515012"/>
                    <a:pt x="3785651" y="1456246"/>
                    <a:pt x="3596122" y="1479303"/>
                  </a:cubicBezTo>
                  <a:cubicBezTo>
                    <a:pt x="3428344" y="1500575"/>
                    <a:pt x="3289868" y="1400030"/>
                    <a:pt x="3220107" y="1479303"/>
                  </a:cubicBezTo>
                  <a:cubicBezTo>
                    <a:pt x="3126650" y="1519936"/>
                    <a:pt x="2887507" y="1455746"/>
                    <a:pt x="2741544" y="1479303"/>
                  </a:cubicBezTo>
                  <a:cubicBezTo>
                    <a:pt x="2609760" y="1491006"/>
                    <a:pt x="2525535" y="1474613"/>
                    <a:pt x="2365528" y="1479303"/>
                  </a:cubicBezTo>
                  <a:cubicBezTo>
                    <a:pt x="2217151" y="1449626"/>
                    <a:pt x="1959748" y="1412758"/>
                    <a:pt x="1835690" y="1479303"/>
                  </a:cubicBezTo>
                  <a:cubicBezTo>
                    <a:pt x="1701787" y="1554490"/>
                    <a:pt x="1655995" y="1476813"/>
                    <a:pt x="1510950" y="1479303"/>
                  </a:cubicBezTo>
                  <a:cubicBezTo>
                    <a:pt x="1351483" y="1460500"/>
                    <a:pt x="1172358" y="1400599"/>
                    <a:pt x="981112" y="1479303"/>
                  </a:cubicBezTo>
                  <a:cubicBezTo>
                    <a:pt x="743550" y="1540460"/>
                    <a:pt x="394094" y="1338643"/>
                    <a:pt x="126533" y="1479303"/>
                  </a:cubicBezTo>
                  <a:cubicBezTo>
                    <a:pt x="48407" y="1483933"/>
                    <a:pt x="7521" y="1356173"/>
                    <a:pt x="0" y="1255410"/>
                  </a:cubicBezTo>
                  <a:cubicBezTo>
                    <a:pt x="-27108" y="996316"/>
                    <a:pt x="-3726" y="915221"/>
                    <a:pt x="0" y="729335"/>
                  </a:cubicBezTo>
                  <a:cubicBezTo>
                    <a:pt x="12666" y="585877"/>
                    <a:pt x="-25258" y="347115"/>
                    <a:pt x="0" y="223892"/>
                  </a:cubicBezTo>
                  <a:close/>
                </a:path>
                <a:path w="5380538" h="1479303" stroke="0" extrusionOk="0">
                  <a:moveTo>
                    <a:pt x="0" y="223892"/>
                  </a:moveTo>
                  <a:cubicBezTo>
                    <a:pt x="-7327" y="116139"/>
                    <a:pt x="80412" y="-17640"/>
                    <a:pt x="126533" y="0"/>
                  </a:cubicBezTo>
                  <a:cubicBezTo>
                    <a:pt x="259426" y="-17470"/>
                    <a:pt x="420464" y="91820"/>
                    <a:pt x="553822" y="0"/>
                  </a:cubicBezTo>
                  <a:cubicBezTo>
                    <a:pt x="702881" y="-71872"/>
                    <a:pt x="800657" y="57269"/>
                    <a:pt x="981112" y="0"/>
                  </a:cubicBezTo>
                  <a:cubicBezTo>
                    <a:pt x="1142506" y="-23707"/>
                    <a:pt x="1237332" y="20794"/>
                    <a:pt x="1305852" y="0"/>
                  </a:cubicBezTo>
                  <a:cubicBezTo>
                    <a:pt x="1363674" y="-47555"/>
                    <a:pt x="1544837" y="47209"/>
                    <a:pt x="1681866" y="0"/>
                  </a:cubicBezTo>
                  <a:cubicBezTo>
                    <a:pt x="1838753" y="-36771"/>
                    <a:pt x="1979798" y="74928"/>
                    <a:pt x="2160430" y="0"/>
                  </a:cubicBezTo>
                  <a:cubicBezTo>
                    <a:pt x="2373012" y="-71837"/>
                    <a:pt x="2394024" y="32695"/>
                    <a:pt x="2587719" y="0"/>
                  </a:cubicBezTo>
                  <a:cubicBezTo>
                    <a:pt x="2777083" y="-13340"/>
                    <a:pt x="2862878" y="44077"/>
                    <a:pt x="3117558" y="0"/>
                  </a:cubicBezTo>
                  <a:cubicBezTo>
                    <a:pt x="3358009" y="-54993"/>
                    <a:pt x="3382184" y="71962"/>
                    <a:pt x="3493572" y="0"/>
                  </a:cubicBezTo>
                  <a:cubicBezTo>
                    <a:pt x="3600039" y="-22253"/>
                    <a:pt x="3777854" y="1091"/>
                    <a:pt x="3869587" y="0"/>
                  </a:cubicBezTo>
                  <a:cubicBezTo>
                    <a:pt x="3940658" y="12238"/>
                    <a:pt x="4139948" y="88531"/>
                    <a:pt x="4245601" y="0"/>
                  </a:cubicBezTo>
                  <a:cubicBezTo>
                    <a:pt x="4335811" y="-84730"/>
                    <a:pt x="4489231" y="-12200"/>
                    <a:pt x="4672891" y="0"/>
                  </a:cubicBezTo>
                  <a:cubicBezTo>
                    <a:pt x="4874096" y="-31078"/>
                    <a:pt x="4959477" y="99252"/>
                    <a:pt x="5254004" y="0"/>
                  </a:cubicBezTo>
                  <a:cubicBezTo>
                    <a:pt x="5319450" y="21609"/>
                    <a:pt x="5385051" y="121703"/>
                    <a:pt x="5380538" y="223892"/>
                  </a:cubicBezTo>
                  <a:cubicBezTo>
                    <a:pt x="5436334" y="368238"/>
                    <a:pt x="5351258" y="504736"/>
                    <a:pt x="5380538" y="760281"/>
                  </a:cubicBezTo>
                  <a:cubicBezTo>
                    <a:pt x="5425061" y="984748"/>
                    <a:pt x="5370328" y="1166008"/>
                    <a:pt x="5380538" y="1255410"/>
                  </a:cubicBezTo>
                  <a:cubicBezTo>
                    <a:pt x="5393281" y="1365812"/>
                    <a:pt x="5301691" y="1469468"/>
                    <a:pt x="5254004" y="1479303"/>
                  </a:cubicBezTo>
                  <a:cubicBezTo>
                    <a:pt x="5046879" y="1529285"/>
                    <a:pt x="4911410" y="1418218"/>
                    <a:pt x="4775440" y="1479303"/>
                  </a:cubicBezTo>
                  <a:cubicBezTo>
                    <a:pt x="4613404" y="1568726"/>
                    <a:pt x="4479600" y="1429785"/>
                    <a:pt x="4348150" y="1479303"/>
                  </a:cubicBezTo>
                  <a:cubicBezTo>
                    <a:pt x="4186478" y="1550914"/>
                    <a:pt x="3926780" y="1372238"/>
                    <a:pt x="3818312" y="1479303"/>
                  </a:cubicBezTo>
                  <a:cubicBezTo>
                    <a:pt x="3685871" y="1554145"/>
                    <a:pt x="3662471" y="1475251"/>
                    <a:pt x="3544847" y="1479303"/>
                  </a:cubicBezTo>
                  <a:cubicBezTo>
                    <a:pt x="3438737" y="1505110"/>
                    <a:pt x="3253895" y="1449471"/>
                    <a:pt x="3168833" y="1479303"/>
                  </a:cubicBezTo>
                  <a:cubicBezTo>
                    <a:pt x="3058689" y="1501770"/>
                    <a:pt x="2889608" y="1456694"/>
                    <a:pt x="2792818" y="1479303"/>
                  </a:cubicBezTo>
                  <a:cubicBezTo>
                    <a:pt x="2698886" y="1497447"/>
                    <a:pt x="2544841" y="1466314"/>
                    <a:pt x="2468078" y="1479303"/>
                  </a:cubicBezTo>
                  <a:cubicBezTo>
                    <a:pt x="2384605" y="1508697"/>
                    <a:pt x="2232636" y="1476326"/>
                    <a:pt x="2143338" y="1479303"/>
                  </a:cubicBezTo>
                  <a:cubicBezTo>
                    <a:pt x="2052175" y="1483647"/>
                    <a:pt x="1941484" y="1457438"/>
                    <a:pt x="1818598" y="1479303"/>
                  </a:cubicBezTo>
                  <a:cubicBezTo>
                    <a:pt x="1703209" y="1536573"/>
                    <a:pt x="1527012" y="1439687"/>
                    <a:pt x="1391309" y="1479303"/>
                  </a:cubicBezTo>
                  <a:cubicBezTo>
                    <a:pt x="1250385" y="1523223"/>
                    <a:pt x="1206618" y="1460609"/>
                    <a:pt x="1117844" y="1479303"/>
                  </a:cubicBezTo>
                  <a:cubicBezTo>
                    <a:pt x="1020821" y="1465145"/>
                    <a:pt x="831592" y="1369827"/>
                    <a:pt x="690555" y="1479303"/>
                  </a:cubicBezTo>
                  <a:cubicBezTo>
                    <a:pt x="576857" y="1604288"/>
                    <a:pt x="316812" y="1429553"/>
                    <a:pt x="126533" y="1479303"/>
                  </a:cubicBezTo>
                  <a:cubicBezTo>
                    <a:pt x="55312" y="1477809"/>
                    <a:pt x="9817" y="1399795"/>
                    <a:pt x="0" y="1255410"/>
                  </a:cubicBezTo>
                  <a:cubicBezTo>
                    <a:pt x="-14582" y="1107979"/>
                    <a:pt x="29301" y="984454"/>
                    <a:pt x="0" y="739651"/>
                  </a:cubicBezTo>
                  <a:cubicBezTo>
                    <a:pt x="-33183" y="518706"/>
                    <a:pt x="22801" y="452213"/>
                    <a:pt x="0" y="223892"/>
                  </a:cubicBezTo>
                  <a:close/>
                </a:path>
                <a:path w="5380538" h="1479303" fill="none" stroke="0" extrusionOk="0">
                  <a:moveTo>
                    <a:pt x="0" y="223892"/>
                  </a:moveTo>
                  <a:cubicBezTo>
                    <a:pt x="12202" y="128474"/>
                    <a:pt x="63521" y="-10475"/>
                    <a:pt x="126533" y="0"/>
                  </a:cubicBezTo>
                  <a:cubicBezTo>
                    <a:pt x="260529" y="-24969"/>
                    <a:pt x="378810" y="37113"/>
                    <a:pt x="451273" y="0"/>
                  </a:cubicBezTo>
                  <a:cubicBezTo>
                    <a:pt x="558231" y="-65737"/>
                    <a:pt x="778277" y="102774"/>
                    <a:pt x="929837" y="0"/>
                  </a:cubicBezTo>
                  <a:cubicBezTo>
                    <a:pt x="1087332" y="-70358"/>
                    <a:pt x="1291281" y="-13121"/>
                    <a:pt x="1459676" y="0"/>
                  </a:cubicBezTo>
                  <a:cubicBezTo>
                    <a:pt x="1639272" y="-6414"/>
                    <a:pt x="1611963" y="16928"/>
                    <a:pt x="1733141" y="0"/>
                  </a:cubicBezTo>
                  <a:cubicBezTo>
                    <a:pt x="1849219" y="-43944"/>
                    <a:pt x="1959005" y="26799"/>
                    <a:pt x="2109155" y="0"/>
                  </a:cubicBezTo>
                  <a:cubicBezTo>
                    <a:pt x="2249245" y="-35598"/>
                    <a:pt x="2294784" y="12513"/>
                    <a:pt x="2382620" y="0"/>
                  </a:cubicBezTo>
                  <a:cubicBezTo>
                    <a:pt x="2474625" y="11267"/>
                    <a:pt x="2625142" y="-37512"/>
                    <a:pt x="2758635" y="0"/>
                  </a:cubicBezTo>
                  <a:cubicBezTo>
                    <a:pt x="2893913" y="6748"/>
                    <a:pt x="3044389" y="-17665"/>
                    <a:pt x="3134649" y="0"/>
                  </a:cubicBezTo>
                  <a:cubicBezTo>
                    <a:pt x="3236424" y="-19754"/>
                    <a:pt x="3452201" y="94528"/>
                    <a:pt x="3561939" y="0"/>
                  </a:cubicBezTo>
                  <a:cubicBezTo>
                    <a:pt x="3673222" y="-84167"/>
                    <a:pt x="3913769" y="51449"/>
                    <a:pt x="4091777" y="0"/>
                  </a:cubicBezTo>
                  <a:cubicBezTo>
                    <a:pt x="4288684" y="-11938"/>
                    <a:pt x="4296116" y="21548"/>
                    <a:pt x="4365242" y="0"/>
                  </a:cubicBezTo>
                  <a:cubicBezTo>
                    <a:pt x="4468728" y="-8646"/>
                    <a:pt x="4625030" y="89642"/>
                    <a:pt x="4792531" y="0"/>
                  </a:cubicBezTo>
                  <a:cubicBezTo>
                    <a:pt x="4945970" y="-26209"/>
                    <a:pt x="5073140" y="41029"/>
                    <a:pt x="5254004" y="0"/>
                  </a:cubicBezTo>
                  <a:cubicBezTo>
                    <a:pt x="5339537" y="-18084"/>
                    <a:pt x="5369832" y="76820"/>
                    <a:pt x="5380538" y="223892"/>
                  </a:cubicBezTo>
                  <a:cubicBezTo>
                    <a:pt x="5334242" y="368861"/>
                    <a:pt x="5360871" y="556429"/>
                    <a:pt x="5380538" y="729335"/>
                  </a:cubicBezTo>
                  <a:cubicBezTo>
                    <a:pt x="5388928" y="897635"/>
                    <a:pt x="5318833" y="1084074"/>
                    <a:pt x="5380538" y="1255410"/>
                  </a:cubicBezTo>
                  <a:cubicBezTo>
                    <a:pt x="5366766" y="1370316"/>
                    <a:pt x="5335073" y="1506393"/>
                    <a:pt x="5254004" y="1479303"/>
                  </a:cubicBezTo>
                  <a:cubicBezTo>
                    <a:pt x="5142218" y="1512589"/>
                    <a:pt x="5066925" y="1421543"/>
                    <a:pt x="4877989" y="1479303"/>
                  </a:cubicBezTo>
                  <a:cubicBezTo>
                    <a:pt x="4724365" y="1543354"/>
                    <a:pt x="4699216" y="1449508"/>
                    <a:pt x="4604524" y="1479303"/>
                  </a:cubicBezTo>
                  <a:cubicBezTo>
                    <a:pt x="4494164" y="1503292"/>
                    <a:pt x="4289966" y="1446275"/>
                    <a:pt x="4074685" y="1479303"/>
                  </a:cubicBezTo>
                  <a:cubicBezTo>
                    <a:pt x="3847809" y="1510655"/>
                    <a:pt x="3776380" y="1441967"/>
                    <a:pt x="3596122" y="1479303"/>
                  </a:cubicBezTo>
                  <a:cubicBezTo>
                    <a:pt x="3421461" y="1499182"/>
                    <a:pt x="3316803" y="1435008"/>
                    <a:pt x="3220107" y="1479303"/>
                  </a:cubicBezTo>
                  <a:cubicBezTo>
                    <a:pt x="3145101" y="1550888"/>
                    <a:pt x="2868597" y="1450640"/>
                    <a:pt x="2741544" y="1479303"/>
                  </a:cubicBezTo>
                  <a:cubicBezTo>
                    <a:pt x="2606150" y="1498045"/>
                    <a:pt x="2550695" y="1449012"/>
                    <a:pt x="2365528" y="1479303"/>
                  </a:cubicBezTo>
                  <a:cubicBezTo>
                    <a:pt x="2202120" y="1494220"/>
                    <a:pt x="2000601" y="1412841"/>
                    <a:pt x="1835690" y="1479303"/>
                  </a:cubicBezTo>
                  <a:cubicBezTo>
                    <a:pt x="1697125" y="1587711"/>
                    <a:pt x="1652962" y="1423282"/>
                    <a:pt x="1510950" y="1479303"/>
                  </a:cubicBezTo>
                  <a:cubicBezTo>
                    <a:pt x="1344588" y="1466437"/>
                    <a:pt x="1199852" y="1376957"/>
                    <a:pt x="981112" y="1479303"/>
                  </a:cubicBezTo>
                  <a:cubicBezTo>
                    <a:pt x="719874" y="1600293"/>
                    <a:pt x="336210" y="1416364"/>
                    <a:pt x="126533" y="1479303"/>
                  </a:cubicBezTo>
                  <a:cubicBezTo>
                    <a:pt x="60451" y="1473523"/>
                    <a:pt x="-6505" y="1366785"/>
                    <a:pt x="0" y="1255410"/>
                  </a:cubicBezTo>
                  <a:cubicBezTo>
                    <a:pt x="-12390" y="996591"/>
                    <a:pt x="11803" y="913973"/>
                    <a:pt x="0" y="729335"/>
                  </a:cubicBezTo>
                  <a:cubicBezTo>
                    <a:pt x="-22743" y="585507"/>
                    <a:pt x="5918" y="372156"/>
                    <a:pt x="0" y="223892"/>
                  </a:cubicBezTo>
                  <a:close/>
                </a:path>
              </a:pathLst>
            </a:custGeom>
            <a:ln w="25400" cmpd="thinThick">
              <a:solidFill>
                <a:srgbClr val="02A2D3"/>
              </a:solidFill>
              <a:extLst>
                <a:ext uri="{C807C97D-BFC1-408E-A445-0C87EB9F89A2}">
                  <ask:lineSketchStyleProps xmlns:ask="http://schemas.microsoft.com/office/drawing/2018/sketchyshapes" sd="376331080">
                    <a:custGeom>
                      <a:avLst/>
                      <a:gdLst>
                        <a:gd name="connsiteX0" fmla="*/ 0 w 7295545"/>
                        <a:gd name="connsiteY0" fmla="*/ 171569 h 1133590"/>
                        <a:gd name="connsiteX1" fmla="*/ 171569 w 7295545"/>
                        <a:gd name="connsiteY1" fmla="*/ 0 h 1133590"/>
                        <a:gd name="connsiteX2" fmla="*/ 611888 w 7295545"/>
                        <a:gd name="connsiteY2" fmla="*/ 0 h 1133590"/>
                        <a:gd name="connsiteX3" fmla="*/ 1260779 w 7295545"/>
                        <a:gd name="connsiteY3" fmla="*/ 0 h 1133590"/>
                        <a:gd name="connsiteX4" fmla="*/ 1979195 w 7295545"/>
                        <a:gd name="connsiteY4" fmla="*/ 0 h 1133590"/>
                        <a:gd name="connsiteX5" fmla="*/ 2349990 w 7295545"/>
                        <a:gd name="connsiteY5" fmla="*/ 0 h 1133590"/>
                        <a:gd name="connsiteX6" fmla="*/ 2859833 w 7295545"/>
                        <a:gd name="connsiteY6" fmla="*/ 0 h 1133590"/>
                        <a:gd name="connsiteX7" fmla="*/ 3230628 w 7295545"/>
                        <a:gd name="connsiteY7" fmla="*/ 0 h 1133590"/>
                        <a:gd name="connsiteX8" fmla="*/ 3740471 w 7295545"/>
                        <a:gd name="connsiteY8" fmla="*/ 0 h 1133590"/>
                        <a:gd name="connsiteX9" fmla="*/ 4250314 w 7295545"/>
                        <a:gd name="connsiteY9" fmla="*/ 0 h 1133590"/>
                        <a:gd name="connsiteX10" fmla="*/ 4829682 w 7295545"/>
                        <a:gd name="connsiteY10" fmla="*/ 0 h 1133590"/>
                        <a:gd name="connsiteX11" fmla="*/ 5548097 w 7295545"/>
                        <a:gd name="connsiteY11" fmla="*/ 0 h 1133590"/>
                        <a:gd name="connsiteX12" fmla="*/ 5918892 w 7295545"/>
                        <a:gd name="connsiteY12" fmla="*/ 0 h 1133590"/>
                        <a:gd name="connsiteX13" fmla="*/ 6498259 w 7295545"/>
                        <a:gd name="connsiteY13" fmla="*/ 0 h 1133590"/>
                        <a:gd name="connsiteX14" fmla="*/ 7123976 w 7295545"/>
                        <a:gd name="connsiteY14" fmla="*/ 0 h 1133590"/>
                        <a:gd name="connsiteX15" fmla="*/ 7295545 w 7295545"/>
                        <a:gd name="connsiteY15" fmla="*/ 171569 h 1133590"/>
                        <a:gd name="connsiteX16" fmla="*/ 7295545 w 7295545"/>
                        <a:gd name="connsiteY16" fmla="*/ 558890 h 1133590"/>
                        <a:gd name="connsiteX17" fmla="*/ 7295545 w 7295545"/>
                        <a:gd name="connsiteY17" fmla="*/ 962021 h 1133590"/>
                        <a:gd name="connsiteX18" fmla="*/ 7123976 w 7295545"/>
                        <a:gd name="connsiteY18" fmla="*/ 1133590 h 1133590"/>
                        <a:gd name="connsiteX19" fmla="*/ 6614133 w 7295545"/>
                        <a:gd name="connsiteY19" fmla="*/ 1133590 h 1133590"/>
                        <a:gd name="connsiteX20" fmla="*/ 6243338 w 7295545"/>
                        <a:gd name="connsiteY20" fmla="*/ 1133590 h 1133590"/>
                        <a:gd name="connsiteX21" fmla="*/ 5524922 w 7295545"/>
                        <a:gd name="connsiteY21" fmla="*/ 1133590 h 1133590"/>
                        <a:gd name="connsiteX22" fmla="*/ 4876031 w 7295545"/>
                        <a:gd name="connsiteY22" fmla="*/ 1133590 h 1133590"/>
                        <a:gd name="connsiteX23" fmla="*/ 4366188 w 7295545"/>
                        <a:gd name="connsiteY23" fmla="*/ 1133590 h 1133590"/>
                        <a:gd name="connsiteX24" fmla="*/ 3717297 w 7295545"/>
                        <a:gd name="connsiteY24" fmla="*/ 1133590 h 1133590"/>
                        <a:gd name="connsiteX25" fmla="*/ 3207453 w 7295545"/>
                        <a:gd name="connsiteY25" fmla="*/ 1133590 h 1133590"/>
                        <a:gd name="connsiteX26" fmla="*/ 2489038 w 7295545"/>
                        <a:gd name="connsiteY26" fmla="*/ 1133590 h 1133590"/>
                        <a:gd name="connsiteX27" fmla="*/ 2048719 w 7295545"/>
                        <a:gd name="connsiteY27" fmla="*/ 1133590 h 1133590"/>
                        <a:gd name="connsiteX28" fmla="*/ 1330304 w 7295545"/>
                        <a:gd name="connsiteY28" fmla="*/ 1133590 h 1133590"/>
                        <a:gd name="connsiteX29" fmla="*/ 171569 w 7295545"/>
                        <a:gd name="connsiteY29" fmla="*/ 1133590 h 1133590"/>
                        <a:gd name="connsiteX30" fmla="*/ 0 w 7295545"/>
                        <a:gd name="connsiteY30" fmla="*/ 962021 h 1133590"/>
                        <a:gd name="connsiteX31" fmla="*/ 0 w 7295545"/>
                        <a:gd name="connsiteY31" fmla="*/ 558890 h 1133590"/>
                        <a:gd name="connsiteX32" fmla="*/ 0 w 7295545"/>
                        <a:gd name="connsiteY32" fmla="*/ 171569 h 113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95545" h="1133590" fill="none" extrusionOk="0">
                          <a:moveTo>
                            <a:pt x="0" y="171569"/>
                          </a:moveTo>
                          <a:cubicBezTo>
                            <a:pt x="5964" y="87435"/>
                            <a:pt x="70250" y="-620"/>
                            <a:pt x="171569" y="0"/>
                          </a:cubicBezTo>
                          <a:cubicBezTo>
                            <a:pt x="354619" y="-23013"/>
                            <a:pt x="520019" y="48268"/>
                            <a:pt x="611888" y="0"/>
                          </a:cubicBezTo>
                          <a:cubicBezTo>
                            <a:pt x="703757" y="-48268"/>
                            <a:pt x="1040864" y="46691"/>
                            <a:pt x="1260779" y="0"/>
                          </a:cubicBezTo>
                          <a:cubicBezTo>
                            <a:pt x="1480694" y="-46691"/>
                            <a:pt x="1743414" y="397"/>
                            <a:pt x="1979195" y="0"/>
                          </a:cubicBezTo>
                          <a:cubicBezTo>
                            <a:pt x="2214976" y="-397"/>
                            <a:pt x="2173330" y="17858"/>
                            <a:pt x="2349990" y="0"/>
                          </a:cubicBezTo>
                          <a:cubicBezTo>
                            <a:pt x="2526650" y="-17858"/>
                            <a:pt x="2676288" y="21608"/>
                            <a:pt x="2859833" y="0"/>
                          </a:cubicBezTo>
                          <a:cubicBezTo>
                            <a:pt x="3043378" y="-21608"/>
                            <a:pt x="3110757" y="3035"/>
                            <a:pt x="3230628" y="0"/>
                          </a:cubicBezTo>
                          <a:cubicBezTo>
                            <a:pt x="3350500" y="-3035"/>
                            <a:pt x="3558160" y="310"/>
                            <a:pt x="3740471" y="0"/>
                          </a:cubicBezTo>
                          <a:cubicBezTo>
                            <a:pt x="3922782" y="-310"/>
                            <a:pt x="4115372" y="7701"/>
                            <a:pt x="4250314" y="0"/>
                          </a:cubicBezTo>
                          <a:cubicBezTo>
                            <a:pt x="4385256" y="-7701"/>
                            <a:pt x="4675547" y="67735"/>
                            <a:pt x="4829682" y="0"/>
                          </a:cubicBezTo>
                          <a:cubicBezTo>
                            <a:pt x="4983817" y="-67735"/>
                            <a:pt x="5282955" y="9485"/>
                            <a:pt x="5548097" y="0"/>
                          </a:cubicBezTo>
                          <a:cubicBezTo>
                            <a:pt x="5813239" y="-9485"/>
                            <a:pt x="5833335" y="15559"/>
                            <a:pt x="5918892" y="0"/>
                          </a:cubicBezTo>
                          <a:cubicBezTo>
                            <a:pt x="6004450" y="-15559"/>
                            <a:pt x="6282961" y="51084"/>
                            <a:pt x="6498259" y="0"/>
                          </a:cubicBezTo>
                          <a:cubicBezTo>
                            <a:pt x="6713557" y="-51084"/>
                            <a:pt x="6908629" y="35888"/>
                            <a:pt x="7123976" y="0"/>
                          </a:cubicBezTo>
                          <a:cubicBezTo>
                            <a:pt x="7241233" y="-11338"/>
                            <a:pt x="7288607" y="63364"/>
                            <a:pt x="7295545" y="171569"/>
                          </a:cubicBezTo>
                          <a:cubicBezTo>
                            <a:pt x="7297383" y="279351"/>
                            <a:pt x="7281043" y="423783"/>
                            <a:pt x="7295545" y="558890"/>
                          </a:cubicBezTo>
                          <a:cubicBezTo>
                            <a:pt x="7310047" y="693997"/>
                            <a:pt x="7250332" y="843633"/>
                            <a:pt x="7295545" y="962021"/>
                          </a:cubicBezTo>
                          <a:cubicBezTo>
                            <a:pt x="7288575" y="1053073"/>
                            <a:pt x="7223549" y="1153815"/>
                            <a:pt x="7123976" y="1133590"/>
                          </a:cubicBezTo>
                          <a:cubicBezTo>
                            <a:pt x="6974759" y="1162415"/>
                            <a:pt x="6810169" y="1086906"/>
                            <a:pt x="6614133" y="1133590"/>
                          </a:cubicBezTo>
                          <a:cubicBezTo>
                            <a:pt x="6418097" y="1180274"/>
                            <a:pt x="6366846" y="1106731"/>
                            <a:pt x="6243338" y="1133590"/>
                          </a:cubicBezTo>
                          <a:cubicBezTo>
                            <a:pt x="6119830" y="1160449"/>
                            <a:pt x="5817887" y="1116517"/>
                            <a:pt x="5524922" y="1133590"/>
                          </a:cubicBezTo>
                          <a:cubicBezTo>
                            <a:pt x="5231957" y="1150663"/>
                            <a:pt x="5120253" y="1117951"/>
                            <a:pt x="4876031" y="1133590"/>
                          </a:cubicBezTo>
                          <a:cubicBezTo>
                            <a:pt x="4631809" y="1149229"/>
                            <a:pt x="4482279" y="1092240"/>
                            <a:pt x="4366188" y="1133590"/>
                          </a:cubicBezTo>
                          <a:cubicBezTo>
                            <a:pt x="4250097" y="1174940"/>
                            <a:pt x="3883122" y="1109328"/>
                            <a:pt x="3717297" y="1133590"/>
                          </a:cubicBezTo>
                          <a:cubicBezTo>
                            <a:pt x="3551472" y="1157852"/>
                            <a:pt x="3441106" y="1127957"/>
                            <a:pt x="3207453" y="1133590"/>
                          </a:cubicBezTo>
                          <a:cubicBezTo>
                            <a:pt x="2973800" y="1139223"/>
                            <a:pt x="2678404" y="1074175"/>
                            <a:pt x="2489038" y="1133590"/>
                          </a:cubicBezTo>
                          <a:cubicBezTo>
                            <a:pt x="2299672" y="1193005"/>
                            <a:pt x="2238554" y="1109407"/>
                            <a:pt x="2048719" y="1133590"/>
                          </a:cubicBezTo>
                          <a:cubicBezTo>
                            <a:pt x="1858884" y="1157773"/>
                            <a:pt x="1644301" y="1077588"/>
                            <a:pt x="1330304" y="1133590"/>
                          </a:cubicBezTo>
                          <a:cubicBezTo>
                            <a:pt x="1016308" y="1189592"/>
                            <a:pt x="469828" y="1062289"/>
                            <a:pt x="171569" y="1133590"/>
                          </a:cubicBezTo>
                          <a:cubicBezTo>
                            <a:pt x="71754" y="1133852"/>
                            <a:pt x="-5028" y="1054116"/>
                            <a:pt x="0" y="962021"/>
                          </a:cubicBezTo>
                          <a:cubicBezTo>
                            <a:pt x="-13803" y="763897"/>
                            <a:pt x="2133" y="698773"/>
                            <a:pt x="0" y="558890"/>
                          </a:cubicBezTo>
                          <a:cubicBezTo>
                            <a:pt x="-2133" y="419007"/>
                            <a:pt x="13372" y="284428"/>
                            <a:pt x="0" y="171569"/>
                          </a:cubicBezTo>
                          <a:close/>
                        </a:path>
                        <a:path w="7295545" h="1133590" stroke="0" extrusionOk="0">
                          <a:moveTo>
                            <a:pt x="0" y="171569"/>
                          </a:moveTo>
                          <a:cubicBezTo>
                            <a:pt x="1210" y="79042"/>
                            <a:pt x="95449" y="-15379"/>
                            <a:pt x="171569" y="0"/>
                          </a:cubicBezTo>
                          <a:cubicBezTo>
                            <a:pt x="309880" y="-1584"/>
                            <a:pt x="521541" y="62726"/>
                            <a:pt x="750936" y="0"/>
                          </a:cubicBezTo>
                          <a:cubicBezTo>
                            <a:pt x="980331" y="-62726"/>
                            <a:pt x="1099485" y="34815"/>
                            <a:pt x="1330304" y="0"/>
                          </a:cubicBezTo>
                          <a:cubicBezTo>
                            <a:pt x="1561123" y="-34815"/>
                            <a:pt x="1674229" y="29306"/>
                            <a:pt x="1770623" y="0"/>
                          </a:cubicBezTo>
                          <a:cubicBezTo>
                            <a:pt x="1867017" y="-29306"/>
                            <a:pt x="2133450" y="23195"/>
                            <a:pt x="2280466" y="0"/>
                          </a:cubicBezTo>
                          <a:cubicBezTo>
                            <a:pt x="2427482" y="-23195"/>
                            <a:pt x="2636445" y="56603"/>
                            <a:pt x="2929357" y="0"/>
                          </a:cubicBezTo>
                          <a:cubicBezTo>
                            <a:pt x="3222269" y="-56603"/>
                            <a:pt x="3240719" y="31662"/>
                            <a:pt x="3508724" y="0"/>
                          </a:cubicBezTo>
                          <a:cubicBezTo>
                            <a:pt x="3776729" y="-31662"/>
                            <a:pt x="3886265" y="40899"/>
                            <a:pt x="4227140" y="0"/>
                          </a:cubicBezTo>
                          <a:cubicBezTo>
                            <a:pt x="4568015" y="-40899"/>
                            <a:pt x="4586806" y="36722"/>
                            <a:pt x="4736983" y="0"/>
                          </a:cubicBezTo>
                          <a:cubicBezTo>
                            <a:pt x="4887160" y="-36722"/>
                            <a:pt x="5126689" y="490"/>
                            <a:pt x="5246826" y="0"/>
                          </a:cubicBezTo>
                          <a:cubicBezTo>
                            <a:pt x="5366963" y="-490"/>
                            <a:pt x="5627160" y="60887"/>
                            <a:pt x="5756669" y="0"/>
                          </a:cubicBezTo>
                          <a:cubicBezTo>
                            <a:pt x="5886178" y="-60887"/>
                            <a:pt x="6048090" y="14330"/>
                            <a:pt x="6336037" y="0"/>
                          </a:cubicBezTo>
                          <a:cubicBezTo>
                            <a:pt x="6623984" y="-14330"/>
                            <a:pt x="6753602" y="80969"/>
                            <a:pt x="7123976" y="0"/>
                          </a:cubicBezTo>
                          <a:cubicBezTo>
                            <a:pt x="7224698" y="13295"/>
                            <a:pt x="7318640" y="84282"/>
                            <a:pt x="7295545" y="171569"/>
                          </a:cubicBezTo>
                          <a:cubicBezTo>
                            <a:pt x="7311678" y="280409"/>
                            <a:pt x="7249500" y="427416"/>
                            <a:pt x="7295545" y="582604"/>
                          </a:cubicBezTo>
                          <a:cubicBezTo>
                            <a:pt x="7341590" y="737792"/>
                            <a:pt x="7283145" y="886025"/>
                            <a:pt x="7295545" y="962021"/>
                          </a:cubicBezTo>
                          <a:cubicBezTo>
                            <a:pt x="7292041" y="1055854"/>
                            <a:pt x="7216278" y="1125056"/>
                            <a:pt x="7123976" y="1133590"/>
                          </a:cubicBezTo>
                          <a:cubicBezTo>
                            <a:pt x="6861450" y="1175816"/>
                            <a:pt x="6666851" y="1091553"/>
                            <a:pt x="6475085" y="1133590"/>
                          </a:cubicBezTo>
                          <a:cubicBezTo>
                            <a:pt x="6283319" y="1175627"/>
                            <a:pt x="6097201" y="1094022"/>
                            <a:pt x="5895717" y="1133590"/>
                          </a:cubicBezTo>
                          <a:cubicBezTo>
                            <a:pt x="5694233" y="1173158"/>
                            <a:pt x="5343460" y="1058881"/>
                            <a:pt x="5177302" y="1133590"/>
                          </a:cubicBezTo>
                          <a:cubicBezTo>
                            <a:pt x="5011144" y="1208299"/>
                            <a:pt x="4948258" y="1116634"/>
                            <a:pt x="4806507" y="1133590"/>
                          </a:cubicBezTo>
                          <a:cubicBezTo>
                            <a:pt x="4664757" y="1150546"/>
                            <a:pt x="4447546" y="1119213"/>
                            <a:pt x="4296664" y="1133590"/>
                          </a:cubicBezTo>
                          <a:cubicBezTo>
                            <a:pt x="4145782" y="1147967"/>
                            <a:pt x="3915033" y="1117966"/>
                            <a:pt x="3786821" y="1133590"/>
                          </a:cubicBezTo>
                          <a:cubicBezTo>
                            <a:pt x="3658609" y="1149214"/>
                            <a:pt x="3454177" y="1115514"/>
                            <a:pt x="3346502" y="1133590"/>
                          </a:cubicBezTo>
                          <a:cubicBezTo>
                            <a:pt x="3238827" y="1151666"/>
                            <a:pt x="3019410" y="1131416"/>
                            <a:pt x="2906182" y="1133590"/>
                          </a:cubicBezTo>
                          <a:cubicBezTo>
                            <a:pt x="2792954" y="1135764"/>
                            <a:pt x="2613510" y="1107149"/>
                            <a:pt x="2465863" y="1133590"/>
                          </a:cubicBezTo>
                          <a:cubicBezTo>
                            <a:pt x="2318216" y="1160031"/>
                            <a:pt x="2085951" y="1096419"/>
                            <a:pt x="1886496" y="1133590"/>
                          </a:cubicBezTo>
                          <a:cubicBezTo>
                            <a:pt x="1687041" y="1170761"/>
                            <a:pt x="1621402" y="1127555"/>
                            <a:pt x="1515701" y="1133590"/>
                          </a:cubicBezTo>
                          <a:cubicBezTo>
                            <a:pt x="1410000" y="1139625"/>
                            <a:pt x="1109018" y="1080349"/>
                            <a:pt x="936334" y="1133590"/>
                          </a:cubicBezTo>
                          <a:cubicBezTo>
                            <a:pt x="763650" y="1186831"/>
                            <a:pt x="440740" y="1094296"/>
                            <a:pt x="171569" y="1133590"/>
                          </a:cubicBezTo>
                          <a:cubicBezTo>
                            <a:pt x="81000" y="1133757"/>
                            <a:pt x="26807" y="1062397"/>
                            <a:pt x="0" y="962021"/>
                          </a:cubicBezTo>
                          <a:cubicBezTo>
                            <a:pt x="-4999" y="840463"/>
                            <a:pt x="19023" y="735428"/>
                            <a:pt x="0" y="566795"/>
                          </a:cubicBezTo>
                          <a:cubicBezTo>
                            <a:pt x="-19023" y="398162"/>
                            <a:pt x="27299" y="349463"/>
                            <a:pt x="0" y="171569"/>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2A2D3"/>
                </a:solidFill>
                <a:effectLst/>
                <a:uLnTx/>
                <a:uFillTx/>
                <a:latin typeface="Arial"/>
                <a:ea typeface="+mn-ea"/>
                <a:cs typeface="+mn-cs"/>
              </a:endParaRPr>
            </a:p>
          </p:txBody>
        </p:sp>
        <p:sp>
          <p:nvSpPr>
            <p:cNvPr id="32" name="TextBox 31">
              <a:extLst>
                <a:ext uri="{FF2B5EF4-FFF2-40B4-BE49-F238E27FC236}">
                  <a16:creationId xmlns:a16="http://schemas.microsoft.com/office/drawing/2014/main" id="{C263B607-CF39-37B5-291E-59FA5A6E9937}"/>
                </a:ext>
              </a:extLst>
            </p:cNvPr>
            <p:cNvSpPr txBox="1"/>
            <p:nvPr/>
          </p:nvSpPr>
          <p:spPr>
            <a:xfrm>
              <a:off x="7370635" y="1300040"/>
              <a:ext cx="5118297"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Chữ Ư hoa cấu tạo từ 3 nét: móc hai đầu, móc ngược và nét râu</a:t>
              </a:r>
            </a:p>
          </p:txBody>
        </p:sp>
      </p:grpSp>
      <p:pic>
        <p:nvPicPr>
          <p:cNvPr id="33" name="Picture 4" descr="Link e-commerse">
            <a:extLst>
              <a:ext uri="{FF2B5EF4-FFF2-40B4-BE49-F238E27FC236}">
                <a16:creationId xmlns:a16="http://schemas.microsoft.com/office/drawing/2014/main" id="{9327E6FE-5021-EAD1-2123-000AF891683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2395051" y="4021424"/>
            <a:ext cx="1620000" cy="1620000"/>
          </a:xfrm>
          <a:prstGeom prst="rect">
            <a:avLst/>
          </a:prstGeom>
          <a:noFill/>
          <a:effectLst>
            <a:glow rad="88900">
              <a:schemeClr val="bg1"/>
            </a:glow>
          </a:effectLst>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C9D2D22F-F2D4-130C-F0E1-99577E0AC839}"/>
              </a:ext>
            </a:extLst>
          </p:cNvPr>
          <p:cNvGrpSpPr/>
          <p:nvPr/>
        </p:nvGrpSpPr>
        <p:grpSpPr>
          <a:xfrm>
            <a:off x="72203" y="115661"/>
            <a:ext cx="2880000" cy="2115249"/>
            <a:chOff x="2202169" y="1734309"/>
            <a:chExt cx="2880000" cy="1980000"/>
          </a:xfrm>
        </p:grpSpPr>
        <p:sp>
          <p:nvSpPr>
            <p:cNvPr id="35" name="Speech Bubble: Oval 34">
              <a:extLst>
                <a:ext uri="{FF2B5EF4-FFF2-40B4-BE49-F238E27FC236}">
                  <a16:creationId xmlns:a16="http://schemas.microsoft.com/office/drawing/2014/main" id="{447695D4-3737-D7BB-897F-D7905CE6E3F4}"/>
                </a:ext>
              </a:extLst>
            </p:cNvPr>
            <p:cNvSpPr/>
            <p:nvPr/>
          </p:nvSpPr>
          <p:spPr>
            <a:xfrm>
              <a:off x="2202169" y="1734309"/>
              <a:ext cx="2880000" cy="1980000"/>
            </a:xfrm>
            <a:prstGeom prst="wedgeEllipseCallout">
              <a:avLst>
                <a:gd name="adj1" fmla="val -18448"/>
                <a:gd name="adj2" fmla="val 6495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a:ea typeface="+mn-ea"/>
                <a:cs typeface="+mn-cs"/>
              </a:endParaRPr>
            </a:p>
          </p:txBody>
        </p:sp>
        <p:sp>
          <p:nvSpPr>
            <p:cNvPr id="36" name="TextBox 35">
              <a:extLst>
                <a:ext uri="{FF2B5EF4-FFF2-40B4-BE49-F238E27FC236}">
                  <a16:creationId xmlns:a16="http://schemas.microsoft.com/office/drawing/2014/main" id="{00EA330C-13D5-919F-3937-D67E1E82DE97}"/>
                </a:ext>
              </a:extLst>
            </p:cNvPr>
            <p:cNvSpPr txBox="1"/>
            <p:nvPr/>
          </p:nvSpPr>
          <p:spPr>
            <a:xfrm>
              <a:off x="2392533" y="2101061"/>
              <a:ext cx="2499272"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3399"/>
                  </a:solidFill>
                  <a:effectLst/>
                  <a:uLnTx/>
                  <a:uFillTx/>
                  <a:latin typeface="Arial"/>
                  <a:ea typeface="+mn-ea"/>
                  <a:cs typeface="+mn-cs"/>
                </a:rPr>
                <a:t>Các bạn hãy trả lời câu hỏi giúp mình nhé</a:t>
              </a:r>
            </a:p>
          </p:txBody>
        </p:sp>
      </p:grpSp>
      <p:pic>
        <p:nvPicPr>
          <p:cNvPr id="37" name="slide trò chơi">
            <a:hlinkClick r:id="" action="ppaction://media"/>
            <a:extLst>
              <a:ext uri="{FF2B5EF4-FFF2-40B4-BE49-F238E27FC236}">
                <a16:creationId xmlns:a16="http://schemas.microsoft.com/office/drawing/2014/main" id="{F12DD236-61AD-A72C-85DD-982DD8DC136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860444" y="0"/>
            <a:ext cx="487363" cy="487363"/>
          </a:xfrm>
          <a:prstGeom prst="rect">
            <a:avLst/>
          </a:prstGeom>
        </p:spPr>
      </p:pic>
    </p:spTree>
    <p:extLst>
      <p:ext uri="{BB962C8B-B14F-4D97-AF65-F5344CB8AC3E}">
        <p14:creationId xmlns:p14="http://schemas.microsoft.com/office/powerpoint/2010/main" val="2212968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14:bounceEnd="40000">
                                          <p:cBhvr additive="base">
                                            <p:cTn id="7"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5"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par>
                              <p:cTn id="13" fill="hold">
                                <p:stCondLst>
                                  <p:cond delay="1250"/>
                                </p:stCondLst>
                                <p:childTnLst>
                                  <p:par>
                                    <p:cTn id="14" presetID="1" presetClass="mediacall" presetSubtype="0" fill="hold" nodeType="afterEffect">
                                      <p:stCondLst>
                                        <p:cond delay="0"/>
                                      </p:stCondLst>
                                      <p:childTnLst>
                                        <p:cmd type="call" cmd="playFrom(0.0)">
                                          <p:cBhvr>
                                            <p:cTn id="15" dur="3564" fill="hold"/>
                                            <p:tgtEl>
                                              <p:spTgt spid="37"/>
                                            </p:tgtEl>
                                          </p:cBhvr>
                                        </p:cmd>
                                      </p:childTnLst>
                                    </p:cTn>
                                  </p:par>
                                </p:childTnLst>
                              </p:cTn>
                            </p:par>
                            <p:par>
                              <p:cTn id="16" fill="hold">
                                <p:stCondLst>
                                  <p:cond delay="4814"/>
                                </p:stCondLst>
                                <p:childTnLst>
                                  <p:par>
                                    <p:cTn id="17" presetID="22" presetClass="exit" presetSubtype="1" fill="hold" nodeType="afterEffect">
                                      <p:stCondLst>
                                        <p:cond delay="0"/>
                                      </p:stCondLst>
                                      <p:childTnLst>
                                        <p:animEffect transition="out" filter="wipe(up)">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6"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14" presetClass="entr" presetSubtype="5"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vertical)">
                                          <p:cBhvr>
                                            <p:cTn id="31" dur="500"/>
                                            <p:tgtEl>
                                              <p:spTgt spid="2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audio>
                                          <p:cMediaNode>
                                            <p:cTn display="0" masterRel="sameClick">
                                              <p:stCondLst>
                                                <p:cond evt="begin" delay="0">
                                                  <p:tn val="33"/>
                                                </p:cond>
                                              </p:stCondLst>
                                              <p:endCondLst>
                                                <p:cond evt="onStopAudio" delay="0">
                                                  <p:tgtEl>
                                                    <p:sldTgt/>
                                                  </p:tgtEl>
                                                </p:cond>
                                              </p:endCondLst>
                                            </p:cTn>
                                            <p:tgtEl>
                                              <p:sndTgt r:embed="rId17" name="Trò-chơi-ting.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anim calcmode="lin" valueType="num">
                                          <p:cBhvr>
                                            <p:cTn id="41" dur="500" fill="hold"/>
                                            <p:tgtEl>
                                              <p:spTgt spid="12"/>
                                            </p:tgtEl>
                                            <p:attrNameLst>
                                              <p:attrName>ppt_x</p:attrName>
                                            </p:attrNameLst>
                                          </p:cBhvr>
                                          <p:tavLst>
                                            <p:tav tm="0">
                                              <p:val>
                                                <p:strVal val="#ppt_x"/>
                                              </p:val>
                                            </p:tav>
                                            <p:tav tm="100000">
                                              <p:val>
                                                <p:strVal val="#ppt_x"/>
                                              </p:val>
                                            </p:tav>
                                          </p:tavLst>
                                        </p:anim>
                                        <p:anim calcmode="lin" valueType="num">
                                          <p:cBhvr>
                                            <p:cTn id="42"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6" name="Trò-chơi-chíu.wav"/>
                                            </p:tgtEl>
                                          </p:cMediaNode>
                                        </p:audio>
                                      </p:subTnLst>
                                    </p:cTn>
                                  </p:par>
                                </p:childTnLst>
                              </p:cTn>
                            </p:par>
                          </p:childTnLst>
                        </p:cTn>
                      </p:par>
                      <p:par>
                        <p:cTn id="43" fill="hold">
                          <p:stCondLst>
                            <p:cond delay="indefinite"/>
                          </p:stCondLst>
                          <p:childTnLst>
                            <p:par>
                              <p:cTn id="44" fill="hold">
                                <p:stCondLst>
                                  <p:cond delay="0"/>
                                </p:stCondLst>
                                <p:childTnLst>
                                  <p:par>
                                    <p:cTn id="45" presetID="14" presetClass="entr" presetSubtype="5"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randombar(vertical)">
                                          <p:cBhvr>
                                            <p:cTn id="47" dur="500"/>
                                            <p:tgtEl>
                                              <p:spTgt spid="2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subTnLst>
                                        <p:audio>
                                          <p:cMediaNode>
                                            <p:cTn display="0" masterRel="sameClick">
                                              <p:stCondLst>
                                                <p:cond evt="begin" delay="0">
                                                  <p:tn val="49"/>
                                                </p:cond>
                                              </p:stCondLst>
                                              <p:endCondLst>
                                                <p:cond evt="onStopAudio" delay="0">
                                                  <p:tgtEl>
                                                    <p:sldTgt/>
                                                  </p:tgtEl>
                                                </p:cond>
                                              </p:endCondLst>
                                            </p:cTn>
                                            <p:tgtEl>
                                              <p:sndTgt r:embed="rId17" name="Trò-chơi-ting.wav"/>
                                            </p:tgtEl>
                                          </p:cMediaNode>
                                        </p:audio>
                                      </p:subTnLst>
                                    </p:cTn>
                                  </p:par>
                                </p:childTnLst>
                              </p:cTn>
                            </p:par>
                          </p:childTnLst>
                        </p:cTn>
                      </p:par>
                      <p:par>
                        <p:cTn id="52" fill="hold">
                          <p:stCondLst>
                            <p:cond delay="indefinite"/>
                          </p:stCondLst>
                          <p:childTnLst>
                            <p:par>
                              <p:cTn id="53" fill="hold">
                                <p:stCondLst>
                                  <p:cond delay="0"/>
                                </p:stCondLst>
                                <p:childTnLst>
                                  <p:par>
                                    <p:cTn id="54" presetID="47"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16" name="Trò-chơi-chíu.wav"/>
                                            </p:tgtEl>
                                          </p:cMediaNode>
                                        </p:audio>
                                      </p:subTnLst>
                                    </p:cTn>
                                  </p:par>
                                </p:childTnLst>
                              </p:cTn>
                            </p:par>
                          </p:childTnLst>
                        </p:cTn>
                      </p:par>
                      <p:par>
                        <p:cTn id="59" fill="hold">
                          <p:stCondLst>
                            <p:cond delay="indefinite"/>
                          </p:stCondLst>
                          <p:childTnLst>
                            <p:par>
                              <p:cTn id="60" fill="hold">
                                <p:stCondLst>
                                  <p:cond delay="0"/>
                                </p:stCondLst>
                                <p:childTnLst>
                                  <p:par>
                                    <p:cTn id="61" presetID="14" presetClass="entr" presetSubtype="5"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randombar(vertical)">
                                          <p:cBhvr>
                                            <p:cTn id="63" dur="500"/>
                                            <p:tgtEl>
                                              <p:spTgt spid="33"/>
                                            </p:tgtEl>
                                          </p:cBhvr>
                                        </p:animEffect>
                                      </p:childTnLst>
                                    </p:cTn>
                                  </p:par>
                                </p:childTnLst>
                              </p:cTn>
                            </p:par>
                            <p:par>
                              <p:cTn id="64" fill="hold">
                                <p:stCondLst>
                                  <p:cond delay="500"/>
                                </p:stCondLst>
                                <p:childTnLst>
                                  <p:par>
                                    <p:cTn id="65" presetID="22" presetClass="entr" presetSubtype="8" fill="hold"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left)">
                                          <p:cBhvr>
                                            <p:cTn id="67" dur="500"/>
                                            <p:tgtEl>
                                              <p:spTgt spid="30"/>
                                            </p:tgtEl>
                                          </p:cBhvr>
                                        </p:animEffect>
                                      </p:childTnLst>
                                      <p:subTnLst>
                                        <p:audio>
                                          <p:cMediaNode>
                                            <p:cTn display="0" masterRel="sameClick">
                                              <p:stCondLst>
                                                <p:cond evt="begin" delay="0">
                                                  <p:tn val="65"/>
                                                </p:cond>
                                              </p:stCondLst>
                                              <p:endCondLst>
                                                <p:cond evt="onStopAudio" delay="0">
                                                  <p:tgtEl>
                                                    <p:sldTgt/>
                                                  </p:tgtEl>
                                                </p:cond>
                                              </p:endCondLst>
                                            </p:cTn>
                                            <p:tgtEl>
                                              <p:sndTgt r:embed="rId17"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37"/>
                    </p:tgtEl>
                  </p:cMediaNode>
                </p:audio>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6" name="กลุ่ม 41">
            <a:extLst>
              <a:ext uri="{FF2B5EF4-FFF2-40B4-BE49-F238E27FC236}">
                <a16:creationId xmlns:a16="http://schemas.microsoft.com/office/drawing/2014/main" id="{9EC57D0D-8D92-4B17-BFCB-C35024158D6F}"/>
              </a:ext>
            </a:extLst>
          </p:cNvPr>
          <p:cNvGrpSpPr/>
          <p:nvPr/>
        </p:nvGrpSpPr>
        <p:grpSpPr>
          <a:xfrm>
            <a:off x="964095" y="397564"/>
            <a:ext cx="10147852" cy="1202635"/>
            <a:chOff x="2271564" y="3507854"/>
            <a:chExt cx="4606206" cy="543974"/>
          </a:xfrm>
        </p:grpSpPr>
        <p:sp>
          <p:nvSpPr>
            <p:cNvPr id="17" name="สี่เหลี่ยมผืนผ้า 1">
              <a:extLst>
                <a:ext uri="{FF2B5EF4-FFF2-40B4-BE49-F238E27FC236}">
                  <a16:creationId xmlns:a16="http://schemas.microsoft.com/office/drawing/2014/main" id="{6FD65C79-6519-4383-91FA-16385F05DD38}"/>
                </a:ext>
              </a:extLst>
            </p:cNvPr>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19" name="สี่เหลี่ยมผืนผ้า 62">
              <a:extLst>
                <a:ext uri="{FF2B5EF4-FFF2-40B4-BE49-F238E27FC236}">
                  <a16:creationId xmlns:a16="http://schemas.microsoft.com/office/drawing/2014/main" id="{00FED1AE-E6F0-49A6-949B-FB8625921E2C}"/>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Sắp xếp các tranh dưới đây theo trình tự hợp lí</a:t>
              </a:r>
              <a:endParaRPr lang="en-US" sz="36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id="{9BF7523D-AF93-42BB-83B3-03489517EE02}"/>
              </a:ext>
            </a:extLst>
          </p:cNvPr>
          <p:cNvPicPr>
            <a:picLocks noChangeAspect="1"/>
          </p:cNvPicPr>
          <p:nvPr/>
        </p:nvPicPr>
        <p:blipFill>
          <a:blip r:embed="rId3"/>
          <a:stretch>
            <a:fillRect/>
          </a:stretch>
        </p:blipFill>
        <p:spPr>
          <a:xfrm>
            <a:off x="667784" y="2140433"/>
            <a:ext cx="10136051" cy="2251104"/>
          </a:xfrm>
          <a:prstGeom prst="rect">
            <a:avLst/>
          </a:prstGeom>
        </p:spPr>
      </p:pic>
    </p:spTree>
    <p:extLst>
      <p:ext uri="{BB962C8B-B14F-4D97-AF65-F5344CB8AC3E}">
        <p14:creationId xmlns:p14="http://schemas.microsoft.com/office/powerpoint/2010/main" val="46128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id="{629F4C76-8743-F318-5030-3D59934EEFE5}"/>
                </a:ext>
              </a:extLst>
            </p:cNvPr>
            <p:cNvPicPr>
              <a:picLocks noChangeAspect="1"/>
            </p:cNvPicPr>
            <p:nvPr/>
          </p:nvPicPr>
          <p:blipFill>
            <a:blip r:embed="rId4"/>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id="{DF246111-9983-BC22-0454-34D5D4639354}"/>
                </a:ext>
              </a:extLst>
            </p:cNvPr>
            <p:cNvSpPr txBox="1"/>
            <p:nvPr/>
          </p:nvSpPr>
          <p:spPr>
            <a:xfrm>
              <a:off x="8488944" y="1806624"/>
              <a:ext cx="2268877" cy="1077218"/>
            </a:xfrm>
            <a:prstGeom prst="rect">
              <a:avLst/>
            </a:prstGeom>
            <a:noFill/>
          </p:spPr>
          <p:txBody>
            <a:bodyPr wrap="square" rtlCol="0">
              <a:spAutoFit/>
            </a:bodyPr>
            <a:lstStyle/>
            <a:p>
              <a:pPr algn="ctr"/>
              <a:r>
                <a:rPr lang="en-US" sz="3200" b="1"/>
                <a:t>Viết vào vở tập viết</a:t>
              </a:r>
            </a:p>
          </p:txBody>
        </p:sp>
      </p:grpSp>
      <p:pic>
        <p:nvPicPr>
          <p:cNvPr id="17" name="Picture 16">
            <a:extLst>
              <a:ext uri="{FF2B5EF4-FFF2-40B4-BE49-F238E27FC236}">
                <a16:creationId xmlns:a16="http://schemas.microsoft.com/office/drawing/2014/main" id="{8D273C9E-79B6-4163-BA07-80878E767E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id="{1DAE50CA-4FF5-44E4-A7AE-C1CC6C1A56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id="{0A58F925-BFB5-41F0-912D-E02EDC9AED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a:t>
            </a:r>
            <a:r>
              <a:rPr kumimoji="0" lang="en-US" sz="4800" b="1" i="0" u="none" strike="noStrike" kern="0" cap="none" spc="0" normalizeH="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ln w="0"/>
                  <a:solidFill>
                    <a:srgbClr val="FF6438"/>
                  </a:solidFill>
                  <a:latin typeface="Calibri" panose="020F0502020204030204" pitchFamily="34" charset="0"/>
                  <a:cs typeface="Calibri" panose="020F0502020204030204" pitchFamily="34" charset="0"/>
                </a:rPr>
                <a:t>TỪ ỨNG DỤNG</a:t>
              </a:r>
              <a:endPar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Út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Ôn</a:t>
              </a:r>
              <a:endParaRPr lang="en-US" sz="4400" b="1" dirty="0">
                <a:latin typeface="Times New Roman" panose="02020603050405020304" pitchFamily="18" charset="0"/>
                <a:cs typeface="Times New Roman" panose="02020603050405020304" pitchFamily="18" charset="0"/>
              </a:endParaRPr>
            </a:p>
          </p:txBody>
        </p:sp>
      </p:grpSp>
      <p:pic>
        <p:nvPicPr>
          <p:cNvPr id="1026" name="Picture 2">
            <a:extLst>
              <a:ext uri="{FF2B5EF4-FFF2-40B4-BE49-F238E27FC236}">
                <a16:creationId xmlns:a16="http://schemas.microsoft.com/office/drawing/2014/main" id="{2B18DFBE-B3AB-C5E6-61E8-B9AF0736C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id="{29DD0B73-8C5C-C5EA-12CC-BE3AF3E3CE5D}"/>
              </a:ext>
            </a:extLst>
          </p:cNvPr>
          <p:cNvSpPr txBox="1"/>
          <p:nvPr/>
        </p:nvSpPr>
        <p:spPr>
          <a:xfrm>
            <a:off x="776450" y="1166841"/>
            <a:ext cx="10639098" cy="2554545"/>
          </a:xfrm>
          <a:prstGeom prst="rect">
            <a:avLst/>
          </a:prstGeom>
          <a:noFill/>
        </p:spPr>
        <p:txBody>
          <a:bodyPr wrap="square">
            <a:spAutoFit/>
          </a:bodyPr>
          <a:lstStyle/>
          <a:p>
            <a:pPr algn="just"/>
            <a:r>
              <a:rPr lang="vi-VN" sz="3200" b="1" i="0" dirty="0">
                <a:solidFill>
                  <a:srgbClr val="202122"/>
                </a:solidFill>
                <a:effectLst/>
                <a:latin typeface="Calibri" panose="020F0502020204030204" pitchFamily="34" charset="0"/>
                <a:cs typeface="Calibri" panose="020F0502020204030204" pitchFamily="34" charset="0"/>
              </a:rPr>
              <a:t>Út Trà Ôn (1919 – 2001) là một nghệ sĩ cải lương tài danh. Ông tên thật là Nguyễn Thành Út, tên thường gọi trong gia đình là </a:t>
            </a:r>
            <a:r>
              <a:rPr lang="vi-VN" sz="3200" b="1" i="0">
                <a:solidFill>
                  <a:srgbClr val="202122"/>
                </a:solidFill>
                <a:effectLst/>
                <a:latin typeface="Calibri" panose="020F0502020204030204" pitchFamily="34" charset="0"/>
                <a:cs typeface="Calibri" panose="020F0502020204030204" pitchFamily="34" charset="0"/>
              </a:rPr>
              <a:t>Mười Út</a:t>
            </a:r>
            <a:r>
              <a:rPr lang="en-US" sz="3200" b="1" i="0">
                <a:solidFill>
                  <a:srgbClr val="202122"/>
                </a:solidFill>
                <a:effectLst/>
                <a:latin typeface="Calibri" panose="020F0502020204030204" pitchFamily="34" charset="0"/>
                <a:cs typeface="Calibri" panose="020F0502020204030204" pitchFamily="34" charset="0"/>
              </a:rPr>
              <a:t> </a:t>
            </a:r>
            <a:r>
              <a:rPr lang="vi-VN" sz="3200" b="1" i="0">
                <a:solidFill>
                  <a:srgbClr val="202122"/>
                </a:solidFill>
                <a:effectLst/>
                <a:latin typeface="Calibri" panose="020F0502020204030204" pitchFamily="34" charset="0"/>
                <a:cs typeface="Calibri" panose="020F0502020204030204" pitchFamily="34" charset="0"/>
              </a:rPr>
              <a:t>( </a:t>
            </a:r>
            <a:r>
              <a:rPr lang="vi-VN" sz="3200" b="1" i="0" dirty="0">
                <a:solidFill>
                  <a:srgbClr val="202122"/>
                </a:solidFill>
                <a:effectLst/>
                <a:latin typeface="Calibri" panose="020F0502020204030204" pitchFamily="34" charset="0"/>
                <a:cs typeface="Calibri" panose="020F0502020204030204" pitchFamily="34" charset="0"/>
              </a:rPr>
              <a:t>vì ông là con thứ 10 và cũng là con út). Ông sinh tại ấp  Đông Phú, làng Đông Hậu,  quận Trà Ôn, xưa thuộc tỉnh Cần Thơ, nay thuộc tỉnh Vĩnh Long.</a:t>
            </a:r>
            <a:endParaRPr lang="vi-VN" sz="3200" b="0" i="0" dirty="0">
              <a:solidFill>
                <a:srgbClr val="202122"/>
              </a:solidFill>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3C7B77E2-1692-4BBE-BF87-A661273F7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id="{A2C86C82-3650-478C-5821-DFD5168F90D0}"/>
                </a:ext>
              </a:extLst>
            </p:cNvPr>
            <p:cNvPicPr>
              <a:picLocks noChangeAspect="1"/>
            </p:cNvPicPr>
            <p:nvPr/>
          </p:nvPicPr>
          <p:blipFill>
            <a:blip r:embed="rId4"/>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000000"/>
                  </a:solidFill>
                  <a:latin typeface="HP001 5 hàng" panose="020B0603050302020204" pitchFamily="34" charset="0"/>
                </a:rPr>
                <a:t>Út</a:t>
              </a:r>
              <a:r>
                <a:rPr lang="en-US" sz="4400" b="1" dirty="0">
                  <a:solidFill>
                    <a:srgbClr val="000000"/>
                  </a:solidFill>
                  <a:latin typeface="HP001 5 hàng" panose="020B0603050302020204" pitchFamily="34" charset="0"/>
                </a:rPr>
                <a:t> </a:t>
              </a:r>
              <a:r>
                <a:rPr lang="en-US" sz="4400" b="1" dirty="0" err="1">
                  <a:solidFill>
                    <a:srgbClr val="000000"/>
                  </a:solidFill>
                  <a:latin typeface="HP001 5 hàng" panose="020B0603050302020204" pitchFamily="34" charset="0"/>
                </a:rPr>
                <a:t>Trà</a:t>
              </a:r>
              <a:r>
                <a:rPr lang="en-US" sz="4400" b="1" dirty="0">
                  <a:solidFill>
                    <a:srgbClr val="000000"/>
                  </a:solidFill>
                  <a:latin typeface="HP001 5 hàng" panose="020B0603050302020204" pitchFamily="34" charset="0"/>
                </a:rPr>
                <a:t> </a:t>
              </a:r>
              <a:r>
                <a:rPr lang="en-US" sz="4400" b="1" dirty="0" err="1">
                  <a:solidFill>
                    <a:srgbClr val="000000"/>
                  </a:solidFill>
                  <a:latin typeface="HP001 5 hàng" panose="020B0603050302020204" pitchFamily="34" charset="0"/>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id="{5814E924-4A2F-CB25-787E-D8E3A18FA495}"/>
              </a:ext>
            </a:extLst>
          </p:cNvPr>
          <p:cNvPicPr>
            <a:picLocks noChangeAspect="1"/>
          </p:cNvPicPr>
          <p:nvPr/>
        </p:nvPicPr>
        <p:blipFill>
          <a:blip r:embed="rId7"/>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id="{2E7B490D-7620-CF4E-0B0C-B6715FE8171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id="{81FB0B92-CEFA-722B-358E-F33655FC0056}"/>
                </a:ext>
              </a:extLst>
            </p:cNvPr>
            <p:cNvSpPr txBox="1"/>
            <p:nvPr/>
          </p:nvSpPr>
          <p:spPr>
            <a:xfrm>
              <a:off x="214607" y="5535023"/>
              <a:ext cx="2524469" cy="1200329"/>
            </a:xfrm>
            <a:prstGeom prst="rect">
              <a:avLst/>
            </a:prstGeom>
            <a:noFill/>
          </p:spPr>
          <p:txBody>
            <a:bodyPr wrap="square" rtlCol="0">
              <a:spAutoFit/>
            </a:bodyPr>
            <a:lstStyle/>
            <a:p>
              <a:pPr algn="ct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Em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chú</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ý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tư</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thế</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ngồi</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viết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và</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cách</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cầm</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bút</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400" dirty="0" err="1">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nhé</a:t>
              </a:r>
              <a:r>
                <a:rPr lang="en-US" sz="2400" dirty="0">
                  <a:solidFill>
                    <a:srgbClr val="FF0066"/>
                  </a:solidFill>
                  <a:effectLst>
                    <a:glow rad="127000">
                      <a:schemeClr val="bg1"/>
                    </a:glow>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cs typeface="Calibri" panose="020F0502020204030204" pitchFamily="34" charset="0"/>
                </a:rPr>
                <a:t>CÂU ỨNG DỤNG</a:t>
              </a:r>
            </a:p>
          </p:txBody>
        </p:sp>
      </p:grpSp>
      <p:sp>
        <p:nvSpPr>
          <p:cNvPr id="8" name="TextBox 7">
            <a:extLst>
              <a:ext uri="{FF2B5EF4-FFF2-40B4-BE49-F238E27FC236}">
                <a16:creationId xmlns:a16="http://schemas.microsoft.com/office/drawing/2014/main" id="{BCE529FA-5F4B-03E2-5969-4997C57DF79E}"/>
              </a:ext>
            </a:extLst>
          </p:cNvPr>
          <p:cNvSpPr txBox="1"/>
          <p:nvPr/>
        </p:nvSpPr>
        <p:spPr>
          <a:xfrm>
            <a:off x="1091602" y="1941040"/>
            <a:ext cx="10008794" cy="1231106"/>
          </a:xfrm>
          <a:prstGeom prst="rect">
            <a:avLst/>
          </a:prstGeom>
          <a:noFill/>
        </p:spPr>
        <p:txBody>
          <a:bodyPr wrap="square" rtlCol="0">
            <a:spAutoFit/>
          </a:bodyPr>
          <a:lstStyle/>
          <a:p>
            <a:pPr algn="ctr"/>
            <a:r>
              <a:rPr lang="vi-VN" sz="3700" b="1" dirty="0">
                <a:solidFill>
                  <a:srgbClr val="CC0099"/>
                </a:solidFill>
                <a:latin typeface="HP001 5 hàng" panose="020B0603050302020204" pitchFamily="34" charset="0"/>
              </a:rPr>
              <a:t> </a:t>
            </a:r>
            <a:r>
              <a:rPr lang="en-US" sz="3700" b="1" dirty="0" err="1">
                <a:solidFill>
                  <a:srgbClr val="CC0099"/>
                </a:solidFill>
                <a:latin typeface="Times New Roman" panose="02020603050405020304" pitchFamily="18" charset="0"/>
                <a:cs typeface="Times New Roman" panose="02020603050405020304" pitchFamily="18" charset="0"/>
              </a:rPr>
              <a:t>Cần</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Thơ</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gạo</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trắng</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nước</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trong</a:t>
            </a:r>
            <a:endParaRPr lang="en-US" sz="3700" b="1" dirty="0">
              <a:solidFill>
                <a:srgbClr val="CC0099"/>
              </a:solidFill>
              <a:latin typeface="Times New Roman" panose="02020603050405020304" pitchFamily="18" charset="0"/>
              <a:cs typeface="Times New Roman" panose="02020603050405020304" pitchFamily="18" charset="0"/>
            </a:endParaRPr>
          </a:p>
          <a:p>
            <a:pPr algn="ctr"/>
            <a:r>
              <a:rPr lang="en-US" sz="3700" b="1" dirty="0">
                <a:solidFill>
                  <a:srgbClr val="CC0099"/>
                </a:solidFill>
                <a:latin typeface="Times New Roman" panose="02020603050405020304" pitchFamily="18" charset="0"/>
                <a:cs typeface="Times New Roman" panose="02020603050405020304" pitchFamily="18" charset="0"/>
              </a:rPr>
              <a:t>Ai </a:t>
            </a:r>
            <a:r>
              <a:rPr lang="en-US" sz="3700" b="1" dirty="0" err="1">
                <a:solidFill>
                  <a:srgbClr val="CC0099"/>
                </a:solidFill>
                <a:latin typeface="Times New Roman" panose="02020603050405020304" pitchFamily="18" charset="0"/>
                <a:cs typeface="Times New Roman" panose="02020603050405020304" pitchFamily="18" charset="0"/>
              </a:rPr>
              <a:t>đi</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đến</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đó</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lòng</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không</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muốn</a:t>
            </a:r>
            <a:r>
              <a:rPr lang="en-US" sz="3700" b="1" dirty="0">
                <a:solidFill>
                  <a:srgbClr val="CC0099"/>
                </a:solidFill>
                <a:latin typeface="Times New Roman" panose="02020603050405020304" pitchFamily="18" charset="0"/>
                <a:cs typeface="Times New Roman" panose="02020603050405020304" pitchFamily="18" charset="0"/>
              </a:rPr>
              <a:t> </a:t>
            </a:r>
            <a:r>
              <a:rPr lang="en-US" sz="3700" b="1" dirty="0" err="1">
                <a:solidFill>
                  <a:srgbClr val="CC0099"/>
                </a:solidFill>
                <a:latin typeface="Times New Roman" panose="02020603050405020304" pitchFamily="18" charset="0"/>
                <a:cs typeface="Times New Roman" panose="02020603050405020304" pitchFamily="18" charset="0"/>
              </a:rPr>
              <a:t>về</a:t>
            </a:r>
            <a:r>
              <a:rPr lang="en-US" sz="3700" b="1" dirty="0">
                <a:solidFill>
                  <a:srgbClr val="CC0099"/>
                </a:solidFill>
                <a:latin typeface="Times New Roman" panose="02020603050405020304" pitchFamily="18" charset="0"/>
                <a:cs typeface="Times New Roman" panose="02020603050405020304" pitchFamily="18" charset="0"/>
              </a:rPr>
              <a:t> </a:t>
            </a:r>
            <a:endParaRPr lang="vi-VN" sz="3700" b="1" dirty="0">
              <a:solidFill>
                <a:srgbClr val="CC0099"/>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31179E9-662B-9685-26A8-B28FD862F282}"/>
              </a:ext>
            </a:extLst>
          </p:cNvPr>
          <p:cNvSpPr txBox="1"/>
          <p:nvPr/>
        </p:nvSpPr>
        <p:spPr>
          <a:xfrm>
            <a:off x="1835667" y="4003368"/>
            <a:ext cx="8845629" cy="1446550"/>
          </a:xfrm>
          <a:prstGeom prst="rect">
            <a:avLst/>
          </a:prstGeom>
          <a:noFill/>
        </p:spPr>
        <p:txBody>
          <a:bodyPr wrap="square" rtlCol="0">
            <a:spAutoFit/>
          </a:bodyPr>
          <a:lstStyle/>
          <a:p>
            <a:pPr algn="ctr"/>
            <a:r>
              <a:rPr lang="en-US" sz="4400" dirty="0">
                <a:solidFill>
                  <a:srgbClr val="3366CC"/>
                </a:solidFill>
                <a:ea typeface="LNTH-LuoLuoNotangYuanTi 1" pitchFamily="2" charset="-128"/>
                <a:cs typeface="LNTH-LuoLuoNotangYuanTi 1" pitchFamily="2" charset="-128"/>
              </a:rPr>
              <a:t>Ca </a:t>
            </a:r>
            <a:r>
              <a:rPr lang="en-US" sz="4400" dirty="0" err="1">
                <a:solidFill>
                  <a:srgbClr val="3366CC"/>
                </a:solidFill>
                <a:ea typeface="LNTH-LuoLuoNotangYuanTi 1" pitchFamily="2" charset="-128"/>
                <a:cs typeface="LNTH-LuoLuoNotangYuanTi 1" pitchFamily="2" charset="-128"/>
              </a:rPr>
              <a:t>ngợi</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vẻ</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đẹp</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của</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Cần</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thơ</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có</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gạo</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trắng</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nước</a:t>
            </a:r>
            <a:r>
              <a:rPr lang="en-US" sz="4400" dirty="0">
                <a:solidFill>
                  <a:srgbClr val="3366CC"/>
                </a:solidFill>
                <a:ea typeface="LNTH-LuoLuoNotangYuanTi 1" pitchFamily="2" charset="-128"/>
                <a:cs typeface="LNTH-LuoLuoNotangYuanTi 1" pitchFamily="2" charset="-128"/>
              </a:rPr>
              <a:t> </a:t>
            </a:r>
            <a:r>
              <a:rPr lang="en-US" sz="4400" dirty="0" err="1">
                <a:solidFill>
                  <a:srgbClr val="3366CC"/>
                </a:solidFill>
                <a:ea typeface="LNTH-LuoLuoNotangYuanTi 1" pitchFamily="2" charset="-128"/>
                <a:cs typeface="LNTH-LuoLuoNotangYuanTi 1" pitchFamily="2" charset="-128"/>
              </a:rPr>
              <a:t>trong</a:t>
            </a:r>
            <a:r>
              <a:rPr lang="en-US" sz="4400" dirty="0">
                <a:solidFill>
                  <a:srgbClr val="3366CC"/>
                </a:solidFill>
                <a:ea typeface="LNTH-LuoLuoNotangYuanTi 1" pitchFamily="2" charset="-128"/>
                <a:cs typeface="LNTH-LuoLuoNotangYuanTi 1" pitchFamily="2" charset="-128"/>
              </a:rPr>
              <a:t>.</a:t>
            </a:r>
            <a:endParaRPr lang="vi-VN" sz="4400" dirty="0">
              <a:solidFill>
                <a:srgbClr val="3366CC"/>
              </a:solidFill>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pic>
        <p:nvPicPr>
          <p:cNvPr id="1090" name="Google Shape;1090;p24"/>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1091" name="Google Shape;1091;p24"/>
          <p:cNvSpPr txBox="1"/>
          <p:nvPr/>
        </p:nvSpPr>
        <p:spPr>
          <a:xfrm>
            <a:off x="4368800" y="4191000"/>
            <a:ext cx="6056241" cy="1292662"/>
          </a:xfrm>
          <a:prstGeom prst="rect">
            <a:avLst/>
          </a:prstGeom>
          <a:noFill/>
          <a:ln>
            <a:noFill/>
          </a:ln>
        </p:spPr>
        <p:txBody>
          <a:bodyPr spcFirstLastPara="1" wrap="square" lIns="0" tIns="0" rIns="0" bIns="0" anchor="t" anchorCtr="0">
            <a:spAutoFit/>
          </a:bodyPr>
          <a:lstStyle/>
          <a:p>
            <a:pPr algn="ctr" defTabSz="609630">
              <a:lnSpc>
                <a:spcPct val="174986"/>
              </a:lnSpc>
              <a:buClr>
                <a:srgbClr val="000000"/>
              </a:buClr>
            </a:pPr>
            <a:r>
              <a:rPr lang="en-US" sz="4800" b="1" kern="0" dirty="0">
                <a:solidFill>
                  <a:srgbClr val="00B050"/>
                </a:solidFill>
                <a:latin typeface="Calibri" panose="020F0502020204030204" pitchFamily="34" charset="0"/>
                <a:ea typeface="Sigmar One"/>
                <a:cs typeface="Calibri" panose="020F0502020204030204" pitchFamily="34" charset="0"/>
                <a:sym typeface="Sigmar One"/>
              </a:rPr>
              <a:t>VẬN DỤNG</a:t>
            </a:r>
            <a:endParaRPr sz="4800" b="1" kern="0" dirty="0">
              <a:solidFill>
                <a:srgbClr val="00B050"/>
              </a:solidFill>
              <a:latin typeface="Calibri" panose="020F0502020204030204" pitchFamily="34" charset="0"/>
              <a:ea typeface="Sigmar One"/>
              <a:cs typeface="Calibri" panose="020F0502020204030204" pitchFamily="34" charset="0"/>
              <a:sym typeface="Sigmar One"/>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1"/>
                                        </p:tgtEl>
                                        <p:attrNameLst>
                                          <p:attrName>style.visibility</p:attrName>
                                        </p:attrNameLst>
                                      </p:cBhvr>
                                      <p:to>
                                        <p:strVal val="visible"/>
                                      </p:to>
                                    </p:set>
                                    <p:animEffect transition="in" filter="fade">
                                      <p:cBhvr>
                                        <p:cTn id="7" dur="10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542A-0CBB-4D37-A522-043BB4695C9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81505A-D94A-4EAD-B032-E2C698334D6B}"/>
              </a:ext>
            </a:extLst>
          </p:cNvPr>
          <p:cNvSpPr>
            <a:spLocks noGrp="1"/>
          </p:cNvSpPr>
          <p:nvPr>
            <p:ph type="subTitle" idx="1"/>
          </p:nvPr>
        </p:nvSpPr>
        <p:spPr/>
        <p:txBody>
          <a:bodyPr/>
          <a:lstStyle/>
          <a:p>
            <a:endParaRPr lang="en-US"/>
          </a:p>
        </p:txBody>
      </p:sp>
      <p:pic>
        <p:nvPicPr>
          <p:cNvPr id="4" name="图片 4">
            <a:extLst>
              <a:ext uri="{FF2B5EF4-FFF2-40B4-BE49-F238E27FC236}">
                <a16:creationId xmlns:a16="http://schemas.microsoft.com/office/drawing/2014/main" id="{133BD778-8071-4ACC-863A-4ED778BA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1"/>
            <a:ext cx="111125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id="{1CAABC10-845A-4F55-8A28-57E09E33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58" t="25407" r="59512" b="54147"/>
          <a:stretch>
            <a:fillRect/>
          </a:stretch>
        </p:blipFill>
        <p:spPr bwMode="auto">
          <a:xfrm rot="19944981">
            <a:off x="560388" y="641351"/>
            <a:ext cx="18589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id="{3E0D026F-4ADF-4140-B6E6-A26FC33F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63" t="56728" r="26706" b="20663"/>
          <a:stretch>
            <a:fillRect/>
          </a:stretch>
        </p:blipFill>
        <p:spPr bwMode="auto">
          <a:xfrm>
            <a:off x="8815390" y="4859339"/>
            <a:ext cx="1868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id="{8441140D-04DC-4B8C-AD2C-5912B5C13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1" t="50974" r="50166" b="24507"/>
          <a:stretch>
            <a:fillRect/>
          </a:stretch>
        </p:blipFill>
        <p:spPr bwMode="auto">
          <a:xfrm rot="2598415">
            <a:off x="9979025" y="3078163"/>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wprint_59396">
            <a:extLst>
              <a:ext uri="{FF2B5EF4-FFF2-40B4-BE49-F238E27FC236}">
                <a16:creationId xmlns:a16="http://schemas.microsoft.com/office/drawing/2014/main" id="{5837B2D3-86C6-4EED-B205-E5ED57812387}"/>
              </a:ext>
            </a:extLst>
          </p:cNvPr>
          <p:cNvSpPr>
            <a:spLocks noChangeAspect="1"/>
          </p:cNvSpPr>
          <p:nvPr/>
        </p:nvSpPr>
        <p:spPr bwMode="auto">
          <a:xfrm>
            <a:off x="2744788" y="141289"/>
            <a:ext cx="609600" cy="504825"/>
          </a:xfrm>
          <a:custGeom>
            <a:avLst/>
            <a:gdLst>
              <a:gd name="T0" fmla="*/ 495393 w 596984"/>
              <a:gd name="T1" fmla="*/ 434971 h 494486"/>
              <a:gd name="T2" fmla="*/ 792492 w 596984"/>
              <a:gd name="T3" fmla="*/ 724731 h 494486"/>
              <a:gd name="T4" fmla="*/ 740381 w 596984"/>
              <a:gd name="T5" fmla="*/ 822090 h 494486"/>
              <a:gd name="T6" fmla="*/ 712382 w 596984"/>
              <a:gd name="T7" fmla="*/ 829814 h 494486"/>
              <a:gd name="T8" fmla="*/ 626833 w 596984"/>
              <a:gd name="T9" fmla="*/ 791182 h 494486"/>
              <a:gd name="T10" fmla="*/ 618276 w 596984"/>
              <a:gd name="T11" fmla="*/ 784999 h 494486"/>
              <a:gd name="T12" fmla="*/ 490726 w 596984"/>
              <a:gd name="T13" fmla="*/ 731683 h 494486"/>
              <a:gd name="T14" fmla="*/ 377953 w 596984"/>
              <a:gd name="T15" fmla="*/ 778816 h 494486"/>
              <a:gd name="T16" fmla="*/ 362397 w 596984"/>
              <a:gd name="T17" fmla="*/ 788864 h 494486"/>
              <a:gd name="T18" fmla="*/ 274511 w 596984"/>
              <a:gd name="T19" fmla="*/ 826724 h 494486"/>
              <a:gd name="T20" fmla="*/ 243402 w 596984"/>
              <a:gd name="T21" fmla="*/ 817450 h 494486"/>
              <a:gd name="T22" fmla="*/ 195959 w 596984"/>
              <a:gd name="T23" fmla="*/ 724731 h 494486"/>
              <a:gd name="T24" fmla="*/ 295513 w 596984"/>
              <a:gd name="T25" fmla="*/ 519969 h 494486"/>
              <a:gd name="T26" fmla="*/ 495393 w 596984"/>
              <a:gd name="T27" fmla="*/ 434971 h 494486"/>
              <a:gd name="T28" fmla="*/ 918512 w 596984"/>
              <a:gd name="T29" fmla="*/ 294325 h 494486"/>
              <a:gd name="T30" fmla="*/ 937953 w 596984"/>
              <a:gd name="T31" fmla="*/ 296647 h 494486"/>
              <a:gd name="T32" fmla="*/ 1000944 w 596984"/>
              <a:gd name="T33" fmla="*/ 455053 h 494486"/>
              <a:gd name="T34" fmla="*/ 888181 w 596984"/>
              <a:gd name="T35" fmla="*/ 565552 h 494486"/>
              <a:gd name="T36" fmla="*/ 869518 w 596984"/>
              <a:gd name="T37" fmla="*/ 563232 h 494486"/>
              <a:gd name="T38" fmla="*/ 806520 w 596984"/>
              <a:gd name="T39" fmla="*/ 405600 h 494486"/>
              <a:gd name="T40" fmla="*/ 918512 w 596984"/>
              <a:gd name="T41" fmla="*/ 294325 h 494486"/>
              <a:gd name="T42" fmla="*/ 87828 w 596984"/>
              <a:gd name="T43" fmla="*/ 294325 h 494486"/>
              <a:gd name="T44" fmla="*/ 200593 w 596984"/>
              <a:gd name="T45" fmla="*/ 405600 h 494486"/>
              <a:gd name="T46" fmla="*/ 137602 w 596984"/>
              <a:gd name="T47" fmla="*/ 563232 h 494486"/>
              <a:gd name="T48" fmla="*/ 118937 w 596984"/>
              <a:gd name="T49" fmla="*/ 565552 h 494486"/>
              <a:gd name="T50" fmla="*/ 6168 w 596984"/>
              <a:gd name="T51" fmla="*/ 455053 h 494486"/>
              <a:gd name="T52" fmla="*/ 69164 w 596984"/>
              <a:gd name="T53" fmla="*/ 296647 h 494486"/>
              <a:gd name="T54" fmla="*/ 87828 w 596984"/>
              <a:gd name="T55" fmla="*/ 294325 h 494486"/>
              <a:gd name="T56" fmla="*/ 684405 w 596984"/>
              <a:gd name="T57" fmla="*/ 0 h 494486"/>
              <a:gd name="T58" fmla="*/ 697631 w 596984"/>
              <a:gd name="T59" fmla="*/ 1547 h 494486"/>
              <a:gd name="T60" fmla="*/ 781651 w 596984"/>
              <a:gd name="T61" fmla="*/ 64907 h 494486"/>
              <a:gd name="T62" fmla="*/ 803433 w 596984"/>
              <a:gd name="T63" fmla="*/ 198584 h 494486"/>
              <a:gd name="T64" fmla="*/ 647841 w 596984"/>
              <a:gd name="T65" fmla="*/ 360072 h 494486"/>
              <a:gd name="T66" fmla="*/ 542045 w 596984"/>
              <a:gd name="T67" fmla="*/ 163040 h 494486"/>
              <a:gd name="T68" fmla="*/ 684405 w 596984"/>
              <a:gd name="T69" fmla="*/ 0 h 494486"/>
              <a:gd name="T70" fmla="*/ 322016 w 596984"/>
              <a:gd name="T71" fmla="*/ 0 h 494486"/>
              <a:gd name="T72" fmla="*/ 465107 w 596984"/>
              <a:gd name="T73" fmla="*/ 163001 h 494486"/>
              <a:gd name="T74" fmla="*/ 359343 w 596984"/>
              <a:gd name="T75" fmla="*/ 360001 h 494486"/>
              <a:gd name="T76" fmla="*/ 346120 w 596984"/>
              <a:gd name="T77" fmla="*/ 361546 h 494486"/>
              <a:gd name="T78" fmla="*/ 203803 w 596984"/>
              <a:gd name="T79" fmla="*/ 198537 h 494486"/>
              <a:gd name="T80" fmla="*/ 225583 w 596984"/>
              <a:gd name="T81" fmla="*/ 64896 h 494486"/>
              <a:gd name="T82" fmla="*/ 308791 w 596984"/>
              <a:gd name="T83" fmla="*/ 1547 h 494486"/>
              <a:gd name="T84" fmla="*/ 322016 w 596984"/>
              <a:gd name="T85" fmla="*/ 0 h 494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en-VN" sz="1351">
              <a:solidFill>
                <a:prstClr val="black"/>
              </a:solidFill>
              <a:latin typeface="FC Onigiri Outline"/>
            </a:endParaRPr>
          </a:p>
        </p:txBody>
      </p:sp>
      <p:pic>
        <p:nvPicPr>
          <p:cNvPr id="10" name="Picture 9">
            <a:extLst>
              <a:ext uri="{FF2B5EF4-FFF2-40B4-BE49-F238E27FC236}">
                <a16:creationId xmlns:a16="http://schemas.microsoft.com/office/drawing/2014/main" id="{27605E9C-FA83-45F7-9EC8-00DB46236FBE}"/>
              </a:ext>
            </a:extLst>
          </p:cNvPr>
          <p:cNvPicPr>
            <a:picLocks noChangeAspect="1"/>
          </p:cNvPicPr>
          <p:nvPr/>
        </p:nvPicPr>
        <p:blipFill>
          <a:blip r:embed="rId4"/>
          <a:stretch>
            <a:fillRect/>
          </a:stretch>
        </p:blipFill>
        <p:spPr>
          <a:xfrm>
            <a:off x="1791851" y="1669893"/>
            <a:ext cx="8608298" cy="3359187"/>
          </a:xfrm>
          <a:prstGeom prst="rect">
            <a:avLst/>
          </a:prstGeom>
        </p:spPr>
      </p:pic>
    </p:spTree>
    <p:extLst>
      <p:ext uri="{BB962C8B-B14F-4D97-AF65-F5344CB8AC3E}">
        <p14:creationId xmlns:p14="http://schemas.microsoft.com/office/powerpoint/2010/main" val="3616855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78CC04-BF53-4A54-9309-6655119BF458}"/>
              </a:ext>
            </a:extLst>
          </p:cNvPr>
          <p:cNvPicPr>
            <a:picLocks noChangeAspect="1"/>
          </p:cNvPicPr>
          <p:nvPr/>
        </p:nvPicPr>
        <p:blipFill>
          <a:blip r:embed="rId3"/>
          <a:stretch>
            <a:fillRect/>
          </a:stretch>
        </p:blipFill>
        <p:spPr>
          <a:xfrm>
            <a:off x="723899" y="1875182"/>
            <a:ext cx="3870839" cy="3154017"/>
          </a:xfrm>
          <a:prstGeom prst="rect">
            <a:avLst/>
          </a:prstGeom>
        </p:spPr>
      </p:pic>
      <p:grpSp>
        <p:nvGrpSpPr>
          <p:cNvPr id="19" name="กลุ่ม 52">
            <a:extLst>
              <a:ext uri="{FF2B5EF4-FFF2-40B4-BE49-F238E27FC236}">
                <a16:creationId xmlns:a16="http://schemas.microsoft.com/office/drawing/2014/main"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600" b="1" dirty="0">
                  <a:solidFill>
                    <a:srgbClr val="7030A0"/>
                  </a:solidFill>
                  <a:latin typeface="Cambria" panose="02040503050406030204" pitchFamily="18" charset="0"/>
                  <a:ea typeface="Cambria" panose="02040503050406030204" pitchFamily="18" charset="0"/>
                  <a:cs typeface="FC Onigiri Outline"/>
                </a:rPr>
                <a:t>Muốn biết đi xe đạp đầu tiên bố hướng dẫn cho bạn cách cầm tay lái, cách ngồi, để chân.</a:t>
              </a:r>
              <a:endParaRPr lang="en-US" sz="3600" b="1" dirty="0">
                <a:solidFill>
                  <a:srgbClr val="7030A0"/>
                </a:solidFill>
                <a:latin typeface="Cambria" panose="02040503050406030204" pitchFamily="18" charset="0"/>
                <a:ea typeface="Cambria" panose="02040503050406030204" pitchFamily="18" charset="0"/>
                <a:cs typeface="FC Onigiri Outline"/>
              </a:endParaRPr>
            </a:p>
          </p:txBody>
        </p:sp>
      </p:grpSp>
    </p:spTree>
    <p:extLst>
      <p:ext uri="{BB962C8B-B14F-4D97-AF65-F5344CB8AC3E}">
        <p14:creationId xmlns:p14="http://schemas.microsoft.com/office/powerpoint/2010/main" val="383901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3600" b="1" dirty="0" err="1">
                  <a:solidFill>
                    <a:srgbClr val="7030A0"/>
                  </a:solidFill>
                  <a:latin typeface="Cambria" panose="02040503050406030204" pitchFamily="18" charset="0"/>
                  <a:ea typeface="Cambria" panose="02040503050406030204" pitchFamily="18" charset="0"/>
                  <a:cs typeface="FC Onigiri Outline"/>
                </a:rPr>
                <a:t>Bố</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giữ</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xe</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để</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bạn</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ngồi</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lên</a:t>
              </a:r>
              <a:r>
                <a:rPr lang="en-US" sz="3600" b="1" dirty="0">
                  <a:solidFill>
                    <a:srgbClr val="7030A0"/>
                  </a:solidFill>
                  <a:latin typeface="Cambria" panose="02040503050406030204" pitchFamily="18" charset="0"/>
                  <a:ea typeface="Cambria" panose="02040503050406030204" pitchFamily="18" charset="0"/>
                  <a:cs typeface="FC Onigiri Outline"/>
                </a:rPr>
                <a:t> </a:t>
              </a:r>
              <a:r>
                <a:rPr lang="en-US" sz="3600" b="1" dirty="0" err="1">
                  <a:solidFill>
                    <a:srgbClr val="7030A0"/>
                  </a:solidFill>
                  <a:latin typeface="Cambria" panose="02040503050406030204" pitchFamily="18" charset="0"/>
                  <a:ea typeface="Cambria" panose="02040503050406030204" pitchFamily="18" charset="0"/>
                  <a:cs typeface="FC Onigiri Outline"/>
                </a:rPr>
                <a:t>xe</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2" name="Picture 1">
            <a:extLst>
              <a:ext uri="{FF2B5EF4-FFF2-40B4-BE49-F238E27FC236}">
                <a16:creationId xmlns:a16="http://schemas.microsoft.com/office/drawing/2014/main" id="{1D24EA28-3113-164D-D302-43F7598647EA}"/>
              </a:ext>
            </a:extLst>
          </p:cNvPr>
          <p:cNvPicPr>
            <a:picLocks noChangeAspect="1"/>
          </p:cNvPicPr>
          <p:nvPr/>
        </p:nvPicPr>
        <p:blipFill rotWithShape="1">
          <a:blip r:embed="rId3"/>
          <a:srcRect r="72050"/>
          <a:stretch/>
        </p:blipFill>
        <p:spPr>
          <a:xfrm>
            <a:off x="759224" y="1291688"/>
            <a:ext cx="3969530" cy="3866606"/>
          </a:xfrm>
          <a:prstGeom prst="rect">
            <a:avLst/>
          </a:prstGeom>
        </p:spPr>
      </p:pic>
    </p:spTree>
    <p:extLst>
      <p:ext uri="{BB962C8B-B14F-4D97-AF65-F5344CB8AC3E}">
        <p14:creationId xmlns:p14="http://schemas.microsoft.com/office/powerpoint/2010/main" val="539214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rPr>
                <a:t>Bố giữ xe để bạn tập đi. </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5" name="Picture 4">
            <a:extLst>
              <a:ext uri="{FF2B5EF4-FFF2-40B4-BE49-F238E27FC236}">
                <a16:creationId xmlns:a16="http://schemas.microsoft.com/office/drawing/2014/main" id="{6D95C1D3-514B-4E3F-ABB0-00BE302E5E94}"/>
              </a:ext>
            </a:extLst>
          </p:cNvPr>
          <p:cNvPicPr>
            <a:picLocks noChangeAspect="1"/>
          </p:cNvPicPr>
          <p:nvPr/>
        </p:nvPicPr>
        <p:blipFill>
          <a:blip r:embed="rId3"/>
          <a:stretch>
            <a:fillRect/>
          </a:stretch>
        </p:blipFill>
        <p:spPr>
          <a:xfrm>
            <a:off x="1076946" y="1935231"/>
            <a:ext cx="3276393" cy="3450875"/>
          </a:xfrm>
          <a:prstGeom prst="rect">
            <a:avLst/>
          </a:prstGeom>
        </p:spPr>
      </p:pic>
    </p:spTree>
    <p:extLst>
      <p:ext uri="{BB962C8B-B14F-4D97-AF65-F5344CB8AC3E}">
        <p14:creationId xmlns:p14="http://schemas.microsoft.com/office/powerpoint/2010/main" val="707248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id="{57E6A554-AEBB-4FCE-8663-F61DD77E7013}"/>
              </a:ext>
            </a:extLst>
          </p:cNvPr>
          <p:cNvGrpSpPr/>
          <p:nvPr/>
        </p:nvGrpSpPr>
        <p:grpSpPr>
          <a:xfrm>
            <a:off x="4671759" y="2305877"/>
            <a:ext cx="6132076" cy="1669774"/>
            <a:chOff x="6837713" y="1361178"/>
            <a:chExt cx="1806251" cy="2972054"/>
          </a:xfrm>
        </p:grpSpPr>
        <p:sp>
          <p:nvSpPr>
            <p:cNvPr id="20" name="สี่เหลี่ยมผืนผ้ามุมมน 78">
              <a:extLst>
                <a:ext uri="{FF2B5EF4-FFF2-40B4-BE49-F238E27FC236}">
                  <a16:creationId xmlns:a16="http://schemas.microsoft.com/office/drawing/2014/main"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rPr>
                <a:t>Bạn đã biết đi xe đạp</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3" name="Picture 2">
            <a:extLst>
              <a:ext uri="{FF2B5EF4-FFF2-40B4-BE49-F238E27FC236}">
                <a16:creationId xmlns:a16="http://schemas.microsoft.com/office/drawing/2014/main" id="{A3A12681-5B24-4662-A0DE-D3DB089BB930}"/>
              </a:ext>
            </a:extLst>
          </p:cNvPr>
          <p:cNvPicPr>
            <a:picLocks noChangeAspect="1"/>
          </p:cNvPicPr>
          <p:nvPr/>
        </p:nvPicPr>
        <p:blipFill>
          <a:blip r:embed="rId3"/>
          <a:stretch>
            <a:fillRect/>
          </a:stretch>
        </p:blipFill>
        <p:spPr>
          <a:xfrm>
            <a:off x="979211" y="1900651"/>
            <a:ext cx="3270499" cy="3307454"/>
          </a:xfrm>
          <a:prstGeom prst="rect">
            <a:avLst/>
          </a:prstGeom>
        </p:spPr>
      </p:pic>
    </p:spTree>
    <p:extLst>
      <p:ext uri="{BB962C8B-B14F-4D97-AF65-F5344CB8AC3E}">
        <p14:creationId xmlns:p14="http://schemas.microsoft.com/office/powerpoint/2010/main" val="322143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8"/>
          <a:stretch>
            <a:fillRect/>
          </a:stretch>
        </p:blipFill>
        <p:spPr>
          <a:xfrm>
            <a:off x="3794562" y="1387690"/>
            <a:ext cx="4602879" cy="1188823"/>
          </a:xfrm>
          <a:prstGeom prst="rect">
            <a:avLst/>
          </a:prstGeom>
        </p:spPr>
      </p:pic>
      <p:pic>
        <p:nvPicPr>
          <p:cNvPr id="9" name="Picture 8"/>
          <p:cNvPicPr>
            <a:picLocks noChangeAspect="1"/>
          </p:cNvPicPr>
          <p:nvPr/>
        </p:nvPicPr>
        <p:blipFill>
          <a:blip r:embed="rId9"/>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317</TotalTime>
  <Words>2405</Words>
  <Application>Microsoft Office PowerPoint</Application>
  <PresentationFormat>Widescreen</PresentationFormat>
  <Paragraphs>188</Paragraphs>
  <Slides>48</Slides>
  <Notes>24</Notes>
  <HiddenSlides>0</HiddenSlides>
  <MMClips>6</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48</vt:i4>
      </vt:variant>
    </vt:vector>
  </HeadingPairs>
  <TitlesOfParts>
    <vt:vector size="70" baseType="lpstr">
      <vt:lpstr>#9Slide07 HoneyCream</vt:lpstr>
      <vt:lpstr>Arial</vt:lpstr>
      <vt:lpstr>Arial-Rounded</vt:lpstr>
      <vt:lpstr>Calibri</vt:lpstr>
      <vt:lpstr>Cambria</vt:lpstr>
      <vt:lpstr>can_NongAor</vt:lpstr>
      <vt:lpstr>Coiny</vt:lpstr>
      <vt:lpstr>Courier New</vt:lpstr>
      <vt:lpstr>FC Onigiri Outline</vt:lpstr>
      <vt:lpstr>HP001 5 hàng</vt:lpstr>
      <vt:lpstr>LNTH-LuoLuoNotangYuanTi 1</vt:lpstr>
      <vt:lpstr>milk tea Med</vt:lpstr>
      <vt:lpstr>SVN-Appleberry</vt:lpstr>
      <vt:lpstr>SVN-Newton</vt:lpstr>
      <vt:lpstr>Times New Roman</vt:lpstr>
      <vt:lpstr>UTM Avo</vt:lpstr>
      <vt:lpstr>ชุดรูปแบบของ Office</vt:lpstr>
      <vt:lpstr>1_ชุดรูปแบบของ Office</vt:lpstr>
      <vt:lpstr>2_ชุดรูปแบบของ Office</vt:lpstr>
      <vt:lpstr>3_ชุดรูปแบบของ Office</vt:lpstr>
      <vt:lpstr>4_ชุดรูปแบบของ Office</vt:lpstr>
      <vt:lpstr>9_ชุดรูปแบบของ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35</cp:revision>
  <dcterms:created xsi:type="dcterms:W3CDTF">2022-11-26T04:38:55Z</dcterms:created>
  <dcterms:modified xsi:type="dcterms:W3CDTF">2024-03-01T07:35:36Z</dcterms:modified>
</cp:coreProperties>
</file>