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64" r:id="rId6"/>
    <p:sldId id="281" r:id="rId7"/>
    <p:sldId id="283" r:id="rId8"/>
    <p:sldId id="282" r:id="rId9"/>
    <p:sldId id="263" r:id="rId10"/>
    <p:sldId id="268" r:id="rId11"/>
    <p:sldId id="277" r:id="rId12"/>
    <p:sldId id="279" r:id="rId13"/>
    <p:sldId id="266" r:id="rId14"/>
    <p:sldId id="284" r:id="rId15"/>
    <p:sldId id="267" r:id="rId16"/>
    <p:sldId id="285" r:id="rId17"/>
    <p:sldId id="265" r:id="rId18"/>
    <p:sldId id="287" r:id="rId19"/>
    <p:sldId id="278" r:id="rId20"/>
    <p:sldId id="280" r:id="rId21"/>
    <p:sldId id="288" r:id="rId22"/>
    <p:sldId id="286" r:id="rId23"/>
    <p:sldId id="273" r:id="rId24"/>
    <p:sldId id="274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B27B-CE53-BAA9-78C1-04B81011C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EE6E2-BA09-792B-F465-AB0D2E1E8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F5656-956C-7FD9-C5A4-A9AB0097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D1B1-570D-43B9-8176-A2C18C0BFCE2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597D9-18EF-0CDC-91B9-417E693A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C2215-9FB8-45A8-7BD4-4906DFE7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A30-F1BF-43F3-8541-D5567D56F6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190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5705-AAC5-953E-11A0-D25216D4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F41FD-437D-15F9-F566-26D5FDCD2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703D9-29F4-89BD-7526-B97B56E4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D1B1-570D-43B9-8176-A2C18C0BFCE2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47332-3396-F7AD-80C0-497B29E9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0B292-E020-2280-04E7-A03CC4A9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A30-F1BF-43F3-8541-D5567D56F6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464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1F4863-30D9-1785-0701-8B6C80901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A8F07-0FDF-6453-4C9F-1904010DF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ADAC-2BFF-EE5E-932E-4621BBF2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D1B1-570D-43B9-8176-A2C18C0BFCE2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E36B6-4D18-E91F-BE46-84B7C840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C5FDC-5322-5F0C-7B13-06EE8C2C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A30-F1BF-43F3-8541-D5567D56F6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70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3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8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11868" y="1240972"/>
            <a:ext cx="9178027" cy="3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9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5100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0EB1-0C8A-EF42-7544-0575C226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17F8C-2EBF-AE3B-BC33-12778F8B7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0D83F-6192-6B7D-AA43-2D6ED791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D1B1-570D-43B9-8176-A2C18C0BFCE2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D028D-6254-2E94-1D4C-5D672E64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BEB37-F25F-8303-59F0-F04DD7C7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A30-F1BF-43F3-8541-D5567D56F6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722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DF74-AB32-BA80-880A-541C1DAB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18122-2908-2B7F-B1B3-320D38C82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050EF-1D51-AE12-0D98-DD8B30D6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D1B1-570D-43B9-8176-A2C18C0BFCE2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9305D-D9E8-32BE-33CA-AC0E2286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12161-01BD-25B4-2E3F-8F426950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A30-F1BF-43F3-8541-D5567D56F6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056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D316-B122-9043-1FC1-B719EF51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A008-0200-F823-D085-F841582CD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115F2-6044-CCE2-8907-B8B38E876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E8935-CE85-3D78-C677-6EB3B2F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D1B1-570D-43B9-8176-A2C18C0BFCE2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E2CDE-55A5-289D-E2D5-D363F8CC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5BBB8-DB7F-AAA0-FAE3-0C286948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A30-F1BF-43F3-8541-D5567D56F6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657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E2299-67E1-059B-E2EC-0F464B0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900A2-0330-BD7E-6F57-887519088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EFC34-A68F-AAE7-D8EE-E3ABDBE42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45322-28AE-F5E9-DC44-7D421A524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663C6-8F06-2A09-1F13-358446556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EAA45-BCB9-B6C1-3690-9749EE23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D1B1-570D-43B9-8176-A2C18C0BFCE2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72FEC1-D042-50C2-D756-BEFDB35B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6E7F61-8801-B2D8-E906-CB06D774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A30-F1BF-43F3-8541-D5567D56F6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72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C94B-8C8A-D6A0-2BA5-83D32F5F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6A0A7-4E6D-F1F4-E9EE-5AB57D7B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D1B1-570D-43B9-8176-A2C18C0BFCE2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9FF2A-6C4D-8D72-C585-C2CF348A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AED47-1EAB-73F6-8DE4-FD9843EC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A30-F1BF-43F3-8541-D5567D56F6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25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C7D9-0336-EBB3-8E2A-D486C710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D1B1-570D-43B9-8176-A2C18C0BFCE2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35CC9-828F-272F-EF09-85BF593C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AB616-0B12-8AF7-9C6B-12D2E99E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A30-F1BF-43F3-8541-D5567D56F6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929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FCCE-0810-CB67-1DA5-13FA1909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E2DAA-6801-B067-C8BE-A28FF9A1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414A3-8329-F76F-24CC-FCB2AB437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74F3C-4975-4367-F672-C6FEBA59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D1B1-570D-43B9-8176-A2C18C0BFCE2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ABFC2-1302-FCAE-3390-81113EE4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0EA56-79DA-D117-0442-723B34D3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A30-F1BF-43F3-8541-D5567D56F6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808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D2D8-D69D-5518-74E1-267BA727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76845-4A80-84F8-75C0-2CEBF52D3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1CA41-3428-8F7B-C815-CC670467E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B8EFB-1664-D226-020D-933A8105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D1B1-570D-43B9-8176-A2C18C0BFCE2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6FD42-0A83-F67C-9A64-CBA97151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8A48E-BE71-DD68-E299-09B60A60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A30-F1BF-43F3-8541-D5567D56F6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72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AF893-9ECD-A8F5-649C-7F486474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58001-60BC-369A-A0F0-B86524997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398B0-D0F0-E4C9-4DB9-A64728BAE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5D1B1-570D-43B9-8176-A2C18C0BFCE2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7AD30-2A9C-101C-C3EF-81B0CE114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92C0C-0458-930C-71E4-19582F93D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FAA30-F1BF-43F3-8541-D5567D56F6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378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2971800" y="4114800"/>
            <a:ext cx="2743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25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E84131-B760-190E-E218-77A51C6A33C7}"/>
              </a:ext>
            </a:extLst>
          </p:cNvPr>
          <p:cNvSpPr txBox="1"/>
          <p:nvPr/>
        </p:nvSpPr>
        <p:spPr>
          <a:xfrm>
            <a:off x="530087" y="5334000"/>
            <a:ext cx="7343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40325E3-898E-3D70-F714-70C8B4D9D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29E676E-C196-E2A7-7B4F-EBEC15F0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90933" l="9752" r="89894">
                        <a14:foregroundMark x1="75177" y1="14508" x2="75177" y2="14508"/>
                        <a14:foregroundMark x1="78546" y1="23057" x2="78546" y2="23057"/>
                        <a14:foregroundMark x1="40248" y1="89378" x2="40248" y2="89378"/>
                        <a14:foregroundMark x1="40248" y1="86399" x2="39716" y2="87953"/>
                        <a14:foregroundMark x1="38475" y1="88731" x2="38475" y2="88731"/>
                        <a14:foregroundMark x1="44504" y1="90415" x2="44504" y2="90415"/>
                        <a14:foregroundMark x1="51241" y1="90026" x2="51241" y2="90026"/>
                        <a14:foregroundMark x1="49113" y1="90933" x2="54610" y2="90933"/>
                        <a14:foregroundMark x1="46631" y1="90933" x2="46631" y2="90933"/>
                        <a14:foregroundMark x1="56738" y1="89767" x2="57979" y2="89767"/>
                        <a14:foregroundMark x1="63121" y1="87306" x2="63121" y2="87306"/>
                        <a14:foregroundMark x1="60638" y1="86269" x2="62411" y2="87565"/>
                        <a14:foregroundMark x1="59043" y1="90026" x2="62234" y2="88860"/>
                        <a14:foregroundMark x1="37234" y1="87953" x2="37234" y2="87953"/>
                        <a14:foregroundMark x1="35638" y1="87824" x2="35638" y2="87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98" y="2438400"/>
            <a:ext cx="3543361" cy="485013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ECBFF25-01D9-9431-9F1E-59090B1B4329}"/>
              </a:ext>
            </a:extLst>
          </p:cNvPr>
          <p:cNvSpPr txBox="1"/>
          <p:nvPr/>
        </p:nvSpPr>
        <p:spPr>
          <a:xfrm>
            <a:off x="3810000" y="1447800"/>
            <a:ext cx="51411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77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94673" y="838200"/>
            <a:ext cx="52373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BB4B3019-A7FF-CC92-2629-03A986CA434C}"/>
              </a:ext>
            </a:extLst>
          </p:cNvPr>
          <p:cNvGrpSpPr/>
          <p:nvPr/>
        </p:nvGrpSpPr>
        <p:grpSpPr>
          <a:xfrm>
            <a:off x="501309" y="3437681"/>
            <a:ext cx="4830671" cy="3118054"/>
            <a:chOff x="5623235" y="4148161"/>
            <a:chExt cx="4899993" cy="31180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BE600DD7-45C0-1A67-CBD3-A321FF49A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3D967EF-70F9-E8BF-1DCB-75C90FF64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603C554-851B-23B9-5D76-ABB7F1D663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t="13393" r="10235" b="2050"/>
          <a:stretch/>
        </p:blipFill>
        <p:spPr>
          <a:xfrm>
            <a:off x="5562600" y="66237"/>
            <a:ext cx="6538157" cy="6489497"/>
          </a:xfrm>
          <a:prstGeom prst="roundRect">
            <a:avLst>
              <a:gd name="adj" fmla="val 5662"/>
            </a:avLst>
          </a:prstGeom>
        </p:spPr>
      </p:pic>
    </p:spTree>
    <p:extLst>
      <p:ext uri="{BB962C8B-B14F-4D97-AF65-F5344CB8AC3E}">
        <p14:creationId xmlns:p14="http://schemas.microsoft.com/office/powerpoint/2010/main" val="1974128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E4D7246C-D7A8-94B7-368D-6F5CF030AB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28751" y="753375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6513F8-2267-8C20-5C73-55A8D396B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5215F4-86C7-FF02-482C-F94C62AB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4DB1D8-E4BD-2E44-2E14-9DD3762B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63EEC2C-AC4B-79EA-A948-30CF7803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38AC5EC-04B6-CE22-D603-F97CAE3BA12A}"/>
              </a:ext>
            </a:extLst>
          </p:cNvPr>
          <p:cNvSpPr>
            <a:spLocks/>
          </p:cNvSpPr>
          <p:nvPr/>
        </p:nvSpPr>
        <p:spPr bwMode="auto">
          <a:xfrm>
            <a:off x="5427476" y="1210575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7B6D855E-7D65-32A1-BBB3-382ECFE712A3}"/>
              </a:ext>
            </a:extLst>
          </p:cNvPr>
          <p:cNvSpPr>
            <a:spLocks/>
          </p:cNvSpPr>
          <p:nvPr/>
        </p:nvSpPr>
        <p:spPr bwMode="auto">
          <a:xfrm>
            <a:off x="6454589" y="1458225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B0275822-BE6B-BD2C-BBBC-0B2698B11A90}"/>
              </a:ext>
            </a:extLst>
          </p:cNvPr>
          <p:cNvSpPr>
            <a:spLocks/>
          </p:cNvSpPr>
          <p:nvPr/>
        </p:nvSpPr>
        <p:spPr bwMode="auto">
          <a:xfrm>
            <a:off x="3955864" y="1437588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A10DC530-7ED5-D27C-BCF1-58CD20A96C54}"/>
              </a:ext>
            </a:extLst>
          </p:cNvPr>
          <p:cNvSpPr>
            <a:spLocks noEditPoints="1"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69D8B9B6-98F3-A781-48F3-9C3457774C32}"/>
              </a:ext>
            </a:extLst>
          </p:cNvPr>
          <p:cNvSpPr>
            <a:spLocks noEditPoints="1"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FBA5D2F1-884E-C2CA-14BC-688B3A767588}"/>
              </a:ext>
            </a:extLst>
          </p:cNvPr>
          <p:cNvSpPr>
            <a:spLocks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1B616B53-EB04-8071-3C26-C7D535BFBF1D}"/>
              </a:ext>
            </a:extLst>
          </p:cNvPr>
          <p:cNvSpPr>
            <a:spLocks/>
          </p:cNvSpPr>
          <p:nvPr/>
        </p:nvSpPr>
        <p:spPr bwMode="auto">
          <a:xfrm>
            <a:off x="7127689" y="1920188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C85CADC8-D91F-884E-2961-CE62B5FCA4F8}"/>
              </a:ext>
            </a:extLst>
          </p:cNvPr>
          <p:cNvSpPr>
            <a:spLocks/>
          </p:cNvSpPr>
          <p:nvPr/>
        </p:nvSpPr>
        <p:spPr bwMode="auto">
          <a:xfrm>
            <a:off x="6887976" y="1766200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977CB1A4-7099-3FFC-C3E3-A380CEF1C28D}"/>
              </a:ext>
            </a:extLst>
          </p:cNvPr>
          <p:cNvSpPr>
            <a:spLocks/>
          </p:cNvSpPr>
          <p:nvPr/>
        </p:nvSpPr>
        <p:spPr bwMode="auto">
          <a:xfrm>
            <a:off x="3385951" y="926413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F9FA648F-D640-2E2A-0A39-C1D1F218C0D3}"/>
              </a:ext>
            </a:extLst>
          </p:cNvPr>
          <p:cNvSpPr>
            <a:spLocks noEditPoints="1"/>
          </p:cNvSpPr>
          <p:nvPr/>
        </p:nvSpPr>
        <p:spPr bwMode="auto">
          <a:xfrm>
            <a:off x="3601851" y="2129738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6AE56119-F52D-CA64-1C76-C2AD7B52424B}"/>
              </a:ext>
            </a:extLst>
          </p:cNvPr>
          <p:cNvSpPr>
            <a:spLocks/>
          </p:cNvSpPr>
          <p:nvPr/>
        </p:nvSpPr>
        <p:spPr bwMode="auto">
          <a:xfrm>
            <a:off x="3535176" y="1166125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09522BB0-8C13-8E48-2A1E-6F2FF5C40436}"/>
              </a:ext>
            </a:extLst>
          </p:cNvPr>
          <p:cNvSpPr>
            <a:spLocks/>
          </p:cNvSpPr>
          <p:nvPr/>
        </p:nvSpPr>
        <p:spPr bwMode="auto">
          <a:xfrm>
            <a:off x="3997139" y="5204725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E8FC47E1-FCC0-47CD-3684-06E6B1C216D1}"/>
              </a:ext>
            </a:extLst>
          </p:cNvPr>
          <p:cNvSpPr>
            <a:spLocks noEditPoints="1"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430672A-F5D1-0E54-3FAF-315389FA0AEA}"/>
              </a:ext>
            </a:extLst>
          </p:cNvPr>
          <p:cNvSpPr>
            <a:spLocks noEditPoints="1"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7A0BCEFE-5D99-1307-6FB2-6E8E2C72D325}"/>
              </a:ext>
            </a:extLst>
          </p:cNvPr>
          <p:cNvSpPr>
            <a:spLocks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2DB7F75E-E5C3-85BA-D887-66FF2D466940}"/>
              </a:ext>
            </a:extLst>
          </p:cNvPr>
          <p:cNvSpPr>
            <a:spLocks/>
          </p:cNvSpPr>
          <p:nvPr/>
        </p:nvSpPr>
        <p:spPr bwMode="auto">
          <a:xfrm>
            <a:off x="6562539" y="5204725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D554BA73-0B7E-0CEA-51BB-F38B47E1EE72}"/>
              </a:ext>
            </a:extLst>
          </p:cNvPr>
          <p:cNvSpPr>
            <a:spLocks/>
          </p:cNvSpPr>
          <p:nvPr/>
        </p:nvSpPr>
        <p:spPr bwMode="auto">
          <a:xfrm>
            <a:off x="7022914" y="5476188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CA3DD8B3-B819-83B5-33B4-CBF59879C43F}"/>
              </a:ext>
            </a:extLst>
          </p:cNvPr>
          <p:cNvSpPr>
            <a:spLocks/>
          </p:cNvSpPr>
          <p:nvPr/>
        </p:nvSpPr>
        <p:spPr bwMode="auto">
          <a:xfrm>
            <a:off x="7022914" y="5476188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76BCFD26-CE64-AD15-FFD0-32644513DEB7}"/>
              </a:ext>
            </a:extLst>
          </p:cNvPr>
          <p:cNvSpPr>
            <a:spLocks/>
          </p:cNvSpPr>
          <p:nvPr/>
        </p:nvSpPr>
        <p:spPr bwMode="auto">
          <a:xfrm>
            <a:off x="6724464" y="5476188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96179A51-2F40-AB70-0EBC-3FD12E269501}"/>
              </a:ext>
            </a:extLst>
          </p:cNvPr>
          <p:cNvGrpSpPr/>
          <p:nvPr/>
        </p:nvGrpSpPr>
        <p:grpSpPr>
          <a:xfrm rot="1786145">
            <a:off x="3746314" y="1840813"/>
            <a:ext cx="3829050" cy="3830638"/>
            <a:chOff x="817563" y="2264166"/>
            <a:chExt cx="3829050" cy="3830638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97349139-D3E0-7737-21B5-181C89E5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874A9633-E3EB-EC67-A554-D1EE1FA2B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Freeform 29">
            <a:extLst>
              <a:ext uri="{FF2B5EF4-FFF2-40B4-BE49-F238E27FC236}">
                <a16:creationId xmlns:a16="http://schemas.microsoft.com/office/drawing/2014/main" id="{3132F164-0550-0938-C4F5-8DDC9EB8B74D}"/>
              </a:ext>
            </a:extLst>
          </p:cNvPr>
          <p:cNvSpPr>
            <a:spLocks noEditPoints="1"/>
          </p:cNvSpPr>
          <p:nvPr/>
        </p:nvSpPr>
        <p:spPr bwMode="auto">
          <a:xfrm>
            <a:off x="3466914" y="1563000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63DEABA5-D600-6B6A-5817-EF6B3E493256}"/>
              </a:ext>
            </a:extLst>
          </p:cNvPr>
          <p:cNvSpPr>
            <a:spLocks noEditPoints="1"/>
          </p:cNvSpPr>
          <p:nvPr/>
        </p:nvSpPr>
        <p:spPr bwMode="auto">
          <a:xfrm>
            <a:off x="3639951" y="1734450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7B79B623-F5C5-E46C-C576-2450A6ED8627}"/>
              </a:ext>
            </a:extLst>
          </p:cNvPr>
          <p:cNvSpPr>
            <a:spLocks noEditPoints="1"/>
          </p:cNvSpPr>
          <p:nvPr/>
        </p:nvSpPr>
        <p:spPr bwMode="auto">
          <a:xfrm>
            <a:off x="3549464" y="1643963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0D7ED364-B258-BB5D-D64F-87319313DD21}"/>
              </a:ext>
            </a:extLst>
          </p:cNvPr>
          <p:cNvGrpSpPr/>
          <p:nvPr/>
        </p:nvGrpSpPr>
        <p:grpSpPr>
          <a:xfrm>
            <a:off x="5384614" y="1988450"/>
            <a:ext cx="566738" cy="566738"/>
            <a:chOff x="2455863" y="2411803"/>
            <a:chExt cx="566738" cy="56673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D9CD777-81AE-4695-9227-FB3497AD6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C95880D-BD12-A4F0-F74F-B093F9C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4671B0E-9DA9-F546-63E4-120B2A9B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D3250BE-5BD6-129C-AB37-A1DDF0EA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6A9155-7758-2727-5D5D-5D47CC898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E33202C-C6A3-DC67-4390-10B29E969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9" name="Freeform 40">
            <a:extLst>
              <a:ext uri="{FF2B5EF4-FFF2-40B4-BE49-F238E27FC236}">
                <a16:creationId xmlns:a16="http://schemas.microsoft.com/office/drawing/2014/main" id="{350758D8-3804-C5AC-B6A8-9FC91116C8B5}"/>
              </a:ext>
            </a:extLst>
          </p:cNvPr>
          <p:cNvSpPr>
            <a:spLocks noEditPoints="1"/>
          </p:cNvSpPr>
          <p:nvPr/>
        </p:nvSpPr>
        <p:spPr bwMode="auto">
          <a:xfrm>
            <a:off x="6173601" y="2428188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315EB594-B7AE-EB48-2DF3-DB497ADD0AD4}"/>
              </a:ext>
            </a:extLst>
          </p:cNvPr>
          <p:cNvGrpSpPr/>
          <p:nvPr/>
        </p:nvGrpSpPr>
        <p:grpSpPr>
          <a:xfrm>
            <a:off x="6651439" y="2690125"/>
            <a:ext cx="585788" cy="587375"/>
            <a:chOff x="3722688" y="3113478"/>
            <a:chExt cx="585788" cy="587375"/>
          </a:xfrm>
        </p:grpSpPr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E1E478B5-ADFB-D841-5682-1D12A7CD4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52B69E24-E4EB-1A41-8E2C-F86A2185B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829EE2B2-7DE3-6DE7-3D93-AB627AD0C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2AC0B3A9-A4B3-BA91-7650-0E8EE65A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48">
              <a:extLst>
                <a:ext uri="{FF2B5EF4-FFF2-40B4-BE49-F238E27FC236}">
                  <a16:creationId xmlns:a16="http://schemas.microsoft.com/office/drawing/2014/main" id="{2F25D8DC-EB56-9CDD-5EEC-005DF17FE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49">
              <a:extLst>
                <a:ext uri="{FF2B5EF4-FFF2-40B4-BE49-F238E27FC236}">
                  <a16:creationId xmlns:a16="http://schemas.microsoft.com/office/drawing/2014/main" id="{A946095B-8EFF-7377-9411-5B7961E10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7" name="Freeform 52">
            <a:extLst>
              <a:ext uri="{FF2B5EF4-FFF2-40B4-BE49-F238E27FC236}">
                <a16:creationId xmlns:a16="http://schemas.microsoft.com/office/drawing/2014/main" id="{02B38A8E-90C6-41EA-BE4D-E64D91680014}"/>
              </a:ext>
            </a:extLst>
          </p:cNvPr>
          <p:cNvSpPr>
            <a:spLocks noEditPoints="1"/>
          </p:cNvSpPr>
          <p:nvPr/>
        </p:nvSpPr>
        <p:spPr bwMode="auto">
          <a:xfrm>
            <a:off x="6922901" y="3555313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8" name="Group 5">
            <a:extLst>
              <a:ext uri="{FF2B5EF4-FFF2-40B4-BE49-F238E27FC236}">
                <a16:creationId xmlns:a16="http://schemas.microsoft.com/office/drawing/2014/main" id="{019C90BC-24AE-8E55-405D-FB6062B254EF}"/>
              </a:ext>
            </a:extLst>
          </p:cNvPr>
          <p:cNvGrpSpPr/>
          <p:nvPr/>
        </p:nvGrpSpPr>
        <p:grpSpPr>
          <a:xfrm>
            <a:off x="6683189" y="4161738"/>
            <a:ext cx="566738" cy="568325"/>
            <a:chOff x="3754438" y="4585091"/>
            <a:chExt cx="566738" cy="568325"/>
          </a:xfrm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46E36F92-5443-7C84-42C3-51D6CA646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57">
              <a:extLst>
                <a:ext uri="{FF2B5EF4-FFF2-40B4-BE49-F238E27FC236}">
                  <a16:creationId xmlns:a16="http://schemas.microsoft.com/office/drawing/2014/main" id="{274BD128-2DC6-4B3D-0A12-F60B068A4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0698864E-4A4E-3F1D-6A7C-65B1EF82B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761C67B5-1374-D4D7-804F-6728D2C9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1B111418-F4FE-8B2D-93A1-D0D682D4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61">
              <a:extLst>
                <a:ext uri="{FF2B5EF4-FFF2-40B4-BE49-F238E27FC236}">
                  <a16:creationId xmlns:a16="http://schemas.microsoft.com/office/drawing/2014/main" id="{5E104231-2F10-B73F-44BB-824210FA6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5" name="Freeform 64">
            <a:extLst>
              <a:ext uri="{FF2B5EF4-FFF2-40B4-BE49-F238E27FC236}">
                <a16:creationId xmlns:a16="http://schemas.microsoft.com/office/drawing/2014/main" id="{E60BD81E-DCF1-60AF-8001-9566FBA90EC0}"/>
              </a:ext>
            </a:extLst>
          </p:cNvPr>
          <p:cNvSpPr>
            <a:spLocks noEditPoints="1"/>
          </p:cNvSpPr>
          <p:nvPr/>
        </p:nvSpPr>
        <p:spPr bwMode="auto">
          <a:xfrm>
            <a:off x="6210114" y="4903100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70">
            <a:extLst>
              <a:ext uri="{FF2B5EF4-FFF2-40B4-BE49-F238E27FC236}">
                <a16:creationId xmlns:a16="http://schemas.microsoft.com/office/drawing/2014/main" id="{8B68D4EA-E736-6DD7-1A39-C5E79F85C459}"/>
              </a:ext>
            </a:extLst>
          </p:cNvPr>
          <p:cNvSpPr>
            <a:spLocks noEditPoints="1"/>
          </p:cNvSpPr>
          <p:nvPr/>
        </p:nvSpPr>
        <p:spPr bwMode="auto">
          <a:xfrm>
            <a:off x="4692464" y="2436125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78">
            <a:extLst>
              <a:ext uri="{FF2B5EF4-FFF2-40B4-BE49-F238E27FC236}">
                <a16:creationId xmlns:a16="http://schemas.microsoft.com/office/drawing/2014/main" id="{EFAE035B-4B11-B09E-4E14-BD8BAF4D6ECE}"/>
              </a:ext>
            </a:extLst>
          </p:cNvPr>
          <p:cNvSpPr>
            <a:spLocks noEditPoints="1"/>
          </p:cNvSpPr>
          <p:nvPr/>
        </p:nvSpPr>
        <p:spPr bwMode="auto">
          <a:xfrm>
            <a:off x="3941576" y="3709300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86">
            <a:extLst>
              <a:ext uri="{FF2B5EF4-FFF2-40B4-BE49-F238E27FC236}">
                <a16:creationId xmlns:a16="http://schemas.microsoft.com/office/drawing/2014/main" id="{BEA50767-9DC4-D619-6960-DF1BBE0A2F7D}"/>
              </a:ext>
            </a:extLst>
          </p:cNvPr>
          <p:cNvSpPr>
            <a:spLocks noEditPoints="1"/>
          </p:cNvSpPr>
          <p:nvPr/>
        </p:nvSpPr>
        <p:spPr bwMode="auto">
          <a:xfrm>
            <a:off x="4652776" y="4925325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9" name="Group 6">
            <a:extLst>
              <a:ext uri="{FF2B5EF4-FFF2-40B4-BE49-F238E27FC236}">
                <a16:creationId xmlns:a16="http://schemas.microsoft.com/office/drawing/2014/main" id="{A44BCAEA-66EB-88C6-AAEC-5F71AF8B3A0C}"/>
              </a:ext>
            </a:extLst>
          </p:cNvPr>
          <p:cNvGrpSpPr/>
          <p:nvPr/>
        </p:nvGrpSpPr>
        <p:grpSpPr>
          <a:xfrm>
            <a:off x="5427476" y="4911038"/>
            <a:ext cx="568325" cy="566738"/>
            <a:chOff x="2498725" y="5334391"/>
            <a:chExt cx="568325" cy="566738"/>
          </a:xfrm>
        </p:grpSpPr>
        <p:sp>
          <p:nvSpPr>
            <p:cNvPr id="60" name="Freeform 88">
              <a:extLst>
                <a:ext uri="{FF2B5EF4-FFF2-40B4-BE49-F238E27FC236}">
                  <a16:creationId xmlns:a16="http://schemas.microsoft.com/office/drawing/2014/main" id="{C09F5929-68C8-AAB2-8B64-E64EF8DD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89">
              <a:extLst>
                <a:ext uri="{FF2B5EF4-FFF2-40B4-BE49-F238E27FC236}">
                  <a16:creationId xmlns:a16="http://schemas.microsoft.com/office/drawing/2014/main" id="{81218A15-4564-2E5C-494A-77E4A9011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90">
              <a:extLst>
                <a:ext uri="{FF2B5EF4-FFF2-40B4-BE49-F238E27FC236}">
                  <a16:creationId xmlns:a16="http://schemas.microsoft.com/office/drawing/2014/main" id="{F86E53F5-2279-FDBB-3445-ACE544CC4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91">
              <a:extLst>
                <a:ext uri="{FF2B5EF4-FFF2-40B4-BE49-F238E27FC236}">
                  <a16:creationId xmlns:a16="http://schemas.microsoft.com/office/drawing/2014/main" id="{E89818FA-7EF1-0A0F-9E9B-2CBA1476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92">
              <a:extLst>
                <a:ext uri="{FF2B5EF4-FFF2-40B4-BE49-F238E27FC236}">
                  <a16:creationId xmlns:a16="http://schemas.microsoft.com/office/drawing/2014/main" id="{C4B01AAB-52CB-0738-12AF-F3D33FFC8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93">
              <a:extLst>
                <a:ext uri="{FF2B5EF4-FFF2-40B4-BE49-F238E27FC236}">
                  <a16:creationId xmlns:a16="http://schemas.microsoft.com/office/drawing/2014/main" id="{9AFAC464-088D-0AF7-E13C-198F3C89E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6" name="Group 8">
            <a:extLst>
              <a:ext uri="{FF2B5EF4-FFF2-40B4-BE49-F238E27FC236}">
                <a16:creationId xmlns:a16="http://schemas.microsoft.com/office/drawing/2014/main" id="{C4D20CDA-9BF9-DCD7-830B-4B54FD9A18F1}"/>
              </a:ext>
            </a:extLst>
          </p:cNvPr>
          <p:cNvGrpSpPr/>
          <p:nvPr/>
        </p:nvGrpSpPr>
        <p:grpSpPr>
          <a:xfrm>
            <a:off x="4086039" y="2690125"/>
            <a:ext cx="584200" cy="587375"/>
            <a:chOff x="1157288" y="3113478"/>
            <a:chExt cx="584200" cy="587375"/>
          </a:xfrm>
        </p:grpSpPr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59F7052B-5B75-8C4B-1712-DD28351C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6671891A-351F-D227-9B86-AC09DD495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944C2D56-A5C6-9121-E971-8914ABA28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B436F0E2-F4DD-F1A0-77A8-8DCED8134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96">
              <a:extLst>
                <a:ext uri="{FF2B5EF4-FFF2-40B4-BE49-F238E27FC236}">
                  <a16:creationId xmlns:a16="http://schemas.microsoft.com/office/drawing/2014/main" id="{D0774F4B-6C76-CD5B-3527-BE056B540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97">
              <a:extLst>
                <a:ext uri="{FF2B5EF4-FFF2-40B4-BE49-F238E27FC236}">
                  <a16:creationId xmlns:a16="http://schemas.microsoft.com/office/drawing/2014/main" id="{2A89B8F1-5349-7257-B63F-3A0E55ED9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Group 7">
            <a:extLst>
              <a:ext uri="{FF2B5EF4-FFF2-40B4-BE49-F238E27FC236}">
                <a16:creationId xmlns:a16="http://schemas.microsoft.com/office/drawing/2014/main" id="{6AE09548-FC05-C3A2-0C3A-749527ED9F98}"/>
              </a:ext>
            </a:extLst>
          </p:cNvPr>
          <p:cNvGrpSpPr/>
          <p:nvPr/>
        </p:nvGrpSpPr>
        <p:grpSpPr>
          <a:xfrm>
            <a:off x="4090801" y="4156975"/>
            <a:ext cx="569913" cy="568325"/>
            <a:chOff x="1162050" y="4580328"/>
            <a:chExt cx="569913" cy="568325"/>
          </a:xfrm>
        </p:grpSpPr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AD61C862-B5A0-0A7C-FCBF-8AC467207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18423274-BB23-32B7-2AC2-54AECCFF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A3167805-F017-0A8F-2B7C-1BB31C8F7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8741077F-0E27-E39E-1523-62349D09E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100">
              <a:extLst>
                <a:ext uri="{FF2B5EF4-FFF2-40B4-BE49-F238E27FC236}">
                  <a16:creationId xmlns:a16="http://schemas.microsoft.com/office/drawing/2014/main" id="{E556182A-5031-3123-4268-CA551F429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101">
              <a:extLst>
                <a:ext uri="{FF2B5EF4-FFF2-40B4-BE49-F238E27FC236}">
                  <a16:creationId xmlns:a16="http://schemas.microsoft.com/office/drawing/2014/main" id="{5F1BACDE-5365-9B20-E6E1-592A457AD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0" name="Oval 107">
            <a:extLst>
              <a:ext uri="{FF2B5EF4-FFF2-40B4-BE49-F238E27FC236}">
                <a16:creationId xmlns:a16="http://schemas.microsoft.com/office/drawing/2014/main" id="{8672364E-A9C3-9B56-48A6-C75FCD018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076" y="3618813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Oval 108">
            <a:extLst>
              <a:ext uri="{FF2B5EF4-FFF2-40B4-BE49-F238E27FC236}">
                <a16:creationId xmlns:a16="http://schemas.microsoft.com/office/drawing/2014/main" id="{C3247E72-FC83-52EF-46EC-A7EB2EFEF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814" y="3680725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109">
            <a:extLst>
              <a:ext uri="{FF2B5EF4-FFF2-40B4-BE49-F238E27FC236}">
                <a16:creationId xmlns:a16="http://schemas.microsoft.com/office/drawing/2014/main" id="{79513B0C-200B-7896-7202-5C2329A53255}"/>
              </a:ext>
            </a:extLst>
          </p:cNvPr>
          <p:cNvSpPr>
            <a:spLocks/>
          </p:cNvSpPr>
          <p:nvPr/>
        </p:nvSpPr>
        <p:spPr bwMode="auto">
          <a:xfrm>
            <a:off x="4736914" y="878788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110">
            <a:extLst>
              <a:ext uri="{FF2B5EF4-FFF2-40B4-BE49-F238E27FC236}">
                <a16:creationId xmlns:a16="http://schemas.microsoft.com/office/drawing/2014/main" id="{FC5EB5A7-2FEC-34B0-EA8D-4656BD20D662}"/>
              </a:ext>
            </a:extLst>
          </p:cNvPr>
          <p:cNvSpPr>
            <a:spLocks/>
          </p:cNvSpPr>
          <p:nvPr/>
        </p:nvSpPr>
        <p:spPr bwMode="auto">
          <a:xfrm>
            <a:off x="4892489" y="794650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111">
            <a:extLst>
              <a:ext uri="{FF2B5EF4-FFF2-40B4-BE49-F238E27FC236}">
                <a16:creationId xmlns:a16="http://schemas.microsoft.com/office/drawing/2014/main" id="{1E9E68D6-E45A-3979-AC2A-F4A4D09CDA5F}"/>
              </a:ext>
            </a:extLst>
          </p:cNvPr>
          <p:cNvSpPr>
            <a:spLocks/>
          </p:cNvSpPr>
          <p:nvPr/>
        </p:nvSpPr>
        <p:spPr bwMode="auto">
          <a:xfrm>
            <a:off x="2958914" y="1782075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112">
            <a:extLst>
              <a:ext uri="{FF2B5EF4-FFF2-40B4-BE49-F238E27FC236}">
                <a16:creationId xmlns:a16="http://schemas.microsoft.com/office/drawing/2014/main" id="{F0E50EE2-8415-D489-8E49-F3FEBA6A5840}"/>
              </a:ext>
            </a:extLst>
          </p:cNvPr>
          <p:cNvSpPr>
            <a:spLocks/>
          </p:cNvSpPr>
          <p:nvPr/>
        </p:nvSpPr>
        <p:spPr bwMode="auto">
          <a:xfrm>
            <a:off x="2823976" y="1897963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113">
            <a:extLst>
              <a:ext uri="{FF2B5EF4-FFF2-40B4-BE49-F238E27FC236}">
                <a16:creationId xmlns:a16="http://schemas.microsoft.com/office/drawing/2014/main" id="{E8340F0E-4522-16F1-87CD-811B4D38F04F}"/>
              </a:ext>
            </a:extLst>
          </p:cNvPr>
          <p:cNvSpPr>
            <a:spLocks/>
          </p:cNvSpPr>
          <p:nvPr/>
        </p:nvSpPr>
        <p:spPr bwMode="auto">
          <a:xfrm>
            <a:off x="6268851" y="835925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114">
            <a:extLst>
              <a:ext uri="{FF2B5EF4-FFF2-40B4-BE49-F238E27FC236}">
                <a16:creationId xmlns:a16="http://schemas.microsoft.com/office/drawing/2014/main" id="{9F29279E-CA3B-D893-C4C7-582D02691A25}"/>
              </a:ext>
            </a:extLst>
          </p:cNvPr>
          <p:cNvSpPr>
            <a:spLocks/>
          </p:cNvSpPr>
          <p:nvPr/>
        </p:nvSpPr>
        <p:spPr bwMode="auto">
          <a:xfrm>
            <a:off x="6113276" y="753375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115">
            <a:extLst>
              <a:ext uri="{FF2B5EF4-FFF2-40B4-BE49-F238E27FC236}">
                <a16:creationId xmlns:a16="http://schemas.microsoft.com/office/drawing/2014/main" id="{30499097-1A8F-D0D7-ABF2-11530D340E96}"/>
              </a:ext>
            </a:extLst>
          </p:cNvPr>
          <p:cNvSpPr>
            <a:spLocks/>
          </p:cNvSpPr>
          <p:nvPr/>
        </p:nvSpPr>
        <p:spPr bwMode="auto">
          <a:xfrm>
            <a:off x="6375214" y="948638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116">
            <a:extLst>
              <a:ext uri="{FF2B5EF4-FFF2-40B4-BE49-F238E27FC236}">
                <a16:creationId xmlns:a16="http://schemas.microsoft.com/office/drawing/2014/main" id="{C6337E2A-59BF-33E3-3949-53531D0A699B}"/>
              </a:ext>
            </a:extLst>
          </p:cNvPr>
          <p:cNvSpPr>
            <a:spLocks/>
          </p:cNvSpPr>
          <p:nvPr/>
        </p:nvSpPr>
        <p:spPr bwMode="auto">
          <a:xfrm>
            <a:off x="7702364" y="2237688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117">
            <a:extLst>
              <a:ext uri="{FF2B5EF4-FFF2-40B4-BE49-F238E27FC236}">
                <a16:creationId xmlns:a16="http://schemas.microsoft.com/office/drawing/2014/main" id="{E7AA51B2-FCA3-9C43-5D2A-7D40D380F382}"/>
              </a:ext>
            </a:extLst>
          </p:cNvPr>
          <p:cNvSpPr>
            <a:spLocks/>
          </p:cNvSpPr>
          <p:nvPr/>
        </p:nvSpPr>
        <p:spPr bwMode="auto">
          <a:xfrm>
            <a:off x="7424551" y="1188350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1" name="times up">
            <a:extLst>
              <a:ext uri="{FF2B5EF4-FFF2-40B4-BE49-F238E27FC236}">
                <a16:creationId xmlns:a16="http://schemas.microsoft.com/office/drawing/2014/main" id="{7B2056E7-AFDA-1388-D5DF-82A1B5681C24}"/>
              </a:ext>
            </a:extLst>
          </p:cNvPr>
          <p:cNvGrpSpPr/>
          <p:nvPr/>
        </p:nvGrpSpPr>
        <p:grpSpPr>
          <a:xfrm>
            <a:off x="8572128" y="3270033"/>
            <a:ext cx="2636838" cy="810673"/>
            <a:chOff x="4321176" y="175148"/>
            <a:chExt cx="2636838" cy="810673"/>
          </a:xfrm>
        </p:grpSpPr>
        <p:sp>
          <p:nvSpPr>
            <p:cNvPr id="92" name="Rounded Rectangle 123">
              <a:extLst>
                <a:ext uri="{FF2B5EF4-FFF2-40B4-BE49-F238E27FC236}">
                  <a16:creationId xmlns:a16="http://schemas.microsoft.com/office/drawing/2014/main" id="{293654A8-05AB-F496-4FD2-CE32C024A950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ounded Rectangle 124">
              <a:extLst>
                <a:ext uri="{FF2B5EF4-FFF2-40B4-BE49-F238E27FC236}">
                  <a16:creationId xmlns:a16="http://schemas.microsoft.com/office/drawing/2014/main" id="{23D03C53-C702-9AAB-9D04-E0F75F7C10D2}"/>
                </a:ext>
              </a:extLst>
            </p:cNvPr>
            <p:cNvSpPr/>
            <p:nvPr/>
          </p:nvSpPr>
          <p:spPr>
            <a:xfrm>
              <a:off x="4321176" y="175148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Hết</a:t>
              </a:r>
              <a:r>
                <a:rPr lang="en-GB" sz="40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GB" sz="40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giờ</a:t>
              </a:r>
              <a:endParaRPr lang="en-GB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5" name="Hình ảnh 94">
            <a:extLst>
              <a:ext uri="{FF2B5EF4-FFF2-40B4-BE49-F238E27FC236}">
                <a16:creationId xmlns:a16="http://schemas.microsoft.com/office/drawing/2014/main" id="{22CC4BA6-F4AD-03B9-C0F3-790154069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482" y1="59752" x2="52837" y2="66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157" y="51154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0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58FDB60-DFED-3C57-D285-934FA3F18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575D46-6FCF-91D1-A0F5-2FDCC133AE66}"/>
              </a:ext>
            </a:extLst>
          </p:cNvPr>
          <p:cNvSpPr txBox="1"/>
          <p:nvPr/>
        </p:nvSpPr>
        <p:spPr>
          <a:xfrm>
            <a:off x="3650401" y="1447800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05623E2-710E-2213-629B-C10B5E7E1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702531" y="3429000"/>
            <a:ext cx="19950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10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-16191" y="1038284"/>
            <a:ext cx="5919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1)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3)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gội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4)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603C554-851B-23B9-5D76-ABB7F1D66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t="13393" r="10235" b="2050"/>
          <a:stretch/>
        </p:blipFill>
        <p:spPr>
          <a:xfrm>
            <a:off x="5791199" y="292453"/>
            <a:ext cx="6400801" cy="6263282"/>
          </a:xfrm>
          <a:prstGeom prst="roundRect">
            <a:avLst>
              <a:gd name="adj" fmla="val 5662"/>
            </a:avLst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0E6D323-3663-B665-0A13-2FC3B87F5552}"/>
              </a:ext>
            </a:extLst>
          </p:cNvPr>
          <p:cNvSpPr txBox="1"/>
          <p:nvPr/>
        </p:nvSpPr>
        <p:spPr>
          <a:xfrm>
            <a:off x="176406" y="4742498"/>
            <a:ext cx="5614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9678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BDDA2DDB-7999-C213-679D-3D87D361EF9E}"/>
              </a:ext>
            </a:extLst>
          </p:cNvPr>
          <p:cNvSpPr/>
          <p:nvPr/>
        </p:nvSpPr>
        <p:spPr>
          <a:xfrm>
            <a:off x="4343400" y="1371600"/>
            <a:ext cx="7296255" cy="4114800"/>
          </a:xfrm>
          <a:prstGeom prst="wedgeRoundRectCallout">
            <a:avLst>
              <a:gd name="adj1" fmla="val -66689"/>
              <a:gd name="adj2" fmla="val -830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F8A283C-155B-5CB6-B167-299736BC4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228600"/>
            <a:ext cx="6858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4629B6-FD73-EFCE-6F56-13D49570221A}"/>
              </a:ext>
            </a:extLst>
          </p:cNvPr>
          <p:cNvSpPr txBox="1"/>
          <p:nvPr/>
        </p:nvSpPr>
        <p:spPr>
          <a:xfrm>
            <a:off x="4370175" y="1562399"/>
            <a:ext cx="7269480" cy="300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1000"/>
              </a:lnSpc>
            </a:pP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1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tức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giận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căng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ngơi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22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B803944-849F-333B-E274-2B7317383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29E676E-C196-E2A7-7B4F-EBEC15F0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90933" l="9752" r="89894">
                        <a14:foregroundMark x1="75177" y1="14508" x2="75177" y2="14508"/>
                        <a14:foregroundMark x1="78546" y1="23057" x2="78546" y2="23057"/>
                        <a14:foregroundMark x1="40248" y1="89378" x2="40248" y2="89378"/>
                        <a14:foregroundMark x1="40248" y1="86399" x2="39716" y2="87953"/>
                        <a14:foregroundMark x1="38475" y1="88731" x2="38475" y2="88731"/>
                        <a14:foregroundMark x1="44504" y1="90415" x2="44504" y2="90415"/>
                        <a14:foregroundMark x1="51241" y1="90026" x2="51241" y2="90026"/>
                        <a14:foregroundMark x1="49113" y1="90933" x2="54610" y2="90933"/>
                        <a14:foregroundMark x1="46631" y1="90933" x2="46631" y2="90933"/>
                        <a14:foregroundMark x1="56738" y1="89767" x2="57979" y2="89767"/>
                        <a14:foregroundMark x1="63121" y1="87306" x2="63121" y2="87306"/>
                        <a14:foregroundMark x1="60638" y1="86269" x2="62411" y2="87565"/>
                        <a14:foregroundMark x1="59043" y1="90026" x2="62234" y2="88860"/>
                        <a14:foregroundMark x1="37234" y1="87953" x2="37234" y2="87953"/>
                        <a14:foregroundMark x1="35638" y1="87824" x2="35638" y2="87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39" y="2529376"/>
            <a:ext cx="3162362" cy="432862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ECBFF25-01D9-9431-9F1E-59090B1B4329}"/>
              </a:ext>
            </a:extLst>
          </p:cNvPr>
          <p:cNvSpPr txBox="1"/>
          <p:nvPr/>
        </p:nvSpPr>
        <p:spPr>
          <a:xfrm>
            <a:off x="3886200" y="1524000"/>
            <a:ext cx="50385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Billo" panose="00000400000000000000" pitchFamily="2" charset="0"/>
              </a:rPr>
              <a:t>dụng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82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8C31A62B-202B-8653-85CD-26A00D504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489" y1="37589" x2="40957" y2="42199"/>
                        <a14:foregroundMark x1="57801" y1="38298" x2="56206" y2="43794"/>
                        <a14:foregroundMark x1="50177" y1="55496" x2="47340" y2="61170"/>
                        <a14:foregroundMark x1="59929" y1="9929" x2="59929" y2="9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" y="1905000"/>
            <a:ext cx="5315736" cy="531573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BBC13D7-8335-C3D6-F0A7-32E730C253A2}"/>
              </a:ext>
            </a:extLst>
          </p:cNvPr>
          <p:cNvSpPr txBox="1"/>
          <p:nvPr/>
        </p:nvSpPr>
        <p:spPr>
          <a:xfrm>
            <a:off x="2740332" y="762000"/>
            <a:ext cx="9299268" cy="377975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Kể thêm một số việc làm để bảo vệ cơ quan tuần hoàn.</a:t>
            </a:r>
          </a:p>
          <a:p>
            <a:r>
              <a:rPr lang="en-US" sz="36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Em đã thực hiện những việc làm nào để bảo vệ co quan tuần hoàn?</a:t>
            </a:r>
          </a:p>
          <a:p>
            <a:r>
              <a:rPr lang="en-US" sz="36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3. Em cần thay đổi thói quen nào để bảo vệ cơ quan tuần hoàn?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DE9A1E3-5C7E-A9CE-AD0E-C8081AE57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4191000"/>
            <a:ext cx="3352800" cy="29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09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5E43F05-50B3-7E05-C92F-3EB18C521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575D46-6FCF-91D1-A0F5-2FDCC133AE66}"/>
              </a:ext>
            </a:extLst>
          </p:cNvPr>
          <p:cNvSpPr txBox="1"/>
          <p:nvPr/>
        </p:nvSpPr>
        <p:spPr>
          <a:xfrm>
            <a:off x="3690158" y="1447800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05623E2-710E-2213-629B-C10B5E7E1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702531" y="3429000"/>
            <a:ext cx="19950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28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2E5A52F-52BB-BE76-028D-A5619471B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489" y1="37589" x2="40957" y2="42199"/>
                        <a14:foregroundMark x1="57801" y1="38298" x2="56206" y2="43794"/>
                        <a14:foregroundMark x1="50177" y1="55496" x2="47340" y2="61170"/>
                        <a14:foregroundMark x1="59929" y1="9929" x2="59929" y2="9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" y="362736"/>
            <a:ext cx="6858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37AB517-A272-C848-F8A9-E76847F40F52}"/>
              </a:ext>
            </a:extLst>
          </p:cNvPr>
          <p:cNvSpPr txBox="1"/>
          <p:nvPr/>
        </p:nvSpPr>
        <p:spPr>
          <a:xfrm>
            <a:off x="3886200" y="762000"/>
            <a:ext cx="8077200" cy="132802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928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D364ED-DFCB-73FF-A3C5-C158A23F7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3657600" y="1981200"/>
            <a:ext cx="5532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dirty="0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dirty="0">
              <a:ln w="34925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42" y="262447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2E5A52F-52BB-BE76-028D-A5619471B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489" y1="37589" x2="40957" y2="42199"/>
                        <a14:foregroundMark x1="57801" y1="38298" x2="56206" y2="43794"/>
                        <a14:foregroundMark x1="50177" y1="55496" x2="47340" y2="61170"/>
                        <a14:foregroundMark x1="59929" y1="9929" x2="59929" y2="9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" y="362736"/>
            <a:ext cx="6858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37AB517-A272-C848-F8A9-E76847F40F52}"/>
              </a:ext>
            </a:extLst>
          </p:cNvPr>
          <p:cNvSpPr txBox="1"/>
          <p:nvPr/>
        </p:nvSpPr>
        <p:spPr>
          <a:xfrm>
            <a:off x="3657600" y="762001"/>
            <a:ext cx="8503920" cy="1328022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7396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2E5A52F-52BB-BE76-028D-A5619471B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489" y1="37589" x2="40957" y2="42199"/>
                        <a14:foregroundMark x1="57801" y1="38298" x2="56206" y2="43794"/>
                        <a14:foregroundMark x1="50177" y1="55496" x2="47340" y2="61170"/>
                        <a14:foregroundMark x1="59929" y1="9929" x2="59929" y2="9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" y="362736"/>
            <a:ext cx="6858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37AB517-A272-C848-F8A9-E76847F40F52}"/>
              </a:ext>
            </a:extLst>
          </p:cNvPr>
          <p:cNvSpPr txBox="1"/>
          <p:nvPr/>
        </p:nvSpPr>
        <p:spPr>
          <a:xfrm>
            <a:off x="3474720" y="762000"/>
            <a:ext cx="8686800" cy="1328023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thói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quen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6799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C215BAC-C646-0BAE-D809-98F6D644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89894" l="9043" r="89894">
                        <a14:foregroundMark x1="9043" y1="28369" x2="9043" y2="28369"/>
                        <a14:foregroundMark x1="89716" y1="42021" x2="89894" y2="48050"/>
                        <a14:foregroundMark x1="9220" y1="16489" x2="12411" y2="19681"/>
                        <a14:foregroundMark x1="13298" y1="19858" x2="9752" y2="1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47800"/>
            <a:ext cx="11353800" cy="95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90C508-B709-DFCF-5254-08995DC6DBBD}"/>
              </a:ext>
            </a:extLst>
          </p:cNvPr>
          <p:cNvSpPr txBox="1"/>
          <p:nvPr/>
        </p:nvSpPr>
        <p:spPr>
          <a:xfrm>
            <a:off x="3886200" y="20574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spc="-1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0875166-4317-0713-0105-8B6AE117A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8889" r="32222" b="11111"/>
          <a:stretch/>
        </p:blipFill>
        <p:spPr>
          <a:xfrm>
            <a:off x="0" y="1371600"/>
            <a:ext cx="3352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6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906961EB-2183-11E7-6B72-113E5A743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F153776-2F32-1D6A-82E1-E59C79A7C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07141"/>
            <a:ext cx="3657600" cy="54604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AA98BB-3531-2C19-4DA4-C2DA54D29BC2}"/>
              </a:ext>
            </a:extLst>
          </p:cNvPr>
          <p:cNvSpPr txBox="1"/>
          <p:nvPr/>
        </p:nvSpPr>
        <p:spPr>
          <a:xfrm>
            <a:off x="4876800" y="1219200"/>
            <a:ext cx="3775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E8D9AF6-7FE8-0CC3-5747-8FCC1CF7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F34F315-A2F4-89E6-9FED-00337078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12720"/>
            <a:ext cx="4114800" cy="41148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0BA793-2351-9F2C-6FB4-844EB0719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49562"/>
            <a:ext cx="4508438" cy="450843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73BB693-1A77-8FFF-A591-89E98AD2A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162" y="149213"/>
            <a:ext cx="1029703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3C10406-884D-09D0-910A-3CFBD08C5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3896139" y="1610140"/>
            <a:ext cx="52790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83751"/>
            <a:ext cx="304260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538FFE2-D0EC-A1BB-7F97-9BE864D28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6768" r="9804" b="2474"/>
          <a:stretch/>
        </p:blipFill>
        <p:spPr>
          <a:xfrm>
            <a:off x="6502895" y="470784"/>
            <a:ext cx="5453578" cy="608108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E5205D-2D10-810E-997B-73C4CCEF8C3F}"/>
              </a:ext>
            </a:extLst>
          </p:cNvPr>
          <p:cNvSpPr txBox="1"/>
          <p:nvPr/>
        </p:nvSpPr>
        <p:spPr>
          <a:xfrm>
            <a:off x="6070255" y="0"/>
            <a:ext cx="3614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endParaRPr lang="en-US" sz="2800" b="1" spc="-18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228600" y="710625"/>
            <a:ext cx="6240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AAFE1D9-8127-DAF9-252C-79FAC394DF1C}"/>
              </a:ext>
            </a:extLst>
          </p:cNvPr>
          <p:cNvGrpSpPr/>
          <p:nvPr/>
        </p:nvGrpSpPr>
        <p:grpSpPr>
          <a:xfrm>
            <a:off x="1196007" y="3413760"/>
            <a:ext cx="4899993" cy="3118054"/>
            <a:chOff x="5623235" y="4148161"/>
            <a:chExt cx="4899993" cy="3118054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B7E6EA5-EAAD-8342-4383-19C3F85E3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A8122F73-F109-DEE1-FF80-1FDBCE15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0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316016D-64FC-3D04-5654-C7B97B453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3657600" y="1371600"/>
            <a:ext cx="6172200" cy="22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943600" y="3352800"/>
            <a:ext cx="2134985" cy="36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538FFE2-D0EC-A1BB-7F97-9BE864D28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6768" r="9804" b="2474"/>
          <a:stretch/>
        </p:blipFill>
        <p:spPr>
          <a:xfrm>
            <a:off x="6502895" y="470784"/>
            <a:ext cx="5453578" cy="608108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E5205D-2D10-810E-997B-73C4CCEF8C3F}"/>
              </a:ext>
            </a:extLst>
          </p:cNvPr>
          <p:cNvSpPr txBox="1"/>
          <p:nvPr/>
        </p:nvSpPr>
        <p:spPr>
          <a:xfrm>
            <a:off x="7422618" y="-16019"/>
            <a:ext cx="3614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endParaRPr lang="en-US" sz="2800" b="1" spc="-18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D3DBC42-B207-759C-D799-38A79840FEA7}"/>
              </a:ext>
            </a:extLst>
          </p:cNvPr>
          <p:cNvSpPr txBox="1"/>
          <p:nvPr/>
        </p:nvSpPr>
        <p:spPr>
          <a:xfrm>
            <a:off x="235527" y="1295400"/>
            <a:ext cx="62405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1);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thoải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4).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thoải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479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538FFE2-D0EC-A1BB-7F97-9BE864D28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6768" r="9804" b="2474"/>
          <a:stretch/>
        </p:blipFill>
        <p:spPr>
          <a:xfrm>
            <a:off x="6502895" y="470784"/>
            <a:ext cx="5453578" cy="608108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E5205D-2D10-810E-997B-73C4CCEF8C3F}"/>
              </a:ext>
            </a:extLst>
          </p:cNvPr>
          <p:cNvSpPr txBox="1"/>
          <p:nvPr/>
        </p:nvSpPr>
        <p:spPr>
          <a:xfrm>
            <a:off x="7422618" y="-29176"/>
            <a:ext cx="3614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endParaRPr lang="en-US" sz="2800" b="1" spc="-18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D3DBC42-B207-759C-D799-38A79840FEA7}"/>
              </a:ext>
            </a:extLst>
          </p:cNvPr>
          <p:cNvSpPr txBox="1"/>
          <p:nvPr/>
        </p:nvSpPr>
        <p:spPr>
          <a:xfrm>
            <a:off x="103037" y="1447800"/>
            <a:ext cx="63998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2); lo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3).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tim.</a:t>
            </a: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73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538FFE2-D0EC-A1BB-7F97-9BE864D28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6768" r="9804" b="2474"/>
          <a:stretch/>
        </p:blipFill>
        <p:spPr>
          <a:xfrm>
            <a:off x="6502895" y="470784"/>
            <a:ext cx="5453578" cy="608108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E5205D-2D10-810E-997B-73C4CCEF8C3F}"/>
              </a:ext>
            </a:extLst>
          </p:cNvPr>
          <p:cNvSpPr txBox="1"/>
          <p:nvPr/>
        </p:nvSpPr>
        <p:spPr>
          <a:xfrm>
            <a:off x="7422618" y="7127"/>
            <a:ext cx="3614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2800" b="1" spc="-18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spc="-18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hoàn</a:t>
            </a:r>
            <a:endParaRPr lang="en-US" sz="2800" b="1" spc="-18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5FAC316D-03D4-5743-7051-B97C893501C9}"/>
              </a:ext>
            </a:extLst>
          </p:cNvPr>
          <p:cNvGrpSpPr/>
          <p:nvPr/>
        </p:nvGrpSpPr>
        <p:grpSpPr>
          <a:xfrm>
            <a:off x="381000" y="914400"/>
            <a:ext cx="5536855" cy="1384995"/>
            <a:chOff x="1001908" y="7167065"/>
            <a:chExt cx="5864570" cy="1384995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9D05D8F-1010-306A-E6B8-2D386BD2A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1265"/>
            <a:stretch/>
          </p:blipFill>
          <p:spPr>
            <a:xfrm>
              <a:off x="1001908" y="7215547"/>
              <a:ext cx="676314" cy="857143"/>
            </a:xfrm>
            <a:prstGeom prst="rect">
              <a:avLst/>
            </a:prstGeom>
          </p:spPr>
        </p:pic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69438AAC-85ED-AD18-E2DB-F57C8FC3C835}"/>
                </a:ext>
              </a:extLst>
            </p:cNvPr>
            <p:cNvSpPr txBox="1"/>
            <p:nvPr/>
          </p:nvSpPr>
          <p:spPr>
            <a:xfrm>
              <a:off x="1636386" y="7167065"/>
              <a:ext cx="52300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thêm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trạng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thái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xúc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hại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cơ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tuần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hoàn</a:t>
              </a:r>
              <a:r>
                <a:rPr lang="en-US" sz="28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49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0875166-4317-0713-0105-8B6AE117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0"/>
            <a:ext cx="6858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C215BAC-C646-0BAE-D809-98F6D644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89894" l="9043" r="89894">
                        <a14:foregroundMark x1="9043" y1="28369" x2="9043" y2="28369"/>
                        <a14:foregroundMark x1="89716" y1="42021" x2="89894" y2="48050"/>
                        <a14:foregroundMark x1="9220" y1="16489" x2="12411" y2="19681"/>
                        <a14:foregroundMark x1="13298" y1="19858" x2="9752" y2="1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71" y="-946577"/>
            <a:ext cx="8610600" cy="72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90C508-B709-DFCF-5254-08995DC6DBBD}"/>
              </a:ext>
            </a:extLst>
          </p:cNvPr>
          <p:cNvSpPr txBox="1"/>
          <p:nvPr/>
        </p:nvSpPr>
        <p:spPr>
          <a:xfrm>
            <a:off x="4572000" y="1600200"/>
            <a:ext cx="53454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endParaRPr lang="en-US" sz="4400" spc="-1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4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4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-16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spc="-16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6000" spc="-16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04DCF88-7BBE-D4D9-CD63-1A12DCAE24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6567" r="43344" b="16670"/>
          <a:stretch/>
        </p:blipFill>
        <p:spPr>
          <a:xfrm>
            <a:off x="7924800" y="3048000"/>
            <a:ext cx="3733800" cy="37121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77612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527</Words>
  <Application>Microsoft Office PowerPoint</Application>
  <PresentationFormat>Widescreen</PresentationFormat>
  <Paragraphs>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Raleway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Windows 11</cp:lastModifiedBy>
  <cp:revision>5</cp:revision>
  <dcterms:created xsi:type="dcterms:W3CDTF">2023-03-05T04:58:56Z</dcterms:created>
  <dcterms:modified xsi:type="dcterms:W3CDTF">2024-03-01T07:35:19Z</dcterms:modified>
</cp:coreProperties>
</file>