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81" r:id="rId8"/>
    <p:sldId id="282" r:id="rId9"/>
    <p:sldId id="263" r:id="rId10"/>
    <p:sldId id="268" r:id="rId11"/>
    <p:sldId id="277" r:id="rId12"/>
    <p:sldId id="279" r:id="rId13"/>
    <p:sldId id="266" r:id="rId14"/>
    <p:sldId id="284" r:id="rId15"/>
    <p:sldId id="267" r:id="rId16"/>
    <p:sldId id="285" r:id="rId17"/>
    <p:sldId id="286" r:id="rId18"/>
    <p:sldId id="287" r:id="rId19"/>
    <p:sldId id="288" r:id="rId20"/>
    <p:sldId id="289" r:id="rId21"/>
    <p:sldId id="273" r:id="rId22"/>
    <p:sldId id="274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A446-4C9D-A4B1-756A-31FBD294A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0B5AA-B194-5EE6-4C2A-B5597637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303CA-6EC4-A8F3-698F-57E280D2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00C62-37AC-F110-831F-F6D4B3ED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43D8A-5A6A-8E58-01C1-602E1CF9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51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21F5-7AB9-67B5-9888-EB36730B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3E1BD-6228-389C-26EF-96FD33D35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2409D-DD21-D042-F851-F94B51F3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DC2AC-5D82-EF1C-1F82-821F979A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18EA9-8499-E613-9424-C7ADAC5D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983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523E2-BEE9-801D-4C2D-C4CD19266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54CF2-5F0F-C020-4D48-086C9430D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13E53-B0E9-4A14-B747-6F6F3952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8208D-3F8B-FD79-B80E-A1D3DECC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5A21E-4F7C-BA63-C5AA-92863674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82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3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8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11868" y="1240972"/>
            <a:ext cx="9178027" cy="3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8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61072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92B8-936A-4302-F1FC-E698B0A7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3D218-7D01-9941-0C54-2E3D84EF6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67E8C-F8BE-1753-D19E-E14E7A57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AD676-514D-1E9B-20BC-2E04EAE0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400E-EC82-7933-A09F-0825E30F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85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3D4C-783F-6DF9-5BC2-8B8DB9DC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10D1A-77EF-B0A1-D830-8D9604907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7EE03-4C9A-3BA1-0760-A2AF2009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927BC-034C-38CC-F874-90C8C2B7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63A49-F612-A5E9-F33C-6B210403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485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02FD-A0D5-BDB8-14E9-79CE3A99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FEB1-83D3-F24C-2B49-59C375843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93369-8603-9B79-A35A-B5C70F93E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B8091-16AE-907C-7339-EF5BF252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69952-5ED4-7589-4AD0-16721FB6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C332-8005-F6EF-E511-A2180BB6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98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2CFA-765C-1F37-5F0F-00CAC827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F4E1B-3DB5-09F6-5601-FC7494C94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3C98B-E819-DF06-9797-59F78103E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8398D-537F-0FC3-5269-D8B789606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B12092-C565-A879-619D-7E5E395CC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A1289-BBCE-3782-D938-CC5A4172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63B5C-5FB2-69F1-5114-63D83929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EA358-BAD1-4C02-696D-B091AA06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21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56BA-CA6F-CFD7-41BB-AD41F0FA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7DF58-CD7C-09FA-8C05-64907869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C7F9A-6A63-80A7-BFE5-41025003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428B7-55D5-3F67-F578-ADF2A87B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00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94C39-2A07-90A8-4997-2CB08454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849B0-1486-419C-EEE4-51ED9307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C6E8E-398C-49DD-DF9B-763B4074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55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5E03-BFBA-7BA7-8520-38B1572D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B904F-B46E-4C5B-9A2E-4277B3287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70C91-45AB-5F19-D5BE-AF48D48A7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7C13E-02EF-F3A5-08FB-C9718B0F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E04B5-DB2B-0890-1734-DFA16786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D136-8D93-FF37-E0AB-825C542B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517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58EB-539B-84FA-B09A-BD023CF6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38BD7-27C6-9B28-47B9-0762A74CB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4C6F4-59AD-6139-872E-A272DBFAD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E258A-90EA-9F07-C241-D5CD936A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C111A-5B37-885E-43C9-5ABF6C94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215ED-B223-70BE-3C5A-6E55A3DF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204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0D3FD-B60E-3CA0-FC2B-D9E07106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E80E2-7A52-2D60-DDEC-7CAEE138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E6A9F-05DE-36B5-1F2B-1D626E565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703F2-4717-438F-804E-967EE11376A1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92D58-3921-0474-89C8-ED746A975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73E5-0BC3-FF98-BCD5-A8BEF265D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247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3.wdp"/><Relationship Id="rId5" Type="http://schemas.openxmlformats.org/officeDocument/2006/relationships/image" Target="../media/image26.png"/><Relationship Id="rId4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control" Target="../activeX/activeX1.xml"/><Relationship Id="rId5" Type="http://schemas.openxmlformats.org/officeDocument/2006/relationships/image" Target="../media/image15.w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2852531" y="4101547"/>
            <a:ext cx="2449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5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25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E84131-B760-190E-E218-77A51C6A33C7}"/>
              </a:ext>
            </a:extLst>
          </p:cNvPr>
          <p:cNvSpPr txBox="1"/>
          <p:nvPr/>
        </p:nvSpPr>
        <p:spPr>
          <a:xfrm>
            <a:off x="455816" y="5400261"/>
            <a:ext cx="7242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C51603F-4F9B-818A-99B2-DAA24E86F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46" y="377183"/>
            <a:ext cx="12191789" cy="610363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29E676E-C196-E2A7-7B4F-EBEC15F0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90933" l="9752" r="89894">
                        <a14:foregroundMark x1="75177" y1="14508" x2="75177" y2="14508"/>
                        <a14:foregroundMark x1="78546" y1="23057" x2="78546" y2="23057"/>
                        <a14:foregroundMark x1="40248" y1="89378" x2="40248" y2="89378"/>
                        <a14:foregroundMark x1="40248" y1="86399" x2="39716" y2="87953"/>
                        <a14:foregroundMark x1="38475" y1="88731" x2="38475" y2="88731"/>
                        <a14:foregroundMark x1="44504" y1="90415" x2="44504" y2="90415"/>
                        <a14:foregroundMark x1="51241" y1="90026" x2="51241" y2="90026"/>
                        <a14:foregroundMark x1="49113" y1="90933" x2="54610" y2="90933"/>
                        <a14:foregroundMark x1="46631" y1="90933" x2="46631" y2="90933"/>
                        <a14:foregroundMark x1="56738" y1="89767" x2="57979" y2="89767"/>
                        <a14:foregroundMark x1="63121" y1="87306" x2="63121" y2="87306"/>
                        <a14:foregroundMark x1="60638" y1="86269" x2="62411" y2="87565"/>
                        <a14:foregroundMark x1="59043" y1="90026" x2="62234" y2="88860"/>
                        <a14:foregroundMark x1="37234" y1="87953" x2="37234" y2="87953"/>
                        <a14:foregroundMark x1="35638" y1="87824" x2="35638" y2="87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82" y="2894349"/>
            <a:ext cx="3205536" cy="438771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ECBFF25-01D9-9431-9F1E-59090B1B4329}"/>
              </a:ext>
            </a:extLst>
          </p:cNvPr>
          <p:cNvSpPr txBox="1"/>
          <p:nvPr/>
        </p:nvSpPr>
        <p:spPr>
          <a:xfrm>
            <a:off x="3773559" y="1779105"/>
            <a:ext cx="51411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77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154939" y="1068434"/>
            <a:ext cx="5386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BB4B3019-A7FF-CC92-2629-03A986CA434C}"/>
              </a:ext>
            </a:extLst>
          </p:cNvPr>
          <p:cNvGrpSpPr/>
          <p:nvPr/>
        </p:nvGrpSpPr>
        <p:grpSpPr>
          <a:xfrm>
            <a:off x="331786" y="3437681"/>
            <a:ext cx="4899993" cy="3118054"/>
            <a:chOff x="5623235" y="4148161"/>
            <a:chExt cx="4899993" cy="31180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BE600DD7-45C0-1A67-CBD3-A321FF49A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3D967EF-70F9-E8BF-1DCB-75C90FF64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07D27FE-4AEA-48BA-AFFC-AD8283D499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t="17863" r="5649" b="2821"/>
          <a:stretch/>
        </p:blipFill>
        <p:spPr>
          <a:xfrm>
            <a:off x="5387157" y="0"/>
            <a:ext cx="6804843" cy="61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28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E4D7246C-D7A8-94B7-368D-6F5CF030AB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28751" y="753375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6513F8-2267-8C20-5C73-55A8D396B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5215F4-86C7-FF02-482C-F94C62AB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4DB1D8-E4BD-2E44-2E14-9DD3762B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63EEC2C-AC4B-79EA-A948-30CF7803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38AC5EC-04B6-CE22-D603-F97CAE3BA12A}"/>
              </a:ext>
            </a:extLst>
          </p:cNvPr>
          <p:cNvSpPr>
            <a:spLocks/>
          </p:cNvSpPr>
          <p:nvPr/>
        </p:nvSpPr>
        <p:spPr bwMode="auto">
          <a:xfrm>
            <a:off x="5427476" y="1210575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7B6D855E-7D65-32A1-BBB3-382ECFE712A3}"/>
              </a:ext>
            </a:extLst>
          </p:cNvPr>
          <p:cNvSpPr>
            <a:spLocks/>
          </p:cNvSpPr>
          <p:nvPr/>
        </p:nvSpPr>
        <p:spPr bwMode="auto">
          <a:xfrm>
            <a:off x="6454589" y="1458225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B0275822-BE6B-BD2C-BBBC-0B2698B11A90}"/>
              </a:ext>
            </a:extLst>
          </p:cNvPr>
          <p:cNvSpPr>
            <a:spLocks/>
          </p:cNvSpPr>
          <p:nvPr/>
        </p:nvSpPr>
        <p:spPr bwMode="auto">
          <a:xfrm>
            <a:off x="3955864" y="1437588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A10DC530-7ED5-D27C-BCF1-58CD20A96C54}"/>
              </a:ext>
            </a:extLst>
          </p:cNvPr>
          <p:cNvSpPr>
            <a:spLocks noEditPoints="1"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69D8B9B6-98F3-A781-48F3-9C3457774C32}"/>
              </a:ext>
            </a:extLst>
          </p:cNvPr>
          <p:cNvSpPr>
            <a:spLocks noEditPoints="1"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FBA5D2F1-884E-C2CA-14BC-688B3A767588}"/>
              </a:ext>
            </a:extLst>
          </p:cNvPr>
          <p:cNvSpPr>
            <a:spLocks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1B616B53-EB04-8071-3C26-C7D535BFBF1D}"/>
              </a:ext>
            </a:extLst>
          </p:cNvPr>
          <p:cNvSpPr>
            <a:spLocks/>
          </p:cNvSpPr>
          <p:nvPr/>
        </p:nvSpPr>
        <p:spPr bwMode="auto">
          <a:xfrm>
            <a:off x="7127689" y="1920188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C85CADC8-D91F-884E-2961-CE62B5FCA4F8}"/>
              </a:ext>
            </a:extLst>
          </p:cNvPr>
          <p:cNvSpPr>
            <a:spLocks/>
          </p:cNvSpPr>
          <p:nvPr/>
        </p:nvSpPr>
        <p:spPr bwMode="auto">
          <a:xfrm>
            <a:off x="6887976" y="1766200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977CB1A4-7099-3FFC-C3E3-A380CEF1C28D}"/>
              </a:ext>
            </a:extLst>
          </p:cNvPr>
          <p:cNvSpPr>
            <a:spLocks/>
          </p:cNvSpPr>
          <p:nvPr/>
        </p:nvSpPr>
        <p:spPr bwMode="auto">
          <a:xfrm>
            <a:off x="3385951" y="926413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F9FA648F-D640-2E2A-0A39-C1D1F218C0D3}"/>
              </a:ext>
            </a:extLst>
          </p:cNvPr>
          <p:cNvSpPr>
            <a:spLocks noEditPoints="1"/>
          </p:cNvSpPr>
          <p:nvPr/>
        </p:nvSpPr>
        <p:spPr bwMode="auto">
          <a:xfrm>
            <a:off x="3601851" y="2129738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6AE56119-F52D-CA64-1C76-C2AD7B52424B}"/>
              </a:ext>
            </a:extLst>
          </p:cNvPr>
          <p:cNvSpPr>
            <a:spLocks/>
          </p:cNvSpPr>
          <p:nvPr/>
        </p:nvSpPr>
        <p:spPr bwMode="auto">
          <a:xfrm>
            <a:off x="3535176" y="1166125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09522BB0-8C13-8E48-2A1E-6F2FF5C40436}"/>
              </a:ext>
            </a:extLst>
          </p:cNvPr>
          <p:cNvSpPr>
            <a:spLocks/>
          </p:cNvSpPr>
          <p:nvPr/>
        </p:nvSpPr>
        <p:spPr bwMode="auto">
          <a:xfrm>
            <a:off x="3997139" y="5204725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E8FC47E1-FCC0-47CD-3684-06E6B1C216D1}"/>
              </a:ext>
            </a:extLst>
          </p:cNvPr>
          <p:cNvSpPr>
            <a:spLocks noEditPoints="1"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430672A-F5D1-0E54-3FAF-315389FA0AEA}"/>
              </a:ext>
            </a:extLst>
          </p:cNvPr>
          <p:cNvSpPr>
            <a:spLocks noEditPoints="1"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7A0BCEFE-5D99-1307-6FB2-6E8E2C72D325}"/>
              </a:ext>
            </a:extLst>
          </p:cNvPr>
          <p:cNvSpPr>
            <a:spLocks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2DB7F75E-E5C3-85BA-D887-66FF2D466940}"/>
              </a:ext>
            </a:extLst>
          </p:cNvPr>
          <p:cNvSpPr>
            <a:spLocks/>
          </p:cNvSpPr>
          <p:nvPr/>
        </p:nvSpPr>
        <p:spPr bwMode="auto">
          <a:xfrm>
            <a:off x="6562539" y="5204725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D554BA73-0B7E-0CEA-51BB-F38B47E1EE72}"/>
              </a:ext>
            </a:extLst>
          </p:cNvPr>
          <p:cNvSpPr>
            <a:spLocks/>
          </p:cNvSpPr>
          <p:nvPr/>
        </p:nvSpPr>
        <p:spPr bwMode="auto">
          <a:xfrm>
            <a:off x="7022914" y="5476188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CA3DD8B3-B819-83B5-33B4-CBF59879C43F}"/>
              </a:ext>
            </a:extLst>
          </p:cNvPr>
          <p:cNvSpPr>
            <a:spLocks/>
          </p:cNvSpPr>
          <p:nvPr/>
        </p:nvSpPr>
        <p:spPr bwMode="auto">
          <a:xfrm>
            <a:off x="7022914" y="5476188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76BCFD26-CE64-AD15-FFD0-32644513DEB7}"/>
              </a:ext>
            </a:extLst>
          </p:cNvPr>
          <p:cNvSpPr>
            <a:spLocks/>
          </p:cNvSpPr>
          <p:nvPr/>
        </p:nvSpPr>
        <p:spPr bwMode="auto">
          <a:xfrm>
            <a:off x="6724464" y="5476188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96179A51-2F40-AB70-0EBC-3FD12E269501}"/>
              </a:ext>
            </a:extLst>
          </p:cNvPr>
          <p:cNvGrpSpPr/>
          <p:nvPr/>
        </p:nvGrpSpPr>
        <p:grpSpPr>
          <a:xfrm rot="1786145">
            <a:off x="3746314" y="1840813"/>
            <a:ext cx="3829050" cy="3830638"/>
            <a:chOff x="817563" y="2264166"/>
            <a:chExt cx="3829050" cy="3830638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97349139-D3E0-7737-21B5-181C89E5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874A9633-E3EB-EC67-A554-D1EE1FA2B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Freeform 29">
            <a:extLst>
              <a:ext uri="{FF2B5EF4-FFF2-40B4-BE49-F238E27FC236}">
                <a16:creationId xmlns:a16="http://schemas.microsoft.com/office/drawing/2014/main" id="{3132F164-0550-0938-C4F5-8DDC9EB8B74D}"/>
              </a:ext>
            </a:extLst>
          </p:cNvPr>
          <p:cNvSpPr>
            <a:spLocks noEditPoints="1"/>
          </p:cNvSpPr>
          <p:nvPr/>
        </p:nvSpPr>
        <p:spPr bwMode="auto">
          <a:xfrm>
            <a:off x="3466914" y="1563000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63DEABA5-D600-6B6A-5817-EF6B3E493256}"/>
              </a:ext>
            </a:extLst>
          </p:cNvPr>
          <p:cNvSpPr>
            <a:spLocks noEditPoints="1"/>
          </p:cNvSpPr>
          <p:nvPr/>
        </p:nvSpPr>
        <p:spPr bwMode="auto">
          <a:xfrm>
            <a:off x="3639951" y="1734450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7B79B623-F5C5-E46C-C576-2450A6ED8627}"/>
              </a:ext>
            </a:extLst>
          </p:cNvPr>
          <p:cNvSpPr>
            <a:spLocks noEditPoints="1"/>
          </p:cNvSpPr>
          <p:nvPr/>
        </p:nvSpPr>
        <p:spPr bwMode="auto">
          <a:xfrm>
            <a:off x="3549464" y="1643963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0D7ED364-B258-BB5D-D64F-87319313DD21}"/>
              </a:ext>
            </a:extLst>
          </p:cNvPr>
          <p:cNvGrpSpPr/>
          <p:nvPr/>
        </p:nvGrpSpPr>
        <p:grpSpPr>
          <a:xfrm>
            <a:off x="5384614" y="1988450"/>
            <a:ext cx="566738" cy="566738"/>
            <a:chOff x="2455863" y="2411803"/>
            <a:chExt cx="566738" cy="56673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D9CD777-81AE-4695-9227-FB3497AD6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C95880D-BD12-A4F0-F74F-B093F9C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4671B0E-9DA9-F546-63E4-120B2A9B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D3250BE-5BD6-129C-AB37-A1DDF0EA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6A9155-7758-2727-5D5D-5D47CC898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E33202C-C6A3-DC67-4390-10B29E969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9" name="Freeform 40">
            <a:extLst>
              <a:ext uri="{FF2B5EF4-FFF2-40B4-BE49-F238E27FC236}">
                <a16:creationId xmlns:a16="http://schemas.microsoft.com/office/drawing/2014/main" id="{350758D8-3804-C5AC-B6A8-9FC91116C8B5}"/>
              </a:ext>
            </a:extLst>
          </p:cNvPr>
          <p:cNvSpPr>
            <a:spLocks noEditPoints="1"/>
          </p:cNvSpPr>
          <p:nvPr/>
        </p:nvSpPr>
        <p:spPr bwMode="auto">
          <a:xfrm>
            <a:off x="6173601" y="2428188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315EB594-B7AE-EB48-2DF3-DB497ADD0AD4}"/>
              </a:ext>
            </a:extLst>
          </p:cNvPr>
          <p:cNvGrpSpPr/>
          <p:nvPr/>
        </p:nvGrpSpPr>
        <p:grpSpPr>
          <a:xfrm>
            <a:off x="6651439" y="2690125"/>
            <a:ext cx="585788" cy="587375"/>
            <a:chOff x="3722688" y="3113478"/>
            <a:chExt cx="585788" cy="587375"/>
          </a:xfrm>
        </p:grpSpPr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E1E478B5-ADFB-D841-5682-1D12A7CD4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52B69E24-E4EB-1A41-8E2C-F86A2185B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829EE2B2-7DE3-6DE7-3D93-AB627AD0C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2AC0B3A9-A4B3-BA91-7650-0E8EE65A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48">
              <a:extLst>
                <a:ext uri="{FF2B5EF4-FFF2-40B4-BE49-F238E27FC236}">
                  <a16:creationId xmlns:a16="http://schemas.microsoft.com/office/drawing/2014/main" id="{2F25D8DC-EB56-9CDD-5EEC-005DF17FE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49">
              <a:extLst>
                <a:ext uri="{FF2B5EF4-FFF2-40B4-BE49-F238E27FC236}">
                  <a16:creationId xmlns:a16="http://schemas.microsoft.com/office/drawing/2014/main" id="{A946095B-8EFF-7377-9411-5B7961E10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7" name="Freeform 52">
            <a:extLst>
              <a:ext uri="{FF2B5EF4-FFF2-40B4-BE49-F238E27FC236}">
                <a16:creationId xmlns:a16="http://schemas.microsoft.com/office/drawing/2014/main" id="{02B38A8E-90C6-41EA-BE4D-E64D91680014}"/>
              </a:ext>
            </a:extLst>
          </p:cNvPr>
          <p:cNvSpPr>
            <a:spLocks noEditPoints="1"/>
          </p:cNvSpPr>
          <p:nvPr/>
        </p:nvSpPr>
        <p:spPr bwMode="auto">
          <a:xfrm>
            <a:off x="6922901" y="3555313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8" name="Group 5">
            <a:extLst>
              <a:ext uri="{FF2B5EF4-FFF2-40B4-BE49-F238E27FC236}">
                <a16:creationId xmlns:a16="http://schemas.microsoft.com/office/drawing/2014/main" id="{019C90BC-24AE-8E55-405D-FB6062B254EF}"/>
              </a:ext>
            </a:extLst>
          </p:cNvPr>
          <p:cNvGrpSpPr/>
          <p:nvPr/>
        </p:nvGrpSpPr>
        <p:grpSpPr>
          <a:xfrm>
            <a:off x="6683189" y="4161738"/>
            <a:ext cx="566738" cy="568325"/>
            <a:chOff x="3754438" y="4585091"/>
            <a:chExt cx="566738" cy="568325"/>
          </a:xfrm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46E36F92-5443-7C84-42C3-51D6CA646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57">
              <a:extLst>
                <a:ext uri="{FF2B5EF4-FFF2-40B4-BE49-F238E27FC236}">
                  <a16:creationId xmlns:a16="http://schemas.microsoft.com/office/drawing/2014/main" id="{274BD128-2DC6-4B3D-0A12-F60B068A4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0698864E-4A4E-3F1D-6A7C-65B1EF82B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761C67B5-1374-D4D7-804F-6728D2C9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1B111418-F4FE-8B2D-93A1-D0D682D4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61">
              <a:extLst>
                <a:ext uri="{FF2B5EF4-FFF2-40B4-BE49-F238E27FC236}">
                  <a16:creationId xmlns:a16="http://schemas.microsoft.com/office/drawing/2014/main" id="{5E104231-2F10-B73F-44BB-824210FA6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5" name="Freeform 64">
            <a:extLst>
              <a:ext uri="{FF2B5EF4-FFF2-40B4-BE49-F238E27FC236}">
                <a16:creationId xmlns:a16="http://schemas.microsoft.com/office/drawing/2014/main" id="{E60BD81E-DCF1-60AF-8001-9566FBA90EC0}"/>
              </a:ext>
            </a:extLst>
          </p:cNvPr>
          <p:cNvSpPr>
            <a:spLocks noEditPoints="1"/>
          </p:cNvSpPr>
          <p:nvPr/>
        </p:nvSpPr>
        <p:spPr bwMode="auto">
          <a:xfrm>
            <a:off x="6210114" y="4903100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70">
            <a:extLst>
              <a:ext uri="{FF2B5EF4-FFF2-40B4-BE49-F238E27FC236}">
                <a16:creationId xmlns:a16="http://schemas.microsoft.com/office/drawing/2014/main" id="{8B68D4EA-E736-6DD7-1A39-C5E79F85C459}"/>
              </a:ext>
            </a:extLst>
          </p:cNvPr>
          <p:cNvSpPr>
            <a:spLocks noEditPoints="1"/>
          </p:cNvSpPr>
          <p:nvPr/>
        </p:nvSpPr>
        <p:spPr bwMode="auto">
          <a:xfrm>
            <a:off x="4692464" y="2436125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78">
            <a:extLst>
              <a:ext uri="{FF2B5EF4-FFF2-40B4-BE49-F238E27FC236}">
                <a16:creationId xmlns:a16="http://schemas.microsoft.com/office/drawing/2014/main" id="{EFAE035B-4B11-B09E-4E14-BD8BAF4D6ECE}"/>
              </a:ext>
            </a:extLst>
          </p:cNvPr>
          <p:cNvSpPr>
            <a:spLocks noEditPoints="1"/>
          </p:cNvSpPr>
          <p:nvPr/>
        </p:nvSpPr>
        <p:spPr bwMode="auto">
          <a:xfrm>
            <a:off x="3941576" y="3709300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86">
            <a:extLst>
              <a:ext uri="{FF2B5EF4-FFF2-40B4-BE49-F238E27FC236}">
                <a16:creationId xmlns:a16="http://schemas.microsoft.com/office/drawing/2014/main" id="{BEA50767-9DC4-D619-6960-DF1BBE0A2F7D}"/>
              </a:ext>
            </a:extLst>
          </p:cNvPr>
          <p:cNvSpPr>
            <a:spLocks noEditPoints="1"/>
          </p:cNvSpPr>
          <p:nvPr/>
        </p:nvSpPr>
        <p:spPr bwMode="auto">
          <a:xfrm>
            <a:off x="4652776" y="4925325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9" name="Group 6">
            <a:extLst>
              <a:ext uri="{FF2B5EF4-FFF2-40B4-BE49-F238E27FC236}">
                <a16:creationId xmlns:a16="http://schemas.microsoft.com/office/drawing/2014/main" id="{A44BCAEA-66EB-88C6-AAEC-5F71AF8B3A0C}"/>
              </a:ext>
            </a:extLst>
          </p:cNvPr>
          <p:cNvGrpSpPr/>
          <p:nvPr/>
        </p:nvGrpSpPr>
        <p:grpSpPr>
          <a:xfrm>
            <a:off x="5427476" y="4911038"/>
            <a:ext cx="568325" cy="566738"/>
            <a:chOff x="2498725" y="5334391"/>
            <a:chExt cx="568325" cy="566738"/>
          </a:xfrm>
        </p:grpSpPr>
        <p:sp>
          <p:nvSpPr>
            <p:cNvPr id="60" name="Freeform 88">
              <a:extLst>
                <a:ext uri="{FF2B5EF4-FFF2-40B4-BE49-F238E27FC236}">
                  <a16:creationId xmlns:a16="http://schemas.microsoft.com/office/drawing/2014/main" id="{C09F5929-68C8-AAB2-8B64-E64EF8DD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89">
              <a:extLst>
                <a:ext uri="{FF2B5EF4-FFF2-40B4-BE49-F238E27FC236}">
                  <a16:creationId xmlns:a16="http://schemas.microsoft.com/office/drawing/2014/main" id="{81218A15-4564-2E5C-494A-77E4A9011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90">
              <a:extLst>
                <a:ext uri="{FF2B5EF4-FFF2-40B4-BE49-F238E27FC236}">
                  <a16:creationId xmlns:a16="http://schemas.microsoft.com/office/drawing/2014/main" id="{F86E53F5-2279-FDBB-3445-ACE544CC4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91">
              <a:extLst>
                <a:ext uri="{FF2B5EF4-FFF2-40B4-BE49-F238E27FC236}">
                  <a16:creationId xmlns:a16="http://schemas.microsoft.com/office/drawing/2014/main" id="{E89818FA-7EF1-0A0F-9E9B-2CBA1476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92">
              <a:extLst>
                <a:ext uri="{FF2B5EF4-FFF2-40B4-BE49-F238E27FC236}">
                  <a16:creationId xmlns:a16="http://schemas.microsoft.com/office/drawing/2014/main" id="{C4B01AAB-52CB-0738-12AF-F3D33FFC8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93">
              <a:extLst>
                <a:ext uri="{FF2B5EF4-FFF2-40B4-BE49-F238E27FC236}">
                  <a16:creationId xmlns:a16="http://schemas.microsoft.com/office/drawing/2014/main" id="{9AFAC464-088D-0AF7-E13C-198F3C89E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6" name="Group 8">
            <a:extLst>
              <a:ext uri="{FF2B5EF4-FFF2-40B4-BE49-F238E27FC236}">
                <a16:creationId xmlns:a16="http://schemas.microsoft.com/office/drawing/2014/main" id="{C4D20CDA-9BF9-DCD7-830B-4B54FD9A18F1}"/>
              </a:ext>
            </a:extLst>
          </p:cNvPr>
          <p:cNvGrpSpPr/>
          <p:nvPr/>
        </p:nvGrpSpPr>
        <p:grpSpPr>
          <a:xfrm>
            <a:off x="4086039" y="2690125"/>
            <a:ext cx="584200" cy="587375"/>
            <a:chOff x="1157288" y="3113478"/>
            <a:chExt cx="584200" cy="587375"/>
          </a:xfrm>
        </p:grpSpPr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59F7052B-5B75-8C4B-1712-DD28351C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6671891A-351F-D227-9B86-AC09DD495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944C2D56-A5C6-9121-E971-8914ABA28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B436F0E2-F4DD-F1A0-77A8-8DCED8134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96">
              <a:extLst>
                <a:ext uri="{FF2B5EF4-FFF2-40B4-BE49-F238E27FC236}">
                  <a16:creationId xmlns:a16="http://schemas.microsoft.com/office/drawing/2014/main" id="{D0774F4B-6C76-CD5B-3527-BE056B540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97">
              <a:extLst>
                <a:ext uri="{FF2B5EF4-FFF2-40B4-BE49-F238E27FC236}">
                  <a16:creationId xmlns:a16="http://schemas.microsoft.com/office/drawing/2014/main" id="{2A89B8F1-5349-7257-B63F-3A0E55ED9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Group 7">
            <a:extLst>
              <a:ext uri="{FF2B5EF4-FFF2-40B4-BE49-F238E27FC236}">
                <a16:creationId xmlns:a16="http://schemas.microsoft.com/office/drawing/2014/main" id="{6AE09548-FC05-C3A2-0C3A-749527ED9F98}"/>
              </a:ext>
            </a:extLst>
          </p:cNvPr>
          <p:cNvGrpSpPr/>
          <p:nvPr/>
        </p:nvGrpSpPr>
        <p:grpSpPr>
          <a:xfrm>
            <a:off x="4090801" y="4156975"/>
            <a:ext cx="569913" cy="568325"/>
            <a:chOff x="1162050" y="4580328"/>
            <a:chExt cx="569913" cy="568325"/>
          </a:xfrm>
        </p:grpSpPr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AD61C862-B5A0-0A7C-FCBF-8AC467207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18423274-BB23-32B7-2AC2-54AECCFF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A3167805-F017-0A8F-2B7C-1BB31C8F7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8741077F-0E27-E39E-1523-62349D09E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100">
              <a:extLst>
                <a:ext uri="{FF2B5EF4-FFF2-40B4-BE49-F238E27FC236}">
                  <a16:creationId xmlns:a16="http://schemas.microsoft.com/office/drawing/2014/main" id="{E556182A-5031-3123-4268-CA551F429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101">
              <a:extLst>
                <a:ext uri="{FF2B5EF4-FFF2-40B4-BE49-F238E27FC236}">
                  <a16:creationId xmlns:a16="http://schemas.microsoft.com/office/drawing/2014/main" id="{5F1BACDE-5365-9B20-E6E1-592A457AD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0" name="Oval 107">
            <a:extLst>
              <a:ext uri="{FF2B5EF4-FFF2-40B4-BE49-F238E27FC236}">
                <a16:creationId xmlns:a16="http://schemas.microsoft.com/office/drawing/2014/main" id="{8672364E-A9C3-9B56-48A6-C75FCD018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076" y="3618813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Oval 108">
            <a:extLst>
              <a:ext uri="{FF2B5EF4-FFF2-40B4-BE49-F238E27FC236}">
                <a16:creationId xmlns:a16="http://schemas.microsoft.com/office/drawing/2014/main" id="{C3247E72-FC83-52EF-46EC-A7EB2EFEF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814" y="3680725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109">
            <a:extLst>
              <a:ext uri="{FF2B5EF4-FFF2-40B4-BE49-F238E27FC236}">
                <a16:creationId xmlns:a16="http://schemas.microsoft.com/office/drawing/2014/main" id="{79513B0C-200B-7896-7202-5C2329A53255}"/>
              </a:ext>
            </a:extLst>
          </p:cNvPr>
          <p:cNvSpPr>
            <a:spLocks/>
          </p:cNvSpPr>
          <p:nvPr/>
        </p:nvSpPr>
        <p:spPr bwMode="auto">
          <a:xfrm>
            <a:off x="4736914" y="878788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110">
            <a:extLst>
              <a:ext uri="{FF2B5EF4-FFF2-40B4-BE49-F238E27FC236}">
                <a16:creationId xmlns:a16="http://schemas.microsoft.com/office/drawing/2014/main" id="{FC5EB5A7-2FEC-34B0-EA8D-4656BD20D662}"/>
              </a:ext>
            </a:extLst>
          </p:cNvPr>
          <p:cNvSpPr>
            <a:spLocks/>
          </p:cNvSpPr>
          <p:nvPr/>
        </p:nvSpPr>
        <p:spPr bwMode="auto">
          <a:xfrm>
            <a:off x="4892489" y="794650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111">
            <a:extLst>
              <a:ext uri="{FF2B5EF4-FFF2-40B4-BE49-F238E27FC236}">
                <a16:creationId xmlns:a16="http://schemas.microsoft.com/office/drawing/2014/main" id="{1E9E68D6-E45A-3979-AC2A-F4A4D09CDA5F}"/>
              </a:ext>
            </a:extLst>
          </p:cNvPr>
          <p:cNvSpPr>
            <a:spLocks/>
          </p:cNvSpPr>
          <p:nvPr/>
        </p:nvSpPr>
        <p:spPr bwMode="auto">
          <a:xfrm>
            <a:off x="2958914" y="1782075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112">
            <a:extLst>
              <a:ext uri="{FF2B5EF4-FFF2-40B4-BE49-F238E27FC236}">
                <a16:creationId xmlns:a16="http://schemas.microsoft.com/office/drawing/2014/main" id="{F0E50EE2-8415-D489-8E49-F3FEBA6A5840}"/>
              </a:ext>
            </a:extLst>
          </p:cNvPr>
          <p:cNvSpPr>
            <a:spLocks/>
          </p:cNvSpPr>
          <p:nvPr/>
        </p:nvSpPr>
        <p:spPr bwMode="auto">
          <a:xfrm>
            <a:off x="2823976" y="1897963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113">
            <a:extLst>
              <a:ext uri="{FF2B5EF4-FFF2-40B4-BE49-F238E27FC236}">
                <a16:creationId xmlns:a16="http://schemas.microsoft.com/office/drawing/2014/main" id="{E8340F0E-4522-16F1-87CD-811B4D38F04F}"/>
              </a:ext>
            </a:extLst>
          </p:cNvPr>
          <p:cNvSpPr>
            <a:spLocks/>
          </p:cNvSpPr>
          <p:nvPr/>
        </p:nvSpPr>
        <p:spPr bwMode="auto">
          <a:xfrm>
            <a:off x="6268851" y="835925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114">
            <a:extLst>
              <a:ext uri="{FF2B5EF4-FFF2-40B4-BE49-F238E27FC236}">
                <a16:creationId xmlns:a16="http://schemas.microsoft.com/office/drawing/2014/main" id="{9F29279E-CA3B-D893-C4C7-582D02691A25}"/>
              </a:ext>
            </a:extLst>
          </p:cNvPr>
          <p:cNvSpPr>
            <a:spLocks/>
          </p:cNvSpPr>
          <p:nvPr/>
        </p:nvSpPr>
        <p:spPr bwMode="auto">
          <a:xfrm>
            <a:off x="6113276" y="753375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115">
            <a:extLst>
              <a:ext uri="{FF2B5EF4-FFF2-40B4-BE49-F238E27FC236}">
                <a16:creationId xmlns:a16="http://schemas.microsoft.com/office/drawing/2014/main" id="{30499097-1A8F-D0D7-ABF2-11530D340E96}"/>
              </a:ext>
            </a:extLst>
          </p:cNvPr>
          <p:cNvSpPr>
            <a:spLocks/>
          </p:cNvSpPr>
          <p:nvPr/>
        </p:nvSpPr>
        <p:spPr bwMode="auto">
          <a:xfrm>
            <a:off x="6375214" y="948638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116">
            <a:extLst>
              <a:ext uri="{FF2B5EF4-FFF2-40B4-BE49-F238E27FC236}">
                <a16:creationId xmlns:a16="http://schemas.microsoft.com/office/drawing/2014/main" id="{C6337E2A-59BF-33E3-3949-53531D0A699B}"/>
              </a:ext>
            </a:extLst>
          </p:cNvPr>
          <p:cNvSpPr>
            <a:spLocks/>
          </p:cNvSpPr>
          <p:nvPr/>
        </p:nvSpPr>
        <p:spPr bwMode="auto">
          <a:xfrm>
            <a:off x="7702364" y="2237688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117">
            <a:extLst>
              <a:ext uri="{FF2B5EF4-FFF2-40B4-BE49-F238E27FC236}">
                <a16:creationId xmlns:a16="http://schemas.microsoft.com/office/drawing/2014/main" id="{E7AA51B2-FCA3-9C43-5D2A-7D40D380F382}"/>
              </a:ext>
            </a:extLst>
          </p:cNvPr>
          <p:cNvSpPr>
            <a:spLocks/>
          </p:cNvSpPr>
          <p:nvPr/>
        </p:nvSpPr>
        <p:spPr bwMode="auto">
          <a:xfrm>
            <a:off x="7424551" y="1188350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1" name="times up">
            <a:extLst>
              <a:ext uri="{FF2B5EF4-FFF2-40B4-BE49-F238E27FC236}">
                <a16:creationId xmlns:a16="http://schemas.microsoft.com/office/drawing/2014/main" id="{7B2056E7-AFDA-1388-D5DF-82A1B5681C24}"/>
              </a:ext>
            </a:extLst>
          </p:cNvPr>
          <p:cNvGrpSpPr/>
          <p:nvPr/>
        </p:nvGrpSpPr>
        <p:grpSpPr>
          <a:xfrm>
            <a:off x="8572128" y="3280744"/>
            <a:ext cx="2636838" cy="799962"/>
            <a:chOff x="4321176" y="185859"/>
            <a:chExt cx="2636838" cy="799962"/>
          </a:xfrm>
        </p:grpSpPr>
        <p:sp>
          <p:nvSpPr>
            <p:cNvPr id="92" name="Rounded Rectangle 123">
              <a:extLst>
                <a:ext uri="{FF2B5EF4-FFF2-40B4-BE49-F238E27FC236}">
                  <a16:creationId xmlns:a16="http://schemas.microsoft.com/office/drawing/2014/main" id="{293654A8-05AB-F496-4FD2-CE32C024A950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ounded Rectangle 124">
              <a:extLst>
                <a:ext uri="{FF2B5EF4-FFF2-40B4-BE49-F238E27FC236}">
                  <a16:creationId xmlns:a16="http://schemas.microsoft.com/office/drawing/2014/main" id="{23D03C53-C702-9AAB-9D04-E0F75F7C10D2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Hết</a:t>
              </a:r>
              <a:r>
                <a:rPr lang="en-GB" sz="40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GB" sz="40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giờ</a:t>
              </a:r>
              <a:endParaRPr lang="en-GB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5" name="Hình ảnh 94">
            <a:extLst>
              <a:ext uri="{FF2B5EF4-FFF2-40B4-BE49-F238E27FC236}">
                <a16:creationId xmlns:a16="http://schemas.microsoft.com/office/drawing/2014/main" id="{22CC4BA6-F4AD-03B9-C0F3-790154069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482" y1="59752" x2="52837" y2="66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157" y="51154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0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29D684A-19A5-22F4-2378-004C2130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575D46-6FCF-91D1-A0F5-2FDCC133AE66}"/>
              </a:ext>
            </a:extLst>
          </p:cNvPr>
          <p:cNvSpPr txBox="1"/>
          <p:nvPr/>
        </p:nvSpPr>
        <p:spPr>
          <a:xfrm>
            <a:off x="3394905" y="1477617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05623E2-710E-2213-629B-C10B5E7E1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702531" y="3881228"/>
            <a:ext cx="1731939" cy="29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10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152399" y="1765557"/>
            <a:ext cx="55725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-&gt;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D410934-F7A9-4925-BE76-861F5F596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t="17863" r="5649" b="2821"/>
          <a:stretch/>
        </p:blipFill>
        <p:spPr>
          <a:xfrm>
            <a:off x="6096000" y="682232"/>
            <a:ext cx="6085512" cy="54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BDDA2DDB-7999-C213-679D-3D87D361EF9E}"/>
              </a:ext>
            </a:extLst>
          </p:cNvPr>
          <p:cNvSpPr/>
          <p:nvPr/>
        </p:nvSpPr>
        <p:spPr>
          <a:xfrm>
            <a:off x="4343400" y="744973"/>
            <a:ext cx="7296255" cy="4277601"/>
          </a:xfrm>
          <a:prstGeom prst="wedgeRoundRectCallout">
            <a:avLst>
              <a:gd name="adj1" fmla="val -66689"/>
              <a:gd name="adj2" fmla="val -830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F8A283C-155B-5CB6-B167-299736BC4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228600"/>
            <a:ext cx="6858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4629B6-FD73-EFCE-6F56-13D49570221A}"/>
              </a:ext>
            </a:extLst>
          </p:cNvPr>
          <p:cNvSpPr txBox="1"/>
          <p:nvPr/>
        </p:nvSpPr>
        <p:spPr>
          <a:xfrm>
            <a:off x="4541520" y="896181"/>
            <a:ext cx="6934200" cy="390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1000"/>
              </a:lnSpc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1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“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lệnh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22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EDE4054-B046-203C-08A3-680F9117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29E676E-C196-E2A7-7B4F-EBEC15F0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90933" l="9752" r="89894">
                        <a14:foregroundMark x1="75177" y1="14508" x2="75177" y2="14508"/>
                        <a14:foregroundMark x1="78546" y1="23057" x2="78546" y2="23057"/>
                        <a14:foregroundMark x1="40248" y1="89378" x2="40248" y2="89378"/>
                        <a14:foregroundMark x1="40248" y1="86399" x2="39716" y2="87953"/>
                        <a14:foregroundMark x1="38475" y1="88731" x2="38475" y2="88731"/>
                        <a14:foregroundMark x1="44504" y1="90415" x2="44504" y2="90415"/>
                        <a14:foregroundMark x1="51241" y1="90026" x2="51241" y2="90026"/>
                        <a14:foregroundMark x1="49113" y1="90933" x2="54610" y2="90933"/>
                        <a14:foregroundMark x1="46631" y1="90933" x2="46631" y2="90933"/>
                        <a14:foregroundMark x1="56738" y1="89767" x2="57979" y2="89767"/>
                        <a14:foregroundMark x1="63121" y1="87306" x2="63121" y2="87306"/>
                        <a14:foregroundMark x1="60638" y1="86269" x2="62411" y2="87565"/>
                        <a14:foregroundMark x1="59043" y1="90026" x2="62234" y2="88860"/>
                        <a14:foregroundMark x1="37234" y1="87953" x2="37234" y2="87953"/>
                        <a14:foregroundMark x1="35638" y1="87824" x2="35638" y2="87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39" y="2590800"/>
            <a:ext cx="3117488" cy="42672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ECBFF25-01D9-9431-9F1E-59090B1B4329}"/>
              </a:ext>
            </a:extLst>
          </p:cNvPr>
          <p:cNvSpPr txBox="1"/>
          <p:nvPr/>
        </p:nvSpPr>
        <p:spPr>
          <a:xfrm>
            <a:off x="3733800" y="1447800"/>
            <a:ext cx="5006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16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176406" y="710625"/>
            <a:ext cx="117869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Nghe,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BB4B3019-A7FF-CC92-2629-03A986CA434C}"/>
              </a:ext>
            </a:extLst>
          </p:cNvPr>
          <p:cNvGrpSpPr/>
          <p:nvPr/>
        </p:nvGrpSpPr>
        <p:grpSpPr>
          <a:xfrm>
            <a:off x="1295400" y="3124200"/>
            <a:ext cx="4899993" cy="3118054"/>
            <a:chOff x="5623235" y="4148161"/>
            <a:chExt cx="4899993" cy="31180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BE600DD7-45C0-1A67-CBD3-A321FF49A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3D967EF-70F9-E8BF-1DCB-75C90FF64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BBC42D2-2A9F-4DF9-1F43-9D0AAD9AE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64" y="1295400"/>
            <a:ext cx="7330365" cy="58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90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6803427-0D64-BAFB-F467-52E8274A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575D46-6FCF-91D1-A0F5-2FDCC133AE66}"/>
              </a:ext>
            </a:extLst>
          </p:cNvPr>
          <p:cNvSpPr txBox="1"/>
          <p:nvPr/>
        </p:nvSpPr>
        <p:spPr>
          <a:xfrm>
            <a:off x="3620192" y="1676400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trước lớp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05623E2-710E-2213-629B-C10B5E7E1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702531" y="3429000"/>
            <a:ext cx="19950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81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268357" y="120926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Khi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tai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BBC42D2-2A9F-4DF9-1F43-9D0AAD9AE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-304800"/>
            <a:ext cx="4036638" cy="322644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D22E1BF-0A84-3436-F410-58A2D784E8C7}"/>
              </a:ext>
            </a:extLst>
          </p:cNvPr>
          <p:cNvSpPr txBox="1"/>
          <p:nvPr/>
        </p:nvSpPr>
        <p:spPr>
          <a:xfrm>
            <a:off x="2779644" y="2686495"/>
            <a:ext cx="8915400" cy="309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Khi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băp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ô-xi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);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phổi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các-bô-níc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ô-xi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...)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C0008527-1CA9-476A-C53A-8D634B5F2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6470"/>
            <a:ext cx="2269435" cy="28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54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3C70CE0-CA5A-0E70-66DE-6AF8981C6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3657600" y="1981200"/>
            <a:ext cx="5532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SVN-Billo" panose="00000400000000000000" pitchFamily="2" charset="0"/>
              </a:rPr>
              <a:t>Khởi động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42" y="262447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C215BAC-C646-0BAE-D809-98F6D6449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89894" l="9043" r="89894">
                        <a14:foregroundMark x1="9043" y1="28369" x2="9043" y2="28369"/>
                        <a14:foregroundMark x1="89716" y1="42021" x2="89894" y2="48050"/>
                        <a14:foregroundMark x1="9220" y1="16489" x2="12411" y2="19681"/>
                        <a14:foregroundMark x1="13298" y1="19858" x2="9752" y2="1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4978" r="6375" b="22261"/>
          <a:stretch/>
        </p:blipFill>
        <p:spPr bwMode="auto">
          <a:xfrm>
            <a:off x="1523999" y="-321664"/>
            <a:ext cx="10931299" cy="70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90C508-B709-DFCF-5254-08995DC6DBBD}"/>
              </a:ext>
            </a:extLst>
          </p:cNvPr>
          <p:cNvSpPr txBox="1"/>
          <p:nvPr/>
        </p:nvSpPr>
        <p:spPr>
          <a:xfrm>
            <a:off x="3422707" y="1843950"/>
            <a:ext cx="7719058" cy="317009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spc="-160" dirty="0">
              <a:ln w="12700">
                <a:solidFill>
                  <a:schemeClr val="tx1"/>
                </a:solidFill>
              </a:ln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0875166-4317-0713-0105-8B6AE117A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59" y="7620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30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49A2DF9-6D69-759B-C291-09D078502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F153776-2F32-1D6A-82E1-E59C79A7C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74" y="2590800"/>
            <a:ext cx="3521852" cy="5257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AA98BB-3531-2C19-4DA4-C2DA54D29BC2}"/>
              </a:ext>
            </a:extLst>
          </p:cNvPr>
          <p:cNvSpPr txBox="1"/>
          <p:nvPr/>
        </p:nvSpPr>
        <p:spPr>
          <a:xfrm>
            <a:off x="4472710" y="1646944"/>
            <a:ext cx="3775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E8D9AF6-7FE8-0CC3-5747-8FCC1CF7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F34F315-A2F4-89E6-9FED-00337078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12720"/>
            <a:ext cx="4114800" cy="41148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0BA793-2351-9F2C-6FB4-844EB0719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49562"/>
            <a:ext cx="4508438" cy="450843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73BB693-1A77-8FFF-A591-89E98AD2A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162" y="149213"/>
            <a:ext cx="1029703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87E0B69-E933-A101-9F57-052C8C32C0D5}"/>
              </a:ext>
            </a:extLst>
          </p:cNvPr>
          <p:cNvSpPr txBox="1"/>
          <p:nvPr/>
        </p:nvSpPr>
        <p:spPr>
          <a:xfrm>
            <a:off x="838200" y="1066800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kiện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B47BDCD-3481-8225-442A-46E750135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124200"/>
            <a:ext cx="4858046" cy="3884714"/>
          </a:xfrm>
          <a:prstGeom prst="rect">
            <a:avLst/>
          </a:prstGeom>
        </p:spPr>
      </p:pic>
      <p:pic>
        <p:nvPicPr>
          <p:cNvPr id="1026" name="Picture 2" descr="Những khám phá mới về não bộ">
            <a:extLst>
              <a:ext uri="{FF2B5EF4-FFF2-40B4-BE49-F238E27FC236}">
                <a16:creationId xmlns:a16="http://schemas.microsoft.com/office/drawing/2014/main" id="{9F3BEFC1-C5EA-2E80-B47C-A9995BC5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67549"/>
            <a:ext cx="4762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4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97029CE-8F71-7B1F-61E7-645C64FE4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3710609" y="1530626"/>
            <a:ext cx="52790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83751"/>
            <a:ext cx="304260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E5205D-2D10-810E-997B-73C4CCEF8C3F}"/>
              </a:ext>
            </a:extLst>
          </p:cNvPr>
          <p:cNvSpPr txBox="1"/>
          <p:nvPr/>
        </p:nvSpPr>
        <p:spPr>
          <a:xfrm>
            <a:off x="5393515" y="10530"/>
            <a:ext cx="5698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endParaRPr lang="en-US" sz="2800" b="1" spc="-18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228600" y="710625"/>
            <a:ext cx="6240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tủy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AAFE1D9-8127-DAF9-252C-79FAC394DF1C}"/>
              </a:ext>
            </a:extLst>
          </p:cNvPr>
          <p:cNvGrpSpPr/>
          <p:nvPr/>
        </p:nvGrpSpPr>
        <p:grpSpPr>
          <a:xfrm>
            <a:off x="1196007" y="3413760"/>
            <a:ext cx="4899993" cy="3118054"/>
            <a:chOff x="5623235" y="4148161"/>
            <a:chExt cx="4899993" cy="3118054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B7E6EA5-EAAD-8342-4383-19C3F85E3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A8122F73-F109-DEE1-FF80-1FDBCE15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D4C2E69-20D3-BDA9-BA75-6230316CC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5" t="10964" r="11745" b="9481"/>
          <a:stretch/>
        </p:blipFill>
        <p:spPr>
          <a:xfrm>
            <a:off x="6722240" y="537209"/>
            <a:ext cx="5195439" cy="6262517"/>
          </a:xfrm>
          <a:prstGeom prst="round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DE2EAC2-E86A-8474-D556-EAFADAEBD3F7}"/>
              </a:ext>
            </a:extLst>
          </p:cNvPr>
          <p:cNvSpPr txBox="1"/>
          <p:nvPr/>
        </p:nvSpPr>
        <p:spPr>
          <a:xfrm>
            <a:off x="8449857" y="6147375"/>
            <a:ext cx="340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kinh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30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8123995-8DA9-CF96-77FD-0C59EE34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3657600" y="1295400"/>
            <a:ext cx="6019800" cy="2110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88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88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88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88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88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562601" y="3429000"/>
            <a:ext cx="19950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D3DBC42-B207-759C-D799-38A79840FEA7}"/>
              </a:ext>
            </a:extLst>
          </p:cNvPr>
          <p:cNvSpPr txBox="1"/>
          <p:nvPr/>
        </p:nvSpPr>
        <p:spPr>
          <a:xfrm>
            <a:off x="235527" y="2521059"/>
            <a:ext cx="6240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tủy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sọ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tủy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BAF6B147-E3F1-8C8C-850D-CB0251D7B823}"/>
              </a:ext>
            </a:extLst>
          </p:cNvPr>
          <p:cNvGrpSpPr/>
          <p:nvPr/>
        </p:nvGrpSpPr>
        <p:grpSpPr>
          <a:xfrm>
            <a:off x="6730554" y="149300"/>
            <a:ext cx="5195439" cy="6262517"/>
            <a:chOff x="6722240" y="537209"/>
            <a:chExt cx="5195439" cy="6262517"/>
          </a:xfrm>
        </p:grpSpPr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14C79F1A-F749-57B3-AF10-10E82ACD3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5" t="10964" r="11745" b="9481"/>
            <a:stretch/>
          </p:blipFill>
          <p:spPr>
            <a:xfrm>
              <a:off x="6722240" y="537209"/>
              <a:ext cx="5195439" cy="6262517"/>
            </a:xfrm>
            <a:prstGeom prst="round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63D9C8B2-F147-AABF-B673-2972794368EE}"/>
                </a:ext>
              </a:extLst>
            </p:cNvPr>
            <p:cNvSpPr txBox="1"/>
            <p:nvPr/>
          </p:nvSpPr>
          <p:spPr>
            <a:xfrm>
              <a:off x="8449857" y="6147375"/>
              <a:ext cx="3276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 đồ cơ quan thần kinh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479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5FAC316D-03D4-5743-7051-B97C893501C9}"/>
              </a:ext>
            </a:extLst>
          </p:cNvPr>
          <p:cNvGrpSpPr/>
          <p:nvPr/>
        </p:nvGrpSpPr>
        <p:grpSpPr>
          <a:xfrm>
            <a:off x="381000" y="914400"/>
            <a:ext cx="5536855" cy="954107"/>
            <a:chOff x="1001908" y="7167065"/>
            <a:chExt cx="5864570" cy="954107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9D05D8F-1010-306A-E6B8-2D386BD2A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1265"/>
            <a:stretch/>
          </p:blipFill>
          <p:spPr>
            <a:xfrm>
              <a:off x="1001908" y="7215547"/>
              <a:ext cx="676314" cy="857143"/>
            </a:xfrm>
            <a:prstGeom prst="rect">
              <a:avLst/>
            </a:prstGeom>
          </p:spPr>
        </p:pic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69438AAC-85ED-AD18-E2DB-F57C8FC3C835}"/>
                </a:ext>
              </a:extLst>
            </p:cNvPr>
            <p:cNvSpPr txBox="1"/>
            <p:nvPr/>
          </p:nvSpPr>
          <p:spPr>
            <a:xfrm>
              <a:off x="1636386" y="7167065"/>
              <a:ext cx="52300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Xác định vị trí của não và tủy sống trên cơ thể em.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5D0161C7-E6F8-A4D8-C49E-7E88A66B4CC1}"/>
              </a:ext>
            </a:extLst>
          </p:cNvPr>
          <p:cNvGrpSpPr/>
          <p:nvPr/>
        </p:nvGrpSpPr>
        <p:grpSpPr>
          <a:xfrm>
            <a:off x="6730554" y="149300"/>
            <a:ext cx="5195439" cy="6262517"/>
            <a:chOff x="6722240" y="537209"/>
            <a:chExt cx="5195439" cy="6262517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63E7614A-AD0A-894C-509E-816C8A86E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5" t="10964" r="11745" b="9481"/>
            <a:stretch/>
          </p:blipFill>
          <p:spPr>
            <a:xfrm>
              <a:off x="6722240" y="537209"/>
              <a:ext cx="5195439" cy="6262517"/>
            </a:xfrm>
            <a:prstGeom prst="roundRect">
              <a:avLst/>
            </a:prstGeom>
          </p:spPr>
        </p:pic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A4427E79-04A4-B83B-2839-B6275B5A1DA4}"/>
                </a:ext>
              </a:extLst>
            </p:cNvPr>
            <p:cNvSpPr txBox="1"/>
            <p:nvPr/>
          </p:nvSpPr>
          <p:spPr>
            <a:xfrm>
              <a:off x="8449857" y="6147375"/>
              <a:ext cx="3276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 đồ cơ quan thần kinh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name="TextBox1" r:id="rId1" imgW="5943600" imgH="3352680"/>
        </mc:Choice>
        <mc:Fallback>
          <p:control name="TextBox1" r:id="rId1" imgW="5943600" imgH="335268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1E8FC0E6-2F5A-84EC-FA6F-C241EE37150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1000" y="2895600"/>
                  <a:ext cx="5943600" cy="33528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6849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0875166-4317-0713-0105-8B6AE117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0"/>
            <a:ext cx="6858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C215BAC-C646-0BAE-D809-98F6D644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89894" l="9043" r="89894">
                        <a14:foregroundMark x1="9043" y1="28369" x2="9043" y2="28369"/>
                        <a14:foregroundMark x1="89716" y1="42021" x2="89894" y2="48050"/>
                        <a14:foregroundMark x1="9220" y1="16489" x2="12411" y2="19681"/>
                        <a14:foregroundMark x1="13298" y1="19858" x2="9752" y2="1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71" y="-946577"/>
            <a:ext cx="8610600" cy="72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90C508-B709-DFCF-5254-08995DC6DBBD}"/>
              </a:ext>
            </a:extLst>
          </p:cNvPr>
          <p:cNvSpPr txBox="1"/>
          <p:nvPr/>
        </p:nvSpPr>
        <p:spPr>
          <a:xfrm>
            <a:off x="4288901" y="1849926"/>
            <a:ext cx="5801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spc="-16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12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496</Words>
  <Application>Microsoft Office PowerPoint</Application>
  <PresentationFormat>Widescreen</PresentationFormat>
  <Paragraphs>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Raleway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5</cp:revision>
  <dcterms:created xsi:type="dcterms:W3CDTF">2023-03-05T04:55:03Z</dcterms:created>
  <dcterms:modified xsi:type="dcterms:W3CDTF">2023-03-05T05:14:54Z</dcterms:modified>
</cp:coreProperties>
</file>