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90" r:id="rId3"/>
  </p:sldMasterIdLst>
  <p:notesMasterIdLst>
    <p:notesMasterId r:id="rId12"/>
  </p:notesMasterIdLst>
  <p:sldIdLst>
    <p:sldId id="361" r:id="rId4"/>
    <p:sldId id="317" r:id="rId5"/>
    <p:sldId id="319" r:id="rId6"/>
    <p:sldId id="358" r:id="rId7"/>
    <p:sldId id="331" r:id="rId8"/>
    <p:sldId id="356" r:id="rId9"/>
    <p:sldId id="314" r:id="rId10"/>
    <p:sldId id="363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7611"/>
    <a:srgbClr val="E8610E"/>
    <a:srgbClr val="F2712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B1586-1ADC-4FEC-B324-83FB7DE20755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A53E1-710A-4304-BB43-3BCAD7CE5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09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nên</a:t>
            </a:r>
            <a:r>
              <a:rPr lang="en-US" baseline="0"/>
              <a:t> cho HS đọc những bài thơ mình đã sưu tầm đc</a:t>
            </a:r>
          </a:p>
          <a:p>
            <a:r>
              <a:rPr lang="en-US" baseline="0"/>
              <a:t>Những bài thơ sau là bài để tham khảo trong trường hợp HS k tìm đc bài thơ nào hoặc để GV giới thiệu thêm cho HS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E602FCF-448E-419E-82E4-12DAE3C8EF89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408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nên</a:t>
            </a:r>
            <a:r>
              <a:rPr lang="en-US" baseline="0"/>
              <a:t> cho HS đọc những bài thơ mình đã sưu tầm đc</a:t>
            </a:r>
          </a:p>
          <a:p>
            <a:r>
              <a:rPr lang="en-US" baseline="0"/>
              <a:t>Những bài thơ sau là bài để tham khảo trong trường hợp HS k tìm đc bài thơ nào hoặc để GV giới thiệu thêm cho HS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E602FCF-448E-419E-82E4-12DAE3C8EF89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6056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Nguồn</a:t>
            </a:r>
            <a:r>
              <a:rPr lang="en-US" baseline="0"/>
              <a:t> sưu tầm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60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Nguồn</a:t>
            </a:r>
            <a:r>
              <a:rPr lang="en-US" baseline="0"/>
              <a:t> sưu tầm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60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761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2E8E9-8839-4A1A-A425-71A9F7C4B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91F9B-AC59-402D-B357-7D7AFBA10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50D7D-097A-475E-9D8A-DE2C455BC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D83B2-D5E0-4894-9109-BCB71CABC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0D489-2B90-409C-AC64-1EB1A5165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1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9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8EF46-AC7F-44F6-9FD8-587C938E6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BE6A7-B346-47EA-9581-92AC95614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857C3-7D97-4ED6-99A5-4CF43B70D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C6471-6D41-4199-AEE3-E137D0B18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736E0-8E81-44EB-A583-1B2D9351C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524C5-9473-4ED0-8C65-EE4BA14B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15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5875D-53DE-4471-AEAA-3CD6711A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F01DA-9CFD-401B-A15E-98090CA01C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96F235-2BAA-44E8-8665-6A45F8611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B5C089-963D-4E33-A2C7-E450E4FE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F20C5-474D-4783-9F08-4BD45C3B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21D86-B430-4B29-9191-C9ACC739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5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AFE78-03EE-4C2E-8782-2A6C3B78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6CB6F4-A994-4596-8617-2ED8061DE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45420-9129-41BE-A0FB-BFC056E2D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66901-152F-484F-92E5-345672B72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92F28-DA1B-431B-8E99-972691E8B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28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E3B80F-7751-41E8-AF7C-BED6DB6457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86EC30-1377-4FE2-8C20-4AABD6117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C7DA6-718E-411F-AD01-23780957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E3DFD-98F7-44BC-8D54-90B30EA31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59B08-06FF-4467-A292-3242D519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923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1737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457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829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1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4" y="4617259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2" y="6219989"/>
            <a:ext cx="251541" cy="223214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 flipH="1">
            <a:off x="11928962" y="5647701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5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1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5" y="6601834"/>
            <a:ext cx="136855" cy="11731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09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09" y="6284211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0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"/>
          <p:cNvSpPr/>
          <p:nvPr/>
        </p:nvSpPr>
        <p:spPr>
          <a:xfrm flipH="1">
            <a:off x="11973808" y="5182322"/>
            <a:ext cx="221786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4" y="4569590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4" y="4318992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3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7" y="-1202558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8" y="468109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9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4" y="6620128"/>
            <a:ext cx="77291" cy="7729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39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2"/>
          <p:cNvSpPr/>
          <p:nvPr/>
        </p:nvSpPr>
        <p:spPr>
          <a:xfrm rot="5400000">
            <a:off x="260848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5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0" y="582457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3" y="6689016"/>
            <a:ext cx="71299" cy="7129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4" y="6643748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0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38" y="560365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1" y="6300519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2"/>
          <p:cNvSpPr/>
          <p:nvPr/>
        </p:nvSpPr>
        <p:spPr>
          <a:xfrm rot="5400000">
            <a:off x="26181" y="4745725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56" y="268807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9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554832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F01A0-208D-48B7-859B-DA1BA03D2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AF733-CFB6-45B6-A00B-24861E8E1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8DA34-5A36-4244-BFA1-DF63F9A8C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961FE-2790-494F-A795-95B18FBA8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043A9-C3F8-42DE-91D8-F3708F641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83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61675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131970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254475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96870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40" y="5679043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4" y="13284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2" y="22112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1" y="44845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1" y="36017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2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4474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5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9" y="9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40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5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12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89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0" name="Google Shape;430;p24"/>
          <p:cNvSpPr/>
          <p:nvPr/>
        </p:nvSpPr>
        <p:spPr>
          <a:xfrm>
            <a:off x="-67159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1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2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6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7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0636706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32134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32134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34601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34601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37067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37067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32134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32134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34601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34601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37067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37067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6" y="920767"/>
            <a:ext cx="827680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86135" y="236309"/>
            <a:ext cx="505846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62634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8299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30993" y="1481963"/>
            <a:ext cx="216378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98734" y="12017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87384" y="27334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64133" y="1927298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9498" y="3099733"/>
            <a:ext cx="182534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800" y="4790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4450" y="20107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9500" y="920765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7031737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2E8E9-8839-4A1A-A425-71A9F7C4B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91F9B-AC59-402D-B357-7D7AFBA10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50D7D-097A-475E-9D8A-DE2C455BC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D83B2-D5E0-4894-9109-BCB71CABC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0D489-2B90-409C-AC64-1EB1A5165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36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F01A0-208D-48B7-859B-DA1BA03D2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AF733-CFB6-45B6-A00B-24861E8E1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8DA34-5A36-4244-BFA1-DF63F9A8C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961FE-2790-494F-A795-95B18FBA8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043A9-C3F8-42DE-91D8-F3708F641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7186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F48A9-2B6A-4CAE-81A0-7CE0FD820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AACA3-7338-4AD6-A460-776F1FA70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C02F7-05E0-4392-A94D-D68E0A227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6F976-A635-4457-B4F9-1B9235462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51E86-6452-452A-B113-7E44D4B7A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7491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B2F1C-3889-4FFA-9B08-25CAEE2C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2ED3E-884F-4557-9391-E38E2C86F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D1829-3B46-4E0E-95FB-08B50CFC7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5B9F6-A164-42CA-A76D-D13FF621A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8EDED-0568-4746-817A-25A72C9C0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B45DD-060D-4A4A-95F5-AC95AB392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941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F48A9-2B6A-4CAE-81A0-7CE0FD820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AACA3-7338-4AD6-A460-776F1FA70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C02F7-05E0-4392-A94D-D68E0A227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6F976-A635-4457-B4F9-1B9235462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51E86-6452-452A-B113-7E44D4B7A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019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EE416-0F5C-40E8-B7D2-83E90BA2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120ED-55E1-4C29-9F7F-44FCC8A70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D5A89-4995-44E5-923E-48443912B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D2843D-DC70-4D27-B80C-9BCFAB6CFF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D49412-C83B-4891-8050-C02247A689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8C2D4F-2F7D-4775-B2CE-22D9C6228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DF46A1-D144-4D70-8DBA-760AEA7BD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E719E4-85E5-4A2A-8EAF-AAFDB2E54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5268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90D93-9FDD-4537-8BBF-4C67F3C57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B73A11-AB95-4411-8B86-527977105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047DF8-76D0-4A52-A5A0-0E58D3778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66F66B-5E1A-4381-BFE0-83172355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9721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7420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8171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4994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984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8785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0495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49196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255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B2F1C-3889-4FFA-9B08-25CAEE2C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2ED3E-884F-4557-9391-E38E2C86F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D1829-3B46-4E0E-95FB-08B50CFC7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5B9F6-A164-42CA-A76D-D13FF621A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8EDED-0568-4746-817A-25A72C9C0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B45DD-060D-4A4A-95F5-AC95AB392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714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8EF46-AC7F-44F6-9FD8-587C938E6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BE6A7-B346-47EA-9581-92AC95614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857C3-7D97-4ED6-99A5-4CF43B70D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C6471-6D41-4199-AEE3-E137D0B18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736E0-8E81-44EB-A583-1B2D9351C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524C5-9473-4ED0-8C65-EE4BA14B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17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5875D-53DE-4471-AEAA-3CD6711A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F01DA-9CFD-401B-A15E-98090CA01C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96F235-2BAA-44E8-8665-6A45F8611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B5C089-963D-4E33-A2C7-E450E4FE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F20C5-474D-4783-9F08-4BD45C3B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21D86-B430-4B29-9191-C9ACC739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6031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AFE78-03EE-4C2E-8782-2A6C3B78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6CB6F4-A994-4596-8617-2ED8061DE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45420-9129-41BE-A0FB-BFC056E2D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66901-152F-484F-92E5-345672B72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92F28-DA1B-431B-8E99-972691E8B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6709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E3B80F-7751-41E8-AF7C-BED6DB6457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86EC30-1377-4FE2-8C20-4AABD6117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C7DA6-718E-411F-AD01-23780957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E3DFD-98F7-44BC-8D54-90B30EA31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59B08-06FF-4467-A292-3242D519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5622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76368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81230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4551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3199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8192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530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EE416-0F5C-40E8-B7D2-83E90BA2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120ED-55E1-4C29-9F7F-44FCC8A70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D5A89-4995-44E5-923E-48443912B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D2843D-DC70-4D27-B80C-9BCFAB6CFF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D49412-C83B-4891-8050-C02247A689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8C2D4F-2F7D-4775-B2CE-22D9C6228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DF46A1-D144-4D70-8DBA-760AEA7BD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E719E4-85E5-4A2A-8EAF-AAFDB2E54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682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59914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22664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0173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82079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8901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7047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277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8653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382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8391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90D93-9FDD-4537-8BBF-4C67F3C57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B73A11-AB95-4411-8B86-527977105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047DF8-76D0-4A52-A5A0-0E58D3778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66F66B-5E1A-4381-BFE0-83172355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932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2896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28363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00904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6394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9471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7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6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9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46.xml"/><Relationship Id="rId34" Type="http://schemas.openxmlformats.org/officeDocument/2006/relationships/slideLayout" Target="../slideLayouts/slideLayout59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29" Type="http://schemas.openxmlformats.org/officeDocument/2006/relationships/slideLayout" Target="../slideLayouts/slideLayout54.xml"/><Relationship Id="rId41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32" Type="http://schemas.openxmlformats.org/officeDocument/2006/relationships/slideLayout" Target="../slideLayouts/slideLayout57.xml"/><Relationship Id="rId37" Type="http://schemas.openxmlformats.org/officeDocument/2006/relationships/slideLayout" Target="../slideLayouts/slideLayout62.xml"/><Relationship Id="rId40" Type="http://schemas.openxmlformats.org/officeDocument/2006/relationships/slideLayout" Target="../slideLayouts/slideLayout65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53.xml"/><Relationship Id="rId36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31" Type="http://schemas.openxmlformats.org/officeDocument/2006/relationships/slideLayout" Target="../slideLayouts/slideLayout56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Relationship Id="rId30" Type="http://schemas.openxmlformats.org/officeDocument/2006/relationships/slideLayout" Target="../slideLayouts/slideLayout55.xml"/><Relationship Id="rId35" Type="http://schemas.openxmlformats.org/officeDocument/2006/relationships/slideLayout" Target="../slideLayouts/slideLayout60.xml"/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33" Type="http://schemas.openxmlformats.org/officeDocument/2006/relationships/slideLayout" Target="../slideLayouts/slideLayout58.xml"/><Relationship Id="rId38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42A459-FBCD-4FD5-BD9A-C4F91D8BC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8BB5B-DCC7-427D-A0F8-4337D53A5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77DC6-098D-49A8-9D5A-1EDD5BF69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D47BA-5874-4C73-AE5E-21A916F937A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799D4-DA22-46BF-8B16-72B2EF8C9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8CEA9-78D2-428D-B071-1DE79A042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5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9" r:id="rId8"/>
    <p:sldLayoutId id="2147483686" r:id="rId9"/>
    <p:sldLayoutId id="2147483684" r:id="rId10"/>
    <p:sldLayoutId id="2147483668" r:id="rId11"/>
    <p:sldLayoutId id="2147483669" r:id="rId12"/>
    <p:sldLayoutId id="2147483670" r:id="rId13"/>
    <p:sldLayoutId id="2147483671" r:id="rId14"/>
    <p:sldLayoutId id="2147483687" r:id="rId15"/>
    <p:sldLayoutId id="2147483673" r:id="rId16"/>
    <p:sldLayoutId id="2147483674" r:id="rId17"/>
    <p:sldLayoutId id="214748367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66003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8" r:id="rId3"/>
    <p:sldLayoutId id="2147483685" r:id="rId4"/>
    <p:sldLayoutId id="2147483683" r:id="rId5"/>
    <p:sldLayoutId id="2147483681" r:id="rId6"/>
    <p:sldLayoutId id="2147483682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42A459-FBCD-4FD5-BD9A-C4F91D8BC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8BB5B-DCC7-427D-A0F8-4337D53A5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77DC6-098D-49A8-9D5A-1EDD5BF69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799D4-DA22-46BF-8B16-72B2EF8C9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8CEA9-78D2-428D-B071-1DE79A042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713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  <p:sldLayoutId id="2147483718" r:id="rId28"/>
    <p:sldLayoutId id="2147483719" r:id="rId29"/>
    <p:sldLayoutId id="2147483720" r:id="rId30"/>
    <p:sldLayoutId id="2147483721" r:id="rId31"/>
    <p:sldLayoutId id="2147483722" r:id="rId32"/>
    <p:sldLayoutId id="2147483723" r:id="rId33"/>
    <p:sldLayoutId id="2147483724" r:id="rId34"/>
    <p:sldLayoutId id="2147483725" r:id="rId35"/>
    <p:sldLayoutId id="2147483726" r:id="rId36"/>
    <p:sldLayoutId id="2147483727" r:id="rId37"/>
    <p:sldLayoutId id="2147483728" r:id="rId38"/>
    <p:sldLayoutId id="2147483729" r:id="rId39"/>
    <p:sldLayoutId id="2147483730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5877" y="144379"/>
            <a:ext cx="11597249" cy="212946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4171374" y="0"/>
            <a:ext cx="6869665" cy="1953865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>
            <a:off x="176702" y="80407"/>
            <a:ext cx="2537440" cy="1969734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88874" y="400718"/>
            <a:ext cx="184668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18989" y="582267"/>
            <a:ext cx="4547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LUỸ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3084858" y="223760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97465" y="111416"/>
            <a:ext cx="11464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3976914" y="2233705"/>
            <a:ext cx="6854771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6.  ĐỌC</a:t>
            </a:r>
            <a:r>
              <a:rPr kumimoji="0" lang="en-US" sz="44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MỞ RỘNG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38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纯音乐 - 幻与幻想 轻快的钢琴曲 - 纯音乐版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03523" y="6922246"/>
            <a:ext cx="609600" cy="6096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375241" y="776212"/>
            <a:ext cx="8224787" cy="1148448"/>
          </a:xfrm>
          <a:prstGeom prst="rect">
            <a:avLst/>
          </a:prstGeom>
        </p:spPr>
        <p:txBody>
          <a:bodyPr/>
          <a:lstStyle>
            <a:lvl1pPr algn="ctr" defTabSz="1219200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84091" y="1924660"/>
            <a:ext cx="11623818" cy="278900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Sưu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vi-VN" sz="1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69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42930" y="454572"/>
            <a:ext cx="11076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600" b="1" kern="0" dirty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1. </a:t>
            </a:r>
            <a:r>
              <a:rPr lang="en-US" sz="3600" kern="0" dirty="0" err="1">
                <a:ea typeface="Arial-Rounded" pitchFamily="34" charset="0"/>
                <a:cs typeface="Arial-Rounded" pitchFamily="34" charset="0"/>
                <a:sym typeface="Arial"/>
              </a:rPr>
              <a:t>Tìm</a:t>
            </a:r>
            <a:r>
              <a:rPr lang="en-US" sz="3600" kern="0" dirty="0"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ea typeface="Arial-Rounded" pitchFamily="34" charset="0"/>
                <a:cs typeface="Arial-Rounded" pitchFamily="34" charset="0"/>
                <a:sym typeface="Arial"/>
              </a:rPr>
              <a:t>đọc</a:t>
            </a:r>
            <a:r>
              <a:rPr lang="en-US" sz="3600" kern="0" dirty="0"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ea typeface="Arial-Rounded" pitchFamily="34" charset="0"/>
                <a:cs typeface="Arial-Rounded" pitchFamily="34" charset="0"/>
                <a:sym typeface="Arial"/>
              </a:rPr>
              <a:t>một</a:t>
            </a:r>
            <a:r>
              <a:rPr lang="en-US" sz="3600" kern="0" dirty="0"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ea typeface="Arial-Rounded" pitchFamily="34" charset="0"/>
                <a:cs typeface="Arial-Rounded" pitchFamily="34" charset="0"/>
                <a:sym typeface="Arial"/>
              </a:rPr>
              <a:t>bài</a:t>
            </a:r>
            <a:r>
              <a:rPr lang="en-US" sz="3600" kern="0" dirty="0"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ea typeface="Arial-Rounded" pitchFamily="34" charset="0"/>
                <a:cs typeface="Arial-Rounded" pitchFamily="34" charset="0"/>
                <a:sym typeface="Arial"/>
              </a:rPr>
              <a:t>thơ</a:t>
            </a:r>
            <a:r>
              <a:rPr lang="en-US" sz="3600" kern="0" dirty="0"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ea typeface="Arial-Rounded" pitchFamily="34" charset="0"/>
                <a:cs typeface="Arial-Rounded" pitchFamily="34" charset="0"/>
                <a:sym typeface="Arial"/>
              </a:rPr>
              <a:t>về</a:t>
            </a:r>
            <a:r>
              <a:rPr lang="en-US" sz="3600" kern="0" dirty="0"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ea typeface="Arial-Rounded" pitchFamily="34" charset="0"/>
                <a:cs typeface="Arial-Rounded" pitchFamily="34" charset="0"/>
                <a:sym typeface="Arial"/>
              </a:rPr>
              <a:t>vẻ</a:t>
            </a:r>
            <a:r>
              <a:rPr lang="en-US" sz="3600" kern="0" dirty="0"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ea typeface="Arial-Rounded" pitchFamily="34" charset="0"/>
                <a:cs typeface="Arial-Rounded" pitchFamily="34" charset="0"/>
                <a:sym typeface="Arial"/>
              </a:rPr>
              <a:t>đẹp</a:t>
            </a:r>
            <a:r>
              <a:rPr lang="en-US" sz="3600" kern="0" dirty="0"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ea typeface="Arial-Rounded" pitchFamily="34" charset="0"/>
                <a:cs typeface="Arial-Rounded" pitchFamily="34" charset="0"/>
                <a:sym typeface="Arial"/>
              </a:rPr>
              <a:t>thiên</a:t>
            </a:r>
            <a:r>
              <a:rPr lang="en-US" sz="3600" kern="0" dirty="0"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ea typeface="Arial-Rounded" pitchFamily="34" charset="0"/>
                <a:cs typeface="Arial-Rounded" pitchFamily="34" charset="0"/>
                <a:sym typeface="Arial"/>
              </a:rPr>
              <a:t>nhiên</a:t>
            </a:r>
            <a:r>
              <a:rPr lang="en-US" sz="3600" kern="0" dirty="0">
                <a:ea typeface="Arial-Rounded" pitchFamily="34" charset="0"/>
                <a:cs typeface="Arial-Rounded" pitchFamily="34" charset="0"/>
                <a:sym typeface="Arial"/>
              </a:rPr>
              <a:t>. </a:t>
            </a:r>
            <a:r>
              <a:rPr lang="en-US" sz="3600" kern="0" dirty="0" err="1">
                <a:ea typeface="Arial-Rounded" pitchFamily="34" charset="0"/>
                <a:cs typeface="Arial-Rounded" pitchFamily="34" charset="0"/>
                <a:sym typeface="Arial"/>
              </a:rPr>
              <a:t>Trao</a:t>
            </a:r>
            <a:r>
              <a:rPr lang="en-US" sz="3600" kern="0" dirty="0"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ea typeface="Arial-Rounded" pitchFamily="34" charset="0"/>
                <a:cs typeface="Arial-Rounded" pitchFamily="34" charset="0"/>
                <a:sym typeface="Arial"/>
              </a:rPr>
              <a:t>đổi</a:t>
            </a:r>
            <a:r>
              <a:rPr lang="en-US" sz="3600" kern="0" dirty="0"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ea typeface="Arial-Rounded" pitchFamily="34" charset="0"/>
                <a:cs typeface="Arial-Rounded" pitchFamily="34" charset="0"/>
                <a:sym typeface="Arial"/>
              </a:rPr>
              <a:t>với</a:t>
            </a:r>
            <a:r>
              <a:rPr lang="en-US" sz="3600" kern="0" dirty="0"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ea typeface="Arial-Rounded" pitchFamily="34" charset="0"/>
                <a:cs typeface="Arial-Rounded" pitchFamily="34" charset="0"/>
                <a:sym typeface="Arial"/>
              </a:rPr>
              <a:t>các</a:t>
            </a:r>
            <a:r>
              <a:rPr lang="en-US" sz="3600" kern="0" dirty="0"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ea typeface="Arial-Rounded" pitchFamily="34" charset="0"/>
                <a:cs typeface="Arial-Rounded" pitchFamily="34" charset="0"/>
                <a:sym typeface="Arial"/>
              </a:rPr>
              <a:t>bạn</a:t>
            </a:r>
            <a:r>
              <a:rPr lang="en-US" sz="3600" kern="0" dirty="0"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ea typeface="Arial-Rounded" pitchFamily="34" charset="0"/>
                <a:cs typeface="Arial-Rounded" pitchFamily="34" charset="0"/>
                <a:sym typeface="Arial"/>
              </a:rPr>
              <a:t>suy</a:t>
            </a:r>
            <a:r>
              <a:rPr lang="en-US" sz="3600" kern="0" dirty="0"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ea typeface="Arial-Rounded" pitchFamily="34" charset="0"/>
                <a:cs typeface="Arial-Rounded" pitchFamily="34" charset="0"/>
                <a:sym typeface="Arial"/>
              </a:rPr>
              <a:t>nghĩ</a:t>
            </a:r>
            <a:r>
              <a:rPr lang="en-US" sz="3600" kern="0" dirty="0"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ea typeface="Arial-Rounded" pitchFamily="34" charset="0"/>
                <a:cs typeface="Arial-Rounded" pitchFamily="34" charset="0"/>
                <a:sym typeface="Arial"/>
              </a:rPr>
              <a:t>của</a:t>
            </a:r>
            <a:r>
              <a:rPr lang="en-US" sz="3600" kern="0" dirty="0"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ea typeface="Arial-Rounded" pitchFamily="34" charset="0"/>
                <a:cs typeface="Arial-Rounded" pitchFamily="34" charset="0"/>
                <a:sym typeface="Arial"/>
              </a:rPr>
              <a:t>em</a:t>
            </a:r>
            <a:r>
              <a:rPr lang="en-US" sz="3600" kern="0" dirty="0"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ea typeface="Arial-Rounded" pitchFamily="34" charset="0"/>
                <a:cs typeface="Arial-Rounded" pitchFamily="34" charset="0"/>
                <a:sym typeface="Arial"/>
              </a:rPr>
              <a:t>về</a:t>
            </a:r>
            <a:r>
              <a:rPr lang="en-US" sz="3600" kern="0" dirty="0"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ea typeface="Arial-Rounded" pitchFamily="34" charset="0"/>
                <a:cs typeface="Arial-Rounded" pitchFamily="34" charset="0"/>
                <a:sym typeface="Arial"/>
              </a:rPr>
              <a:t>bài</a:t>
            </a:r>
            <a:r>
              <a:rPr lang="en-US" sz="3600" kern="0" dirty="0"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ea typeface="Arial-Rounded" pitchFamily="34" charset="0"/>
                <a:cs typeface="Arial-Rounded" pitchFamily="34" charset="0"/>
                <a:sym typeface="Arial"/>
              </a:rPr>
              <a:t>thơ</a:t>
            </a:r>
            <a:r>
              <a:rPr lang="en-US" sz="3600" kern="0" dirty="0">
                <a:ea typeface="Arial-Rounded" pitchFamily="34" charset="0"/>
                <a:cs typeface="Arial-Rounded" pitchFamily="34" charset="0"/>
                <a:sym typeface="Arial"/>
              </a:rPr>
              <a:t>.</a:t>
            </a:r>
          </a:p>
        </p:txBody>
      </p:sp>
      <p:pic>
        <p:nvPicPr>
          <p:cNvPr id="4" name="Picture 3" descr="A picture containing toy, doll, clipart, vector graphics&#10;&#10;Description automatically generated">
            <a:extLst>
              <a:ext uri="{FF2B5EF4-FFF2-40B4-BE49-F238E27FC236}">
                <a16:creationId xmlns:a16="http://schemas.microsoft.com/office/drawing/2014/main" id="{799496DA-691B-4978-9FCA-48662DAD71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2300">
                        <a14:foregroundMark x1="24500" y1="23494" x2="26900" y2="66506"/>
                        <a14:foregroundMark x1="19500" y1="69518" x2="22500" y2="75783"/>
                        <a14:foregroundMark x1="13100" y1="73735" x2="23900" y2="80000"/>
                        <a14:foregroundMark x1="12000" y1="75301" x2="15100" y2="75060"/>
                        <a14:foregroundMark x1="16200" y1="77952" x2="19700" y2="81084"/>
                        <a14:foregroundMark x1="18200" y1="22892" x2="25600" y2="14096"/>
                        <a14:foregroundMark x1="25600" y1="14096" x2="30400" y2="15301"/>
                        <a14:foregroundMark x1="63100" y1="75301" x2="75900" y2="79036"/>
                        <a14:foregroundMark x1="79400" y1="79759" x2="85700" y2="76867"/>
                        <a14:foregroundMark x1="83100" y1="78434" x2="88600" y2="77952"/>
                        <a14:foregroundMark x1="81800" y1="76867" x2="88400" y2="79036"/>
                        <a14:foregroundMark x1="87500" y1="79518" x2="85100" y2="78434"/>
                        <a14:foregroundMark x1="83500" y1="78193" x2="89500" y2="79277"/>
                        <a14:foregroundMark x1="23600" y1="48795" x2="17700" y2="55422"/>
                        <a14:foregroundMark x1="17700" y1="55422" x2="16800" y2="60482"/>
                        <a14:foregroundMark x1="13800" y1="72651" x2="11600" y2="73976"/>
                        <a14:foregroundMark x1="10900" y1="75301" x2="14400" y2="71325"/>
                        <a14:foregroundMark x1="84600" y1="79759" x2="89700" y2="79036"/>
                        <a14:foregroundMark x1="33100" y1="57831" x2="31100" y2="66024"/>
                        <a14:foregroundMark x1="39200" y1="56024" x2="40300" y2="57831"/>
                        <a14:foregroundMark x1="24500" y1="53133" x2="31100" y2="55663"/>
                        <a14:foregroundMark x1="26700" y1="52048" x2="31800" y2="54699"/>
                        <a14:foregroundMark x1="80500" y1="66265" x2="80700" y2="73133"/>
                        <a14:foregroundMark x1="55000" y1="54940" x2="55000" y2="59157"/>
                        <a14:foregroundMark x1="56300" y1="51807" x2="62300" y2="55663"/>
                        <a14:foregroundMark x1="54400" y1="50482" x2="61300" y2="55422"/>
                        <a14:foregroundMark x1="61300" y1="55422" x2="62000" y2="56506"/>
                        <a14:foregroundMark x1="82400" y1="76386" x2="90700" y2="77590"/>
                        <a14:foregroundMark x1="90700" y1="77590" x2="86600" y2="79277"/>
                        <a14:foregroundMark x1="91000" y1="79277" x2="92300" y2="79518"/>
                        <a14:foregroundMark x1="91900" y1="78675" x2="91900" y2="81084"/>
                        <a14:foregroundMark x1="60700" y1="53614" x2="55000" y2="49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928" y="2175079"/>
            <a:ext cx="5642074" cy="468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2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FDF2775-31C0-4AD8-9C6D-A7C8A167FD33}"/>
              </a:ext>
            </a:extLst>
          </p:cNvPr>
          <p:cNvSpPr txBox="1"/>
          <p:nvPr/>
        </p:nvSpPr>
        <p:spPr>
          <a:xfrm>
            <a:off x="993914" y="185380"/>
            <a:ext cx="7666383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0" dirty="0">
                <a:solidFill>
                  <a:schemeClr val="bg2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AI </a:t>
            </a:r>
            <a:r>
              <a:rPr lang="en-US" sz="3200" i="0" dirty="0" err="1">
                <a:solidFill>
                  <a:schemeClr val="bg2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3200" i="0" dirty="0">
                <a:solidFill>
                  <a:schemeClr val="bg2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0" dirty="0" err="1">
                <a:solidFill>
                  <a:schemeClr val="bg2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endParaRPr lang="vi-VN" sz="3200" i="0" dirty="0">
              <a:solidFill>
                <a:schemeClr val="bg2"/>
              </a:solidFill>
              <a:effectLst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3200" dirty="0">
              <a:solidFill>
                <a:schemeClr val="bg2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200" i="0" dirty="0">
                <a:solidFill>
                  <a:schemeClr val="bg2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Ai dậy sớm</a:t>
            </a:r>
            <a:br>
              <a:rPr lang="vi-VN" sz="3200" i="0" dirty="0">
                <a:solidFill>
                  <a:schemeClr val="bg2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200" i="0" dirty="0">
                <a:solidFill>
                  <a:schemeClr val="bg2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Bước ra </a:t>
            </a:r>
            <a:r>
              <a:rPr lang="en-US" sz="3200" i="0" dirty="0" err="1">
                <a:solidFill>
                  <a:schemeClr val="bg2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vườn</a:t>
            </a:r>
            <a:r>
              <a:rPr lang="vi-VN" sz="3200" i="0" dirty="0">
                <a:solidFill>
                  <a:schemeClr val="bg2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3200" i="0" dirty="0">
                <a:solidFill>
                  <a:schemeClr val="bg2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200" i="0" dirty="0" err="1">
                <a:solidFill>
                  <a:schemeClr val="bg2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i="0" dirty="0">
                <a:solidFill>
                  <a:schemeClr val="bg2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0" dirty="0" err="1">
                <a:solidFill>
                  <a:schemeClr val="bg2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ngát</a:t>
            </a:r>
            <a:r>
              <a:rPr lang="en-US" sz="3200" i="0" dirty="0">
                <a:solidFill>
                  <a:schemeClr val="bg2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0" dirty="0" err="1">
                <a:solidFill>
                  <a:schemeClr val="bg2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vi-VN" sz="3200" i="0" dirty="0">
                <a:solidFill>
                  <a:schemeClr val="bg2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3200" i="0" dirty="0">
                <a:solidFill>
                  <a:schemeClr val="bg2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200" i="0" dirty="0">
                <a:solidFill>
                  <a:schemeClr val="bg2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Đang chờ đón!</a:t>
            </a:r>
            <a:endParaRPr lang="en-US" sz="3200" i="0" dirty="0">
              <a:solidFill>
                <a:schemeClr val="bg2"/>
              </a:solidFill>
              <a:effectLst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vi-VN" sz="3200" i="0" dirty="0">
              <a:solidFill>
                <a:schemeClr val="bg2"/>
              </a:solidFill>
              <a:effectLst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vi-VN" sz="3200" i="0" dirty="0">
              <a:solidFill>
                <a:schemeClr val="bg2"/>
              </a:solidFill>
              <a:effectLst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200" i="0" dirty="0">
                <a:solidFill>
                  <a:schemeClr val="bg2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3200" i="0" dirty="0">
                <a:solidFill>
                  <a:schemeClr val="bg2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200" i="0" dirty="0">
                <a:solidFill>
                  <a:schemeClr val="bg2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3200" i="0" dirty="0">
                <a:solidFill>
                  <a:schemeClr val="bg2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lang="en-US" sz="3200" dirty="0">
              <a:solidFill>
                <a:schemeClr val="bg2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A3E448-1CFD-4B0E-B574-8365D7FAB7F4}"/>
              </a:ext>
            </a:extLst>
          </p:cNvPr>
          <p:cNvSpPr txBox="1"/>
          <p:nvPr/>
        </p:nvSpPr>
        <p:spPr>
          <a:xfrm>
            <a:off x="4283765" y="1466504"/>
            <a:ext cx="423407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3200" i="0" dirty="0">
              <a:solidFill>
                <a:schemeClr val="bg2"/>
              </a:solidFill>
              <a:effectLst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vi-VN" sz="3200" i="0" dirty="0">
              <a:solidFill>
                <a:schemeClr val="bg2"/>
              </a:solidFill>
              <a:effectLst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200" i="0" dirty="0">
                <a:solidFill>
                  <a:schemeClr val="bg2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Ai dậy sớm</a:t>
            </a:r>
            <a:br>
              <a:rPr lang="vi-VN" sz="3200" i="0" dirty="0">
                <a:solidFill>
                  <a:schemeClr val="bg2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200" i="0" dirty="0">
                <a:solidFill>
                  <a:schemeClr val="bg2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Đi ra đồng</a:t>
            </a:r>
            <a:br>
              <a:rPr lang="vi-VN" sz="3200" i="0" dirty="0">
                <a:solidFill>
                  <a:schemeClr val="bg2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200" i="0" dirty="0">
                <a:solidFill>
                  <a:schemeClr val="bg2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Cả vừng đông</a:t>
            </a:r>
            <a:br>
              <a:rPr lang="vi-VN" sz="3200" i="0" dirty="0">
                <a:solidFill>
                  <a:schemeClr val="bg2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200" i="0" dirty="0">
                <a:solidFill>
                  <a:schemeClr val="bg2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Đang chờ đón!</a:t>
            </a:r>
            <a:endParaRPr lang="en-US" sz="3200" i="0" dirty="0">
              <a:solidFill>
                <a:schemeClr val="bg2"/>
              </a:solidFill>
              <a:effectLst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vi-VN" sz="3200" i="0" dirty="0">
              <a:solidFill>
                <a:schemeClr val="bg2"/>
              </a:solidFill>
              <a:effectLst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200" i="0" dirty="0">
                <a:solidFill>
                  <a:schemeClr val="bg2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3200" i="0" dirty="0">
                <a:solidFill>
                  <a:schemeClr val="bg2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200" i="0" dirty="0">
                <a:solidFill>
                  <a:schemeClr val="bg2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3200" i="0" dirty="0">
                <a:solidFill>
                  <a:schemeClr val="bg2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lang="en-US" sz="3200" dirty="0">
              <a:solidFill>
                <a:schemeClr val="bg2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50014B-B267-4A45-9511-65845506DF40}"/>
              </a:ext>
            </a:extLst>
          </p:cNvPr>
          <p:cNvSpPr txBox="1"/>
          <p:nvPr/>
        </p:nvSpPr>
        <p:spPr>
          <a:xfrm>
            <a:off x="7716078" y="2309746"/>
            <a:ext cx="423407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3200" i="0" dirty="0">
              <a:solidFill>
                <a:schemeClr val="bg2"/>
              </a:solidFill>
              <a:effectLst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vi-VN" sz="3200" i="0" dirty="0">
              <a:solidFill>
                <a:schemeClr val="bg2"/>
              </a:solidFill>
              <a:effectLst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vi-VN" sz="3200" i="0" dirty="0">
              <a:solidFill>
                <a:schemeClr val="bg2"/>
              </a:solidFill>
              <a:effectLst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200" i="0" dirty="0">
                <a:solidFill>
                  <a:schemeClr val="bg2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Ai dậy sớm</a:t>
            </a:r>
            <a:br>
              <a:rPr lang="vi-VN" sz="3200" i="0" dirty="0">
                <a:solidFill>
                  <a:schemeClr val="bg2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200" i="0" dirty="0">
                <a:solidFill>
                  <a:schemeClr val="bg2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Chạy lên đồi</a:t>
            </a:r>
            <a:br>
              <a:rPr lang="vi-VN" sz="3200" i="0" dirty="0">
                <a:solidFill>
                  <a:schemeClr val="bg2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200" i="0" dirty="0">
                <a:solidFill>
                  <a:schemeClr val="bg2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Cả đất trời</a:t>
            </a:r>
            <a:br>
              <a:rPr lang="vi-VN" sz="3200" i="0" dirty="0">
                <a:solidFill>
                  <a:schemeClr val="bg2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200" i="0" dirty="0">
                <a:solidFill>
                  <a:schemeClr val="bg2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Đang chờ đón!</a:t>
            </a:r>
          </a:p>
          <a:p>
            <a:r>
              <a:rPr lang="en-US" sz="3200" i="0" dirty="0">
                <a:solidFill>
                  <a:schemeClr val="bg2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               </a:t>
            </a:r>
            <a:r>
              <a:rPr lang="en-US" sz="3200" i="1" dirty="0" err="1">
                <a:solidFill>
                  <a:schemeClr val="bg2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Võ</a:t>
            </a:r>
            <a:r>
              <a:rPr lang="en-US" sz="3200" i="1" dirty="0">
                <a:solidFill>
                  <a:schemeClr val="bg2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>
                <a:solidFill>
                  <a:schemeClr val="bg2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Quảng</a:t>
            </a:r>
            <a:endParaRPr lang="vi-VN" sz="3200" i="1" dirty="0">
              <a:solidFill>
                <a:schemeClr val="bg2"/>
              </a:solidFill>
              <a:effectLst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200" i="0" dirty="0">
                <a:solidFill>
                  <a:schemeClr val="bg2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3200" i="0" dirty="0">
                <a:solidFill>
                  <a:schemeClr val="bg2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200" i="0" dirty="0">
                <a:solidFill>
                  <a:schemeClr val="bg2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3200" i="0" dirty="0">
                <a:solidFill>
                  <a:schemeClr val="bg2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lang="en-US" sz="3200" dirty="0">
              <a:solidFill>
                <a:schemeClr val="bg2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 descr="A child holding a flower&#10;&#10;Description automatically generated with medium confidence">
            <a:extLst>
              <a:ext uri="{FF2B5EF4-FFF2-40B4-BE49-F238E27FC236}">
                <a16:creationId xmlns:a16="http://schemas.microsoft.com/office/drawing/2014/main" id="{4B2DE9D6-640E-43AF-9AD5-A997F88F2D5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4151" y="2726633"/>
            <a:ext cx="4590289" cy="4590289"/>
          </a:xfrm>
          <a:prstGeom prst="rect">
            <a:avLst/>
          </a:prstGeom>
        </p:spPr>
      </p:pic>
      <p:pic>
        <p:nvPicPr>
          <p:cNvPr id="11" name="Picture 10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0CB5865F-5C01-46C1-94E4-9FEE73FD925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670" y="4980650"/>
            <a:ext cx="3259253" cy="2542217"/>
          </a:xfrm>
          <a:prstGeom prst="rect">
            <a:avLst/>
          </a:prstGeom>
        </p:spPr>
      </p:pic>
      <p:pic>
        <p:nvPicPr>
          <p:cNvPr id="12" name="Picture 11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848ED084-AFF2-4791-8125-A6784B59544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050" y="4980650"/>
            <a:ext cx="3259253" cy="2542217"/>
          </a:xfrm>
          <a:prstGeom prst="rect">
            <a:avLst/>
          </a:prstGeom>
        </p:spPr>
      </p:pic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906940CC-6D3D-43E1-9CCC-5058AA5B7FF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13" y="4980650"/>
            <a:ext cx="3259253" cy="254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0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20B80560-1F3A-4270-A070-E51785AD4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1977" y="235513"/>
            <a:ext cx="4687443" cy="573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80937" rIns="91440" bIns="80937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3600" i="0" dirty="0" smtClean="0">
                <a:solidFill>
                  <a:srgbClr val="C00000"/>
                </a:solidFill>
                <a:effectLst/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3600" i="0" dirty="0" err="1" smtClean="0">
                <a:solidFill>
                  <a:srgbClr val="C00000"/>
                </a:solidFill>
                <a:effectLst/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600" i="0" dirty="0" smtClean="0">
                <a:solidFill>
                  <a:srgbClr val="C00000"/>
                </a:solidFill>
                <a:effectLst/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i="0" dirty="0" err="1">
                <a:solidFill>
                  <a:srgbClr val="C00000"/>
                </a:solidFill>
                <a:effectLst/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endParaRPr lang="vi-VN" sz="3600" i="0" dirty="0">
              <a:solidFill>
                <a:srgbClr val="C00000"/>
              </a:solidFill>
              <a:effectLst/>
              <a:latin typeface="+mn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vi-VN" sz="3200" i="0" dirty="0">
                <a:solidFill>
                  <a:srgbClr val="222222"/>
                </a:solidFill>
                <a:effectLst/>
                <a:ea typeface="Arial-Rounded" panose="020B0500000000000000" pitchFamily="34" charset="0"/>
                <a:cs typeface="Arial" panose="020B0604020202020204" pitchFamily="34" charset="0"/>
              </a:rPr>
              <a:t>Những quả chín đỏ</a:t>
            </a:r>
            <a:br>
              <a:rPr lang="vi-VN" sz="3200" i="0" dirty="0">
                <a:solidFill>
                  <a:srgbClr val="222222"/>
                </a:solidFill>
                <a:effectLst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3200" i="0" dirty="0">
                <a:solidFill>
                  <a:srgbClr val="222222"/>
                </a:solidFill>
                <a:effectLst/>
                <a:ea typeface="Arial-Rounded" panose="020B0500000000000000" pitchFamily="34" charset="0"/>
                <a:cs typeface="Arial" panose="020B0604020202020204" pitchFamily="34" charset="0"/>
              </a:rPr>
              <a:t>Hát dưới nắng mai</a:t>
            </a:r>
            <a:br>
              <a:rPr lang="vi-VN" sz="3200" i="0" dirty="0">
                <a:solidFill>
                  <a:srgbClr val="222222"/>
                </a:solidFill>
                <a:effectLst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3200" i="0" dirty="0">
                <a:solidFill>
                  <a:srgbClr val="222222"/>
                </a:solidFill>
                <a:effectLst/>
                <a:ea typeface="Arial-Rounded" panose="020B0500000000000000" pitchFamily="34" charset="0"/>
                <a:cs typeface="Arial" panose="020B0604020202020204" pitchFamily="34" charset="0"/>
              </a:rPr>
              <a:t>Những chùm quả sai</a:t>
            </a:r>
            <a:br>
              <a:rPr lang="vi-VN" sz="3200" i="0" dirty="0">
                <a:solidFill>
                  <a:srgbClr val="222222"/>
                </a:solidFill>
                <a:effectLst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3200" i="0" dirty="0">
                <a:solidFill>
                  <a:srgbClr val="222222"/>
                </a:solidFill>
                <a:effectLst/>
                <a:ea typeface="Arial-Rounded" panose="020B0500000000000000" pitchFamily="34" charset="0"/>
                <a:cs typeface="Arial" panose="020B0604020202020204" pitchFamily="34" charset="0"/>
              </a:rPr>
              <a:t>Cười trong nắng mới.</a:t>
            </a:r>
            <a:endParaRPr lang="en-US" sz="3200" i="0" dirty="0">
              <a:solidFill>
                <a:srgbClr val="222222"/>
              </a:solidFill>
              <a:effectLst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l"/>
            <a:endParaRPr lang="vi-VN" sz="3200" i="0" dirty="0">
              <a:solidFill>
                <a:srgbClr val="222222"/>
              </a:solidFill>
              <a:effectLst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l"/>
            <a:r>
              <a:rPr lang="vi-VN" sz="3200" i="0" dirty="0">
                <a:solidFill>
                  <a:srgbClr val="222222"/>
                </a:solidFill>
                <a:effectLst/>
                <a:ea typeface="Arial-Rounded" panose="020B0500000000000000" pitchFamily="34" charset="0"/>
                <a:cs typeface="Arial" panose="020B0604020202020204" pitchFamily="34" charset="0"/>
              </a:rPr>
              <a:t>Đàn chim bay tới</a:t>
            </a:r>
            <a:br>
              <a:rPr lang="vi-VN" sz="3200" i="0" dirty="0">
                <a:solidFill>
                  <a:srgbClr val="222222"/>
                </a:solidFill>
                <a:effectLst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3200" i="0" dirty="0">
                <a:solidFill>
                  <a:srgbClr val="222222"/>
                </a:solidFill>
                <a:effectLst/>
                <a:ea typeface="Arial-Rounded" panose="020B0500000000000000" pitchFamily="34" charset="0"/>
                <a:cs typeface="Arial" panose="020B0604020202020204" pitchFamily="34" charset="0"/>
              </a:rPr>
              <a:t>Cất tiếng reo vang:</a:t>
            </a:r>
            <a:br>
              <a:rPr lang="vi-VN" sz="3200" i="0" dirty="0">
                <a:solidFill>
                  <a:srgbClr val="222222"/>
                </a:solidFill>
                <a:effectLst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3200" i="0" dirty="0">
                <a:solidFill>
                  <a:srgbClr val="222222"/>
                </a:solidFill>
                <a:effectLst/>
                <a:ea typeface="Arial-Rounded" panose="020B0500000000000000" pitchFamily="34" charset="0"/>
                <a:cs typeface="Arial" panose="020B0604020202020204" pitchFamily="34" charset="0"/>
              </a:rPr>
              <a:t>“Ôi chao! Mùa màng</a:t>
            </a:r>
            <a:br>
              <a:rPr lang="vi-VN" sz="3200" i="0" dirty="0">
                <a:solidFill>
                  <a:srgbClr val="222222"/>
                </a:solidFill>
                <a:effectLst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3200" i="0" dirty="0">
                <a:solidFill>
                  <a:srgbClr val="222222"/>
                </a:solidFill>
                <a:effectLst/>
                <a:ea typeface="Arial-Rounded" panose="020B0500000000000000" pitchFamily="34" charset="0"/>
                <a:cs typeface="Arial" panose="020B0604020202020204" pitchFamily="34" charset="0"/>
              </a:rPr>
              <a:t>Năm nay tốt quá!”</a:t>
            </a:r>
            <a:r>
              <a:rPr lang="en-US" sz="2800" i="0" dirty="0">
                <a:solidFill>
                  <a:srgbClr val="FF0000"/>
                </a:solidFill>
                <a:effectLst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00264D"/>
                </a:solidFill>
                <a:effectLst/>
                <a:ea typeface="Arial-Rounded" panose="020B0500000000000000" pitchFamily="34" charset="0"/>
                <a:cs typeface="Arial" panose="020B0604020202020204" pitchFamily="34" charset="0"/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CDE60B1A-7EBC-4A15-8B49-61AB17AD3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52" b="98763" l="1196" r="97500">
                        <a14:foregroundMark x1="26957" y1="6007" x2="27391" y2="9894"/>
                        <a14:foregroundMark x1="41196" y1="15459" x2="46196" y2="18551"/>
                        <a14:foregroundMark x1="48804" y1="6360" x2="54022" y2="4240"/>
                        <a14:foregroundMark x1="56848" y1="14664" x2="60217" y2="12544"/>
                        <a14:foregroundMark x1="70435" y1="13693" x2="66848" y2="17403"/>
                        <a14:foregroundMark x1="53804" y1="16784" x2="57826" y2="15459"/>
                        <a14:foregroundMark x1="68043" y1="15106" x2="68261" y2="19523"/>
                        <a14:foregroundMark x1="73587" y1="23587" x2="80870" y2="22261"/>
                        <a14:foregroundMark x1="69457" y1="15459" x2="68043" y2="20053"/>
                        <a14:foregroundMark x1="53804" y1="21290" x2="55978" y2="22792"/>
                        <a14:foregroundMark x1="5543" y1="32420" x2="14674" y2="33216"/>
                        <a14:foregroundMark x1="14674" y1="33216" x2="14783" y2="33216"/>
                        <a14:foregroundMark x1="2717" y1="43905" x2="6957" y2="41343"/>
                        <a14:foregroundMark x1="10326" y1="48852" x2="10326" y2="48852"/>
                        <a14:foregroundMark x1="1739" y1="33216" x2="1304" y2="32686"/>
                        <a14:foregroundMark x1="20000" y1="53357" x2="23587" y2="53710"/>
                        <a14:foregroundMark x1="16957" y1="14488" x2="25000" y2="17138"/>
                        <a14:foregroundMark x1="25000" y1="17138" x2="25000" y2="17226"/>
                        <a14:foregroundMark x1="21522" y1="53357" x2="24565" y2="53534"/>
                        <a14:foregroundMark x1="62391" y1="50972" x2="59457" y2="55477"/>
                        <a14:foregroundMark x1="69022" y1="51590" x2="70217" y2="54064"/>
                        <a14:foregroundMark x1="65000" y1="49470" x2="64022" y2="52739"/>
                        <a14:foregroundMark x1="70217" y1="51237" x2="71196" y2="53534"/>
                        <a14:foregroundMark x1="65217" y1="50088" x2="65217" y2="51767"/>
                        <a14:foregroundMark x1="70217" y1="40194" x2="72065" y2="37456"/>
                        <a14:foregroundMark x1="79674" y1="39399" x2="80435" y2="36926"/>
                        <a14:foregroundMark x1="71413" y1="39046" x2="70652" y2="41343"/>
                        <a14:foregroundMark x1="85870" y1="40813" x2="97500" y2="42314"/>
                        <a14:foregroundMark x1="80217" y1="37898" x2="80435" y2="40813"/>
                        <a14:foregroundMark x1="30217" y1="10777" x2="31957" y2="15459"/>
                        <a14:foregroundMark x1="52174" y1="7686" x2="52174" y2="7686"/>
                        <a14:foregroundMark x1="52174" y1="6537" x2="50000" y2="12014"/>
                        <a14:foregroundMark x1="20326" y1="17226" x2="25543" y2="17580"/>
                        <a14:foregroundMark x1="33804" y1="94258" x2="41957" y2="93905"/>
                        <a14:foregroundMark x1="27935" y1="93728" x2="57391" y2="95053"/>
                        <a14:foregroundMark x1="25000" y1="94258" x2="34022" y2="93110"/>
                        <a14:foregroundMark x1="34022" y1="93110" x2="39348" y2="93110"/>
                        <a14:foregroundMark x1="20543" y1="93551" x2="29239" y2="90989"/>
                        <a14:foregroundMark x1="29239" y1="90989" x2="36196" y2="91431"/>
                        <a14:foregroundMark x1="29348" y1="96201" x2="44022" y2="98763"/>
                        <a14:foregroundMark x1="24130" y1="29770" x2="29348" y2="33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8" y="715618"/>
            <a:ext cx="4992042" cy="61423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9229B8-66E6-46D7-932A-12744C4F419F}"/>
              </a:ext>
            </a:extLst>
          </p:cNvPr>
          <p:cNvSpPr txBox="1"/>
          <p:nvPr/>
        </p:nvSpPr>
        <p:spPr>
          <a:xfrm>
            <a:off x="7805530" y="5492670"/>
            <a:ext cx="21866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Võ</a:t>
            </a:r>
            <a:r>
              <a:rPr lang="en-US" sz="2400" i="1" dirty="0">
                <a:solidFill>
                  <a:srgbClr val="FF000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Quảng</a:t>
            </a:r>
            <a:endParaRPr lang="vi-VN" sz="2400" i="1" dirty="0">
              <a:solidFill>
                <a:srgbClr val="FF0000"/>
              </a:solidFill>
              <a:effectLst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766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06962" y="1044595"/>
            <a:ext cx="5120381" cy="1701916"/>
          </a:xfrm>
        </p:spPr>
        <p:txBody>
          <a:bodyPr/>
          <a:lstStyle/>
          <a:p>
            <a:pPr marL="139700" indent="0">
              <a:buNone/>
            </a:pPr>
            <a:r>
              <a:rPr lang="vi-VN" sz="3200" i="0" dirty="0">
                <a:solidFill>
                  <a:schemeClr val="tx2">
                    <a:lumMod val="10000"/>
                  </a:schemeClr>
                </a:solidFill>
                <a:effectLst/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Bé theo mẹ ra đồng</a:t>
            </a:r>
            <a:br>
              <a:rPr lang="vi-VN" sz="3200" i="0" dirty="0">
                <a:solidFill>
                  <a:schemeClr val="tx2">
                    <a:lumMod val="10000"/>
                  </a:schemeClr>
                </a:solidFill>
                <a:effectLst/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200" i="0" dirty="0">
                <a:solidFill>
                  <a:schemeClr val="tx2">
                    <a:lumMod val="10000"/>
                  </a:schemeClr>
                </a:solidFill>
                <a:effectLst/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Vầng dương lên rực đỏ</a:t>
            </a:r>
            <a:br>
              <a:rPr lang="vi-VN" sz="3200" i="0" dirty="0">
                <a:solidFill>
                  <a:schemeClr val="tx2">
                    <a:lumMod val="10000"/>
                  </a:schemeClr>
                </a:solidFill>
                <a:effectLst/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200" i="0" dirty="0">
                <a:solidFill>
                  <a:schemeClr val="tx2">
                    <a:lumMod val="10000"/>
                  </a:schemeClr>
                </a:solidFill>
                <a:effectLst/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Muôn vàn kim cương nhỏ</a:t>
            </a:r>
            <a:br>
              <a:rPr lang="vi-VN" sz="3200" i="0" dirty="0">
                <a:solidFill>
                  <a:schemeClr val="tx2">
                    <a:lumMod val="10000"/>
                  </a:schemeClr>
                </a:solidFill>
                <a:effectLst/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200" i="0" dirty="0">
                <a:solidFill>
                  <a:schemeClr val="tx2">
                    <a:lumMod val="10000"/>
                  </a:schemeClr>
                </a:solidFill>
                <a:effectLst/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Lấp lánh ngọn cỏ hoa.</a:t>
            </a:r>
          </a:p>
          <a:p>
            <a:pPr marL="139700" indent="0">
              <a:buNone/>
            </a:pPr>
            <a:r>
              <a:rPr lang="vi-VN" sz="3200" dirty="0">
                <a:solidFill>
                  <a:schemeClr val="tx2">
                    <a:lumMod val="1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3200" dirty="0">
                <a:solidFill>
                  <a:schemeClr val="tx2">
                    <a:lumMod val="1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endParaRPr lang="vi-VN" sz="3200" dirty="0">
              <a:solidFill>
                <a:schemeClr val="tx2">
                  <a:lumMod val="10000"/>
                </a:schemeClr>
              </a:solidFill>
              <a:latin typeface="+mn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0CC44C-EBD1-48B1-B71A-FA8EDA3DA269}"/>
              </a:ext>
            </a:extLst>
          </p:cNvPr>
          <p:cNvSpPr txBox="1"/>
          <p:nvPr/>
        </p:nvSpPr>
        <p:spPr>
          <a:xfrm>
            <a:off x="3133345" y="200913"/>
            <a:ext cx="9058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600" dirty="0">
                <a:solidFill>
                  <a:srgbClr val="C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3600" dirty="0">
                <a:solidFill>
                  <a:srgbClr val="C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lang="en-US" sz="3600" dirty="0">
                <a:solidFill>
                  <a:srgbClr val="C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EM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C0F79BD3-96F0-427C-89FC-B9657AD2305E}"/>
              </a:ext>
            </a:extLst>
          </p:cNvPr>
          <p:cNvSpPr txBox="1">
            <a:spLocks/>
          </p:cNvSpPr>
          <p:nvPr/>
        </p:nvSpPr>
        <p:spPr>
          <a:xfrm>
            <a:off x="406962" y="3629252"/>
            <a:ext cx="4921548" cy="1539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●"/>
              <a:defRPr sz="19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○"/>
              <a:defRPr sz="21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■"/>
              <a:defRPr sz="21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●"/>
              <a:defRPr sz="21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○"/>
              <a:defRPr sz="21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■"/>
              <a:defRPr sz="21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●"/>
              <a:defRPr sz="21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○"/>
              <a:defRPr sz="21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1600"/>
              <a:buFont typeface="Comfortaa"/>
              <a:buChar char="■"/>
              <a:defRPr sz="21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139700" indent="0">
              <a:buFont typeface="Comfortaa"/>
              <a:buNone/>
            </a:pPr>
            <a:r>
              <a:rPr lang="vi-VN" sz="3200" kern="0" dirty="0">
                <a:solidFill>
                  <a:schemeClr val="tx2">
                    <a:lumMod val="1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Nắng ban mai hiền hoà</a:t>
            </a:r>
            <a:br>
              <a:rPr lang="vi-VN" sz="3200" kern="0" dirty="0">
                <a:solidFill>
                  <a:schemeClr val="tx2">
                    <a:lumMod val="1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200" kern="0" dirty="0">
                <a:solidFill>
                  <a:schemeClr val="tx2">
                    <a:lumMod val="1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Tung lụa tơ vàng óng</a:t>
            </a:r>
            <a:br>
              <a:rPr lang="vi-VN" sz="3200" kern="0" dirty="0">
                <a:solidFill>
                  <a:schemeClr val="tx2">
                    <a:lumMod val="1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200" kern="0" dirty="0">
                <a:solidFill>
                  <a:schemeClr val="tx2">
                    <a:lumMod val="1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Trải lên muôn con sóng</a:t>
            </a:r>
            <a:br>
              <a:rPr lang="vi-VN" sz="3200" kern="0" dirty="0">
                <a:solidFill>
                  <a:schemeClr val="tx2">
                    <a:lumMod val="1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200" kern="0" dirty="0">
                <a:solidFill>
                  <a:schemeClr val="tx2">
                    <a:lumMod val="1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Dập dờn đồng lúa xanh.</a:t>
            </a:r>
          </a:p>
          <a:p>
            <a:pPr marL="139700" indent="0">
              <a:buFont typeface="Comfortaa"/>
              <a:buNone/>
            </a:pPr>
            <a:r>
              <a:rPr lang="vi-VN" sz="3200" kern="0" dirty="0">
                <a:solidFill>
                  <a:schemeClr val="tx2">
                    <a:lumMod val="1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3200" kern="0" dirty="0">
                <a:solidFill>
                  <a:schemeClr val="tx2">
                    <a:lumMod val="1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200" kern="0" dirty="0">
                <a:solidFill>
                  <a:schemeClr val="tx2">
                    <a:lumMod val="1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endParaRPr lang="vi-VN" sz="3200" kern="0" dirty="0">
              <a:solidFill>
                <a:schemeClr val="tx2">
                  <a:lumMod val="10000"/>
                </a:schemeClr>
              </a:solidFill>
              <a:latin typeface="+mn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57A6C9E2-F4CF-49AD-84E3-EDD14AF1C633}"/>
              </a:ext>
            </a:extLst>
          </p:cNvPr>
          <p:cNvSpPr txBox="1">
            <a:spLocks/>
          </p:cNvSpPr>
          <p:nvPr/>
        </p:nvSpPr>
        <p:spPr>
          <a:xfrm>
            <a:off x="5782547" y="3629252"/>
            <a:ext cx="5988540" cy="216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●"/>
              <a:defRPr sz="19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○"/>
              <a:defRPr sz="21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■"/>
              <a:defRPr sz="21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●"/>
              <a:defRPr sz="21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○"/>
              <a:defRPr sz="21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■"/>
              <a:defRPr sz="21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●"/>
              <a:defRPr sz="21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○"/>
              <a:defRPr sz="21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1600"/>
              <a:buFont typeface="Comfortaa"/>
              <a:buChar char="■"/>
              <a:defRPr sz="21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139700" indent="0">
              <a:buFont typeface="Comfortaa"/>
              <a:buNone/>
            </a:pPr>
            <a:r>
              <a:rPr lang="vi-VN" sz="3200" kern="0" dirty="0">
                <a:solidFill>
                  <a:schemeClr val="tx2">
                    <a:lumMod val="1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Sóng xanh cuộn chân trời</a:t>
            </a:r>
            <a:br>
              <a:rPr lang="vi-VN" sz="3200" kern="0" dirty="0">
                <a:solidFill>
                  <a:schemeClr val="tx2">
                    <a:lumMod val="1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200" kern="0" dirty="0">
                <a:solidFill>
                  <a:schemeClr val="tx2">
                    <a:lumMod val="1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Cánh đồng như tranh vẽ</a:t>
            </a:r>
            <a:br>
              <a:rPr lang="vi-VN" sz="3200" kern="0" dirty="0">
                <a:solidFill>
                  <a:schemeClr val="tx2">
                    <a:lumMod val="1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200" kern="0" dirty="0">
                <a:solidFill>
                  <a:schemeClr val="tx2">
                    <a:lumMod val="1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Bé ngân nga hát khẽ</a:t>
            </a:r>
            <a:br>
              <a:rPr lang="vi-VN" sz="3200" kern="0" dirty="0">
                <a:solidFill>
                  <a:schemeClr val="tx2">
                    <a:lumMod val="1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200" kern="0" dirty="0">
                <a:solidFill>
                  <a:schemeClr val="tx2">
                    <a:lumMod val="1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Trong hương lúa mênh mông.</a:t>
            </a:r>
          </a:p>
          <a:p>
            <a:pPr marL="139700" indent="0">
              <a:buFont typeface="Comfortaa"/>
              <a:buNone/>
            </a:pPr>
            <a:r>
              <a:rPr lang="en-US" sz="2400" i="1" kern="0" dirty="0">
                <a:solidFill>
                  <a:schemeClr val="tx2">
                    <a:lumMod val="1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</a:t>
            </a:r>
            <a:r>
              <a:rPr lang="en-US" sz="2400" i="1" kern="0" dirty="0" smtClean="0">
                <a:solidFill>
                  <a:schemeClr val="tx2">
                    <a:lumMod val="1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vi-VN" sz="2400" i="1" kern="0" dirty="0">
                <a:solidFill>
                  <a:schemeClr val="tx2">
                    <a:lumMod val="1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Bùi Minh </a:t>
            </a:r>
            <a:r>
              <a:rPr lang="vi-VN" sz="2400" i="1" kern="0" dirty="0" smtClean="0">
                <a:solidFill>
                  <a:schemeClr val="tx2">
                    <a:lumMod val="1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Huế</a:t>
            </a:r>
            <a:endParaRPr lang="vi-VN" sz="2400" kern="0" dirty="0">
              <a:solidFill>
                <a:schemeClr val="tx2">
                  <a:lumMod val="10000"/>
                </a:schemeClr>
              </a:solidFill>
              <a:latin typeface="+mn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139700" indent="0">
              <a:buFont typeface="Comfortaa"/>
              <a:buNone/>
            </a:pPr>
            <a:r>
              <a:rPr lang="vi-VN" sz="2800" kern="0" dirty="0">
                <a:solidFill>
                  <a:schemeClr val="tx2">
                    <a:lumMod val="1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kern="0" dirty="0">
                <a:solidFill>
                  <a:schemeClr val="tx2">
                    <a:lumMod val="1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200" kern="0" dirty="0">
                <a:solidFill>
                  <a:schemeClr val="tx2">
                    <a:lumMod val="1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endParaRPr lang="vi-VN" sz="3200" kern="0" dirty="0">
              <a:solidFill>
                <a:schemeClr val="tx2">
                  <a:lumMod val="10000"/>
                </a:schemeClr>
              </a:solidFill>
              <a:latin typeface="+mn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Subtitle 1">
            <a:extLst>
              <a:ext uri="{FF2B5EF4-FFF2-40B4-BE49-F238E27FC236}">
                <a16:creationId xmlns:a16="http://schemas.microsoft.com/office/drawing/2014/main" id="{95BB9EA2-A744-4727-9F3C-3ED8368C536E}"/>
              </a:ext>
            </a:extLst>
          </p:cNvPr>
          <p:cNvSpPr txBox="1">
            <a:spLocks/>
          </p:cNvSpPr>
          <p:nvPr/>
        </p:nvSpPr>
        <p:spPr>
          <a:xfrm>
            <a:off x="5508392" y="1044595"/>
            <a:ext cx="5456607" cy="190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●"/>
              <a:defRPr sz="19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○"/>
              <a:defRPr sz="21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■"/>
              <a:defRPr sz="21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●"/>
              <a:defRPr sz="21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○"/>
              <a:defRPr sz="21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■"/>
              <a:defRPr sz="21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●"/>
              <a:defRPr sz="21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○"/>
              <a:defRPr sz="21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1600"/>
              <a:buFont typeface="Comfortaa"/>
              <a:buChar char="■"/>
              <a:defRPr sz="21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139700" indent="0">
              <a:buFont typeface="Comfortaa"/>
              <a:buNone/>
            </a:pPr>
            <a:r>
              <a:rPr lang="vi-VN" sz="3200" kern="0" dirty="0">
                <a:solidFill>
                  <a:schemeClr val="tx2">
                    <a:lumMod val="1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Đàn chiền chiện bay quanh</a:t>
            </a:r>
            <a:br>
              <a:rPr lang="vi-VN" sz="3200" kern="0" dirty="0">
                <a:solidFill>
                  <a:schemeClr val="tx2">
                    <a:lumMod val="1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200" kern="0" dirty="0">
                <a:solidFill>
                  <a:schemeClr val="tx2">
                    <a:lumMod val="1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Hót tích ri tích rích</a:t>
            </a:r>
            <a:br>
              <a:rPr lang="vi-VN" sz="3200" kern="0" dirty="0">
                <a:solidFill>
                  <a:schemeClr val="tx2">
                    <a:lumMod val="1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200" kern="0" dirty="0">
                <a:solidFill>
                  <a:schemeClr val="tx2">
                    <a:lumMod val="1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Lũ châu chấu tinh nghịch</a:t>
            </a:r>
            <a:br>
              <a:rPr lang="vi-VN" sz="3200" kern="0" dirty="0">
                <a:solidFill>
                  <a:schemeClr val="tx2">
                    <a:lumMod val="1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200" kern="0" dirty="0">
                <a:solidFill>
                  <a:schemeClr val="tx2">
                    <a:lumMod val="1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Đu </a:t>
            </a:r>
            <a:r>
              <a:rPr lang="vi-VN" sz="3200" kern="0" dirty="0" smtClean="0">
                <a:solidFill>
                  <a:schemeClr val="tx2">
                    <a:lumMod val="1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kern="0" dirty="0" smtClean="0">
                <a:solidFill>
                  <a:schemeClr val="tx2">
                    <a:lumMod val="1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ỏ </a:t>
            </a:r>
            <a:r>
              <a:rPr lang="vi-VN" sz="3200" kern="0" dirty="0" smtClean="0">
                <a:solidFill>
                  <a:schemeClr val="tx2">
                    <a:lumMod val="1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uống </a:t>
            </a:r>
            <a:r>
              <a:rPr lang="vi-VN" sz="3200" kern="0" dirty="0">
                <a:solidFill>
                  <a:schemeClr val="tx2">
                    <a:lumMod val="1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sương rơi.</a:t>
            </a:r>
          </a:p>
          <a:p>
            <a:pPr marL="139700" indent="0">
              <a:buFont typeface="Comfortaa"/>
              <a:buNone/>
            </a:pPr>
            <a:r>
              <a:rPr lang="vi-VN" sz="3200" kern="0" dirty="0">
                <a:solidFill>
                  <a:schemeClr val="tx2">
                    <a:lumMod val="1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3200" kern="0" dirty="0">
                <a:solidFill>
                  <a:schemeClr val="tx2">
                    <a:lumMod val="1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200" u="sng" kern="0" dirty="0">
                <a:solidFill>
                  <a:schemeClr val="tx2">
                    <a:lumMod val="1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endParaRPr lang="vi-VN" sz="3200" u="sng" kern="0" dirty="0">
              <a:solidFill>
                <a:schemeClr val="tx2">
                  <a:lumMod val="10000"/>
                </a:schemeClr>
              </a:solidFill>
              <a:latin typeface="+mn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44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37920FF-E698-43B7-BF8E-C29B51BBB968}"/>
              </a:ext>
            </a:extLst>
          </p:cNvPr>
          <p:cNvSpPr txBox="1"/>
          <p:nvPr/>
        </p:nvSpPr>
        <p:spPr>
          <a:xfrm>
            <a:off x="1076925" y="682202"/>
            <a:ext cx="10247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kern="0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151DF6-359E-4CFC-8F56-3AB91DBED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998" y="3322983"/>
            <a:ext cx="435489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5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2138460" y="2108395"/>
            <a:ext cx="87935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91367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56490713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227</Words>
  <Application>Microsoft Office PowerPoint</Application>
  <PresentationFormat>Widescreen</PresentationFormat>
  <Paragraphs>52</Paragraphs>
  <Slides>8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Arial-Rounded</vt:lpstr>
      <vt:lpstr>Calibri</vt:lpstr>
      <vt:lpstr>Calibri Light</vt:lpstr>
      <vt:lpstr>Chewy</vt:lpstr>
      <vt:lpstr>Comfortaa</vt:lpstr>
      <vt:lpstr>Delius Unicase</vt:lpstr>
      <vt:lpstr>等线</vt:lpstr>
      <vt:lpstr>Times New Roman</vt:lpstr>
      <vt:lpstr>1_Office Theme</vt:lpstr>
      <vt:lpstr>Response to Intervention: The Alphabet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24</cp:revision>
  <dcterms:created xsi:type="dcterms:W3CDTF">2021-12-12T11:29:38Z</dcterms:created>
  <dcterms:modified xsi:type="dcterms:W3CDTF">2024-02-06T07:44:10Z</dcterms:modified>
</cp:coreProperties>
</file>