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24"/>
  </p:notesMasterIdLst>
  <p:sldIdLst>
    <p:sldId id="257" r:id="rId4"/>
    <p:sldId id="272" r:id="rId5"/>
    <p:sldId id="274" r:id="rId6"/>
    <p:sldId id="275" r:id="rId7"/>
    <p:sldId id="276" r:id="rId8"/>
    <p:sldId id="277" r:id="rId9"/>
    <p:sldId id="266" r:id="rId10"/>
    <p:sldId id="278" r:id="rId11"/>
    <p:sldId id="264" r:id="rId12"/>
    <p:sldId id="281" r:id="rId13"/>
    <p:sldId id="282" r:id="rId14"/>
    <p:sldId id="279" r:id="rId15"/>
    <p:sldId id="280" r:id="rId16"/>
    <p:sldId id="283" r:id="rId17"/>
    <p:sldId id="284" r:id="rId18"/>
    <p:sldId id="270" r:id="rId19"/>
    <p:sldId id="285" r:id="rId20"/>
    <p:sldId id="260" r:id="rId21"/>
    <p:sldId id="286" r:id="rId22"/>
    <p:sldId id="259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7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5280CF-F41E-4B0B-B76D-B7E2414BBBA6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E9BB44-ED03-457F-9B1E-F8CC5C68F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586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BC8FC-B0C4-457D-8AB7-E6D4931CBE62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7724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917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310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4394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0981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0653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  <a:prstGeom prst="rect">
            <a:avLst/>
          </a:prstGeo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0727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0892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0975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1470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4799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  <a:prstGeom prst="rect">
            <a:avLst/>
          </a:prstGeo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  <a:prstGeom prst="rect">
            <a:avLst/>
          </a:prstGeo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779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3908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  <a:prstGeom prst="rect">
            <a:avLst/>
          </a:prstGeo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3409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1189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6117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1796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6300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3075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882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9672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8759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542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  <a:prstGeom prst="rect">
            <a:avLst/>
          </a:prstGeo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98706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6929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6233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2689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150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71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237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150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637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  <a:prstGeom prst="rect">
            <a:avLst/>
          </a:prstGeo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  <a:prstGeom prst="rect">
            <a:avLst/>
          </a:prstGeo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468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  <a:prstGeom prst="rect">
            <a:avLst/>
          </a:prstGeo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572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2777" y="5547133"/>
            <a:ext cx="1301022" cy="1212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381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3820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7D5490E6-74B4-4391-9195-906A4A4BB264}"/>
              </a:ext>
            </a:extLst>
          </p:cNvPr>
          <p:cNvSpPr txBox="1"/>
          <p:nvPr userDrawn="1"/>
        </p:nvSpPr>
        <p:spPr>
          <a:xfrm>
            <a:off x="0" y="-1192887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12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svg"/><Relationship Id="rId18" Type="http://schemas.openxmlformats.org/officeDocument/2006/relationships/image" Target="../media/image18.png"/><Relationship Id="rId3" Type="http://schemas.openxmlformats.org/officeDocument/2006/relationships/image" Target="../media/image3.svg"/><Relationship Id="rId21" Type="http://schemas.openxmlformats.org/officeDocument/2006/relationships/image" Target="../media/image21.png"/><Relationship Id="rId7" Type="http://schemas.openxmlformats.org/officeDocument/2006/relationships/image" Target="../media/image7.svg"/><Relationship Id="rId12" Type="http://schemas.openxmlformats.org/officeDocument/2006/relationships/image" Target="../media/image12.png"/><Relationship Id="rId17" Type="http://schemas.openxmlformats.org/officeDocument/2006/relationships/image" Target="../media/image17.sv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20" Type="http://schemas.openxmlformats.org/officeDocument/2006/relationships/image" Target="../media/image20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24" Type="http://schemas.openxmlformats.org/officeDocument/2006/relationships/image" Target="../media/image24.png"/><Relationship Id="rId5" Type="http://schemas.openxmlformats.org/officeDocument/2006/relationships/image" Target="../media/image5.svg"/><Relationship Id="rId15" Type="http://schemas.openxmlformats.org/officeDocument/2006/relationships/image" Target="../media/image15.svg"/><Relationship Id="rId23" Type="http://schemas.openxmlformats.org/officeDocument/2006/relationships/image" Target="../media/image23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svg"/><Relationship Id="rId14" Type="http://schemas.openxmlformats.org/officeDocument/2006/relationships/image" Target="../media/image14.png"/><Relationship Id="rId22" Type="http://schemas.openxmlformats.org/officeDocument/2006/relationships/image" Target="../media/image22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sv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8.png"/><Relationship Id="rId4" Type="http://schemas.openxmlformats.org/officeDocument/2006/relationships/image" Target="../media/image87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sv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svg"/><Relationship Id="rId3" Type="http://schemas.openxmlformats.org/officeDocument/2006/relationships/image" Target="../media/image3.svg"/><Relationship Id="rId7" Type="http://schemas.openxmlformats.org/officeDocument/2006/relationships/image" Target="../media/image84.svg"/><Relationship Id="rId12" Type="http://schemas.openxmlformats.org/officeDocument/2006/relationships/image" Target="../media/image14.png"/><Relationship Id="rId17" Type="http://schemas.openxmlformats.org/officeDocument/2006/relationships/image" Target="../media/image91.png"/><Relationship Id="rId2" Type="http://schemas.openxmlformats.org/officeDocument/2006/relationships/image" Target="../media/image2.png"/><Relationship Id="rId16" Type="http://schemas.openxmlformats.org/officeDocument/2006/relationships/image" Target="../media/image8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3.png"/><Relationship Id="rId11" Type="http://schemas.openxmlformats.org/officeDocument/2006/relationships/image" Target="../media/image13.svg"/><Relationship Id="rId5" Type="http://schemas.openxmlformats.org/officeDocument/2006/relationships/image" Target="../media/image5.svg"/><Relationship Id="rId15" Type="http://schemas.openxmlformats.org/officeDocument/2006/relationships/image" Target="../media/image17.svg"/><Relationship Id="rId10" Type="http://schemas.openxmlformats.org/officeDocument/2006/relationships/image" Target="../media/image12.png"/><Relationship Id="rId4" Type="http://schemas.openxmlformats.org/officeDocument/2006/relationships/image" Target="../media/image4.png"/><Relationship Id="rId9" Type="http://schemas.openxmlformats.org/officeDocument/2006/relationships/image" Target="../media/image11.svg"/><Relationship Id="rId1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sv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93.png"/><Relationship Id="rId4" Type="http://schemas.openxmlformats.org/officeDocument/2006/relationships/image" Target="../media/image9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sv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95.png"/><Relationship Id="rId4" Type="http://schemas.openxmlformats.org/officeDocument/2006/relationships/image" Target="../media/image9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sv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97.png"/><Relationship Id="rId4" Type="http://schemas.openxmlformats.org/officeDocument/2006/relationships/image" Target="../media/image9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svg"/><Relationship Id="rId18" Type="http://schemas.openxmlformats.org/officeDocument/2006/relationships/image" Target="../media/image99.png"/><Relationship Id="rId3" Type="http://schemas.openxmlformats.org/officeDocument/2006/relationships/image" Target="../media/image3.svg"/><Relationship Id="rId7" Type="http://schemas.openxmlformats.org/officeDocument/2006/relationships/image" Target="../media/image84.svg"/><Relationship Id="rId12" Type="http://schemas.openxmlformats.org/officeDocument/2006/relationships/image" Target="../media/image14.png"/><Relationship Id="rId17" Type="http://schemas.openxmlformats.org/officeDocument/2006/relationships/image" Target="../media/image85.png"/><Relationship Id="rId2" Type="http://schemas.openxmlformats.org/officeDocument/2006/relationships/image" Target="../media/image2.png"/><Relationship Id="rId16" Type="http://schemas.openxmlformats.org/officeDocument/2006/relationships/image" Target="../media/image9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3.png"/><Relationship Id="rId11" Type="http://schemas.openxmlformats.org/officeDocument/2006/relationships/image" Target="../media/image13.svg"/><Relationship Id="rId5" Type="http://schemas.openxmlformats.org/officeDocument/2006/relationships/image" Target="../media/image5.svg"/><Relationship Id="rId15" Type="http://schemas.openxmlformats.org/officeDocument/2006/relationships/image" Target="../media/image17.svg"/><Relationship Id="rId10" Type="http://schemas.openxmlformats.org/officeDocument/2006/relationships/image" Target="../media/image12.png"/><Relationship Id="rId4" Type="http://schemas.openxmlformats.org/officeDocument/2006/relationships/image" Target="../media/image4.png"/><Relationship Id="rId9" Type="http://schemas.openxmlformats.org/officeDocument/2006/relationships/image" Target="../media/image11.svg"/><Relationship Id="rId1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sv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svg"/><Relationship Id="rId18" Type="http://schemas.openxmlformats.org/officeDocument/2006/relationships/image" Target="../media/image21.png"/><Relationship Id="rId3" Type="http://schemas.openxmlformats.org/officeDocument/2006/relationships/image" Target="../media/image3.svg"/><Relationship Id="rId21" Type="http://schemas.openxmlformats.org/officeDocument/2006/relationships/image" Target="../media/image101.png"/><Relationship Id="rId7" Type="http://schemas.openxmlformats.org/officeDocument/2006/relationships/image" Target="../media/image9.svg"/><Relationship Id="rId12" Type="http://schemas.openxmlformats.org/officeDocument/2006/relationships/image" Target="../media/image14.png"/><Relationship Id="rId17" Type="http://schemas.openxmlformats.org/officeDocument/2006/relationships/image" Target="../media/image20.svg"/><Relationship Id="rId2" Type="http://schemas.openxmlformats.org/officeDocument/2006/relationships/image" Target="../media/image2.png"/><Relationship Id="rId16" Type="http://schemas.openxmlformats.org/officeDocument/2006/relationships/image" Target="../media/image19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image" Target="../media/image5.svg"/><Relationship Id="rId15" Type="http://schemas.openxmlformats.org/officeDocument/2006/relationships/image" Target="../media/image17.svg"/><Relationship Id="rId10" Type="http://schemas.openxmlformats.org/officeDocument/2006/relationships/image" Target="../media/image12.png"/><Relationship Id="rId19" Type="http://schemas.openxmlformats.org/officeDocument/2006/relationships/image" Target="../media/image22.svg"/><Relationship Id="rId4" Type="http://schemas.openxmlformats.org/officeDocument/2006/relationships/image" Target="../media/image4.png"/><Relationship Id="rId9" Type="http://schemas.openxmlformats.org/officeDocument/2006/relationships/image" Target="../media/image11.svg"/><Relationship Id="rId1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facebook.com/groups/514479210372531/?ref=share_group_link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11.svg"/><Relationship Id="rId18" Type="http://schemas.openxmlformats.org/officeDocument/2006/relationships/image" Target="../media/image38.png"/><Relationship Id="rId3" Type="http://schemas.openxmlformats.org/officeDocument/2006/relationships/image" Target="../media/image15.svg"/><Relationship Id="rId21" Type="http://schemas.openxmlformats.org/officeDocument/2006/relationships/image" Target="../media/image41.png"/><Relationship Id="rId7" Type="http://schemas.openxmlformats.org/officeDocument/2006/relationships/image" Target="../media/image29.svg"/><Relationship Id="rId12" Type="http://schemas.openxmlformats.org/officeDocument/2006/relationships/image" Target="../media/image10.png"/><Relationship Id="rId17" Type="http://schemas.openxmlformats.org/officeDocument/2006/relationships/image" Target="../media/image37.svg"/><Relationship Id="rId2" Type="http://schemas.openxmlformats.org/officeDocument/2006/relationships/image" Target="../media/image25.png"/><Relationship Id="rId16" Type="http://schemas.openxmlformats.org/officeDocument/2006/relationships/image" Target="../media/image36.png"/><Relationship Id="rId20" Type="http://schemas.openxmlformats.org/officeDocument/2006/relationships/image" Target="../media/image40.sv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8.png"/><Relationship Id="rId11" Type="http://schemas.openxmlformats.org/officeDocument/2006/relationships/image" Target="../media/image33.svg"/><Relationship Id="rId24" Type="http://schemas.openxmlformats.org/officeDocument/2006/relationships/image" Target="../media/image44.png"/><Relationship Id="rId5" Type="http://schemas.openxmlformats.org/officeDocument/2006/relationships/image" Target="../media/image27.svg"/><Relationship Id="rId15" Type="http://schemas.openxmlformats.org/officeDocument/2006/relationships/image" Target="../media/image35.svg"/><Relationship Id="rId23" Type="http://schemas.openxmlformats.org/officeDocument/2006/relationships/image" Target="../media/image43.svg"/><Relationship Id="rId10" Type="http://schemas.openxmlformats.org/officeDocument/2006/relationships/image" Target="../media/image32.png"/><Relationship Id="rId19" Type="http://schemas.openxmlformats.org/officeDocument/2006/relationships/image" Target="../media/image39.png"/><Relationship Id="rId4" Type="http://schemas.openxmlformats.org/officeDocument/2006/relationships/image" Target="../media/image26.png"/><Relationship Id="rId9" Type="http://schemas.openxmlformats.org/officeDocument/2006/relationships/image" Target="../media/image31.svg"/><Relationship Id="rId14" Type="http://schemas.openxmlformats.org/officeDocument/2006/relationships/image" Target="../media/image34.png"/><Relationship Id="rId22" Type="http://schemas.openxmlformats.org/officeDocument/2006/relationships/image" Target="../media/image4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svg"/><Relationship Id="rId7" Type="http://schemas.openxmlformats.org/officeDocument/2006/relationships/image" Target="../media/image105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75.svg"/><Relationship Id="rId4" Type="http://schemas.openxmlformats.org/officeDocument/2006/relationships/image" Target="../media/image7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2.svg"/><Relationship Id="rId3" Type="http://schemas.openxmlformats.org/officeDocument/2006/relationships/image" Target="../media/image9.svg"/><Relationship Id="rId7" Type="http://schemas.openxmlformats.org/officeDocument/2006/relationships/image" Target="../media/image15.svg"/><Relationship Id="rId12" Type="http://schemas.openxmlformats.org/officeDocument/2006/relationships/image" Target="../media/image2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20.svg"/><Relationship Id="rId5" Type="http://schemas.openxmlformats.org/officeDocument/2006/relationships/image" Target="../media/image11.svg"/><Relationship Id="rId10" Type="http://schemas.openxmlformats.org/officeDocument/2006/relationships/image" Target="../media/image19.png"/><Relationship Id="rId4" Type="http://schemas.openxmlformats.org/officeDocument/2006/relationships/image" Target="../media/image10.png"/><Relationship Id="rId9" Type="http://schemas.openxmlformats.org/officeDocument/2006/relationships/image" Target="../media/image17.svg"/><Relationship Id="rId14" Type="http://schemas.openxmlformats.org/officeDocument/2006/relationships/image" Target="../media/image4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svg"/><Relationship Id="rId13" Type="http://schemas.openxmlformats.org/officeDocument/2006/relationships/image" Target="../media/image50.png"/><Relationship Id="rId18" Type="http://schemas.openxmlformats.org/officeDocument/2006/relationships/image" Target="../media/image54.png"/><Relationship Id="rId3" Type="http://schemas.openxmlformats.org/officeDocument/2006/relationships/image" Target="../media/image8.png"/><Relationship Id="rId7" Type="http://schemas.openxmlformats.org/officeDocument/2006/relationships/image" Target="../media/image16.png"/><Relationship Id="rId12" Type="http://schemas.openxmlformats.org/officeDocument/2006/relationships/image" Target="../media/image18.png"/><Relationship Id="rId17" Type="http://schemas.openxmlformats.org/officeDocument/2006/relationships/image" Target="../media/image53.png"/><Relationship Id="rId2" Type="http://schemas.openxmlformats.org/officeDocument/2006/relationships/audio" Target="../media/audio1.wav"/><Relationship Id="rId16" Type="http://schemas.openxmlformats.org/officeDocument/2006/relationships/image" Target="../media/image52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47.svg"/><Relationship Id="rId11" Type="http://schemas.openxmlformats.org/officeDocument/2006/relationships/image" Target="../media/image490.png"/><Relationship Id="rId5" Type="http://schemas.openxmlformats.org/officeDocument/2006/relationships/image" Target="../media/image10.png"/><Relationship Id="rId15" Type="http://schemas.openxmlformats.org/officeDocument/2006/relationships/image" Target="../media/image52.svg"/><Relationship Id="rId10" Type="http://schemas.openxmlformats.org/officeDocument/2006/relationships/image" Target="../media/image50.svg"/><Relationship Id="rId19" Type="http://schemas.openxmlformats.org/officeDocument/2006/relationships/image" Target="../media/image55.png"/><Relationship Id="rId4" Type="http://schemas.openxmlformats.org/officeDocument/2006/relationships/image" Target="../media/image46.svg"/><Relationship Id="rId9" Type="http://schemas.openxmlformats.org/officeDocument/2006/relationships/image" Target="../media/image49.png"/><Relationship Id="rId14" Type="http://schemas.openxmlformats.org/officeDocument/2006/relationships/image" Target="../media/image5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13" Type="http://schemas.openxmlformats.org/officeDocument/2006/relationships/image" Target="../media/image57.png"/><Relationship Id="rId18" Type="http://schemas.openxmlformats.org/officeDocument/2006/relationships/image" Target="../media/image60.png"/><Relationship Id="rId3" Type="http://schemas.openxmlformats.org/officeDocument/2006/relationships/image" Target="../media/image8.png"/><Relationship Id="rId7" Type="http://schemas.openxmlformats.org/officeDocument/2006/relationships/image" Target="../media/image16.png"/><Relationship Id="rId12" Type="http://schemas.openxmlformats.org/officeDocument/2006/relationships/image" Target="../media/image18.png"/><Relationship Id="rId17" Type="http://schemas.openxmlformats.org/officeDocument/2006/relationships/image" Target="../media/image59.png"/><Relationship Id="rId2" Type="http://schemas.openxmlformats.org/officeDocument/2006/relationships/audio" Target="../media/audio1.wav"/><Relationship Id="rId16" Type="http://schemas.openxmlformats.org/officeDocument/2006/relationships/image" Target="../media/image5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svg"/><Relationship Id="rId11" Type="http://schemas.openxmlformats.org/officeDocument/2006/relationships/image" Target="../media/image560.png"/><Relationship Id="rId5" Type="http://schemas.openxmlformats.org/officeDocument/2006/relationships/image" Target="../media/image10.png"/><Relationship Id="rId15" Type="http://schemas.openxmlformats.org/officeDocument/2006/relationships/image" Target="../media/image22.svg"/><Relationship Id="rId10" Type="http://schemas.openxmlformats.org/officeDocument/2006/relationships/image" Target="../media/image20.svg"/><Relationship Id="rId19" Type="http://schemas.openxmlformats.org/officeDocument/2006/relationships/image" Target="../media/image55.png"/><Relationship Id="rId4" Type="http://schemas.openxmlformats.org/officeDocument/2006/relationships/image" Target="../media/image9.svg"/><Relationship Id="rId9" Type="http://schemas.openxmlformats.org/officeDocument/2006/relationships/image" Target="../media/image56.png"/><Relationship Id="rId14" Type="http://schemas.openxmlformats.org/officeDocument/2006/relationships/image" Target="../media/image5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svg"/><Relationship Id="rId13" Type="http://schemas.openxmlformats.org/officeDocument/2006/relationships/image" Target="../media/image62.png"/><Relationship Id="rId18" Type="http://schemas.openxmlformats.org/officeDocument/2006/relationships/image" Target="../media/image65.png"/><Relationship Id="rId3" Type="http://schemas.openxmlformats.org/officeDocument/2006/relationships/image" Target="../media/image8.png"/><Relationship Id="rId7" Type="http://schemas.openxmlformats.org/officeDocument/2006/relationships/image" Target="../media/image16.png"/><Relationship Id="rId12" Type="http://schemas.openxmlformats.org/officeDocument/2006/relationships/image" Target="../media/image18.png"/><Relationship Id="rId17" Type="http://schemas.openxmlformats.org/officeDocument/2006/relationships/image" Target="../media/image64.png"/><Relationship Id="rId2" Type="http://schemas.openxmlformats.org/officeDocument/2006/relationships/audio" Target="../media/audio1.wav"/><Relationship Id="rId16" Type="http://schemas.openxmlformats.org/officeDocument/2006/relationships/image" Target="../media/image63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47.svg"/><Relationship Id="rId11" Type="http://schemas.openxmlformats.org/officeDocument/2006/relationships/image" Target="../media/image610.png"/><Relationship Id="rId5" Type="http://schemas.openxmlformats.org/officeDocument/2006/relationships/image" Target="../media/image10.png"/><Relationship Id="rId15" Type="http://schemas.openxmlformats.org/officeDocument/2006/relationships/image" Target="../media/image52.svg"/><Relationship Id="rId10" Type="http://schemas.openxmlformats.org/officeDocument/2006/relationships/image" Target="../media/image50.svg"/><Relationship Id="rId19" Type="http://schemas.openxmlformats.org/officeDocument/2006/relationships/image" Target="../media/image55.png"/><Relationship Id="rId4" Type="http://schemas.openxmlformats.org/officeDocument/2006/relationships/image" Target="../media/image46.svg"/><Relationship Id="rId9" Type="http://schemas.openxmlformats.org/officeDocument/2006/relationships/image" Target="../media/image61.png"/><Relationship Id="rId14" Type="http://schemas.openxmlformats.org/officeDocument/2006/relationships/image" Target="../media/image5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13" Type="http://schemas.openxmlformats.org/officeDocument/2006/relationships/image" Target="../media/image77.svg"/><Relationship Id="rId18" Type="http://schemas.openxmlformats.org/officeDocument/2006/relationships/image" Target="../media/image38.png"/><Relationship Id="rId3" Type="http://schemas.openxmlformats.org/officeDocument/2006/relationships/image" Target="../media/image67.svg"/><Relationship Id="rId7" Type="http://schemas.openxmlformats.org/officeDocument/2006/relationships/image" Target="../media/image71.svg"/><Relationship Id="rId12" Type="http://schemas.openxmlformats.org/officeDocument/2006/relationships/image" Target="../media/image76.png"/><Relationship Id="rId17" Type="http://schemas.openxmlformats.org/officeDocument/2006/relationships/image" Target="../media/image81.svg"/><Relationship Id="rId2" Type="http://schemas.openxmlformats.org/officeDocument/2006/relationships/image" Target="../media/image66.png"/><Relationship Id="rId16" Type="http://schemas.openxmlformats.org/officeDocument/2006/relationships/image" Target="../media/image80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0.png"/><Relationship Id="rId11" Type="http://schemas.openxmlformats.org/officeDocument/2006/relationships/image" Target="../media/image75.svg"/><Relationship Id="rId5" Type="http://schemas.openxmlformats.org/officeDocument/2006/relationships/image" Target="../media/image69.svg"/><Relationship Id="rId15" Type="http://schemas.openxmlformats.org/officeDocument/2006/relationships/image" Target="../media/image79.svg"/><Relationship Id="rId10" Type="http://schemas.openxmlformats.org/officeDocument/2006/relationships/image" Target="../media/image74.png"/><Relationship Id="rId19" Type="http://schemas.openxmlformats.org/officeDocument/2006/relationships/image" Target="../media/image82.png"/><Relationship Id="rId4" Type="http://schemas.openxmlformats.org/officeDocument/2006/relationships/image" Target="../media/image68.png"/><Relationship Id="rId9" Type="http://schemas.openxmlformats.org/officeDocument/2006/relationships/image" Target="../media/image73.svg"/><Relationship Id="rId14" Type="http://schemas.openxmlformats.org/officeDocument/2006/relationships/image" Target="../media/image7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svg"/><Relationship Id="rId3" Type="http://schemas.openxmlformats.org/officeDocument/2006/relationships/image" Target="../media/image3.svg"/><Relationship Id="rId7" Type="http://schemas.openxmlformats.org/officeDocument/2006/relationships/image" Target="../media/image84.svg"/><Relationship Id="rId12" Type="http://schemas.openxmlformats.org/officeDocument/2006/relationships/image" Target="../media/image14.png"/><Relationship Id="rId17" Type="http://schemas.openxmlformats.org/officeDocument/2006/relationships/image" Target="../media/image86.png"/><Relationship Id="rId2" Type="http://schemas.openxmlformats.org/officeDocument/2006/relationships/image" Target="../media/image2.png"/><Relationship Id="rId16" Type="http://schemas.openxmlformats.org/officeDocument/2006/relationships/image" Target="../media/image8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3.png"/><Relationship Id="rId11" Type="http://schemas.openxmlformats.org/officeDocument/2006/relationships/image" Target="../media/image13.svg"/><Relationship Id="rId5" Type="http://schemas.openxmlformats.org/officeDocument/2006/relationships/image" Target="../media/image5.svg"/><Relationship Id="rId15" Type="http://schemas.openxmlformats.org/officeDocument/2006/relationships/image" Target="../media/image17.svg"/><Relationship Id="rId10" Type="http://schemas.openxmlformats.org/officeDocument/2006/relationships/image" Target="../media/image12.png"/><Relationship Id="rId4" Type="http://schemas.openxmlformats.org/officeDocument/2006/relationships/image" Target="../media/image4.png"/><Relationship Id="rId9" Type="http://schemas.openxmlformats.org/officeDocument/2006/relationships/image" Target="../media/image11.svg"/><Relationship Id="rId1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sv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60.png"/><Relationship Id="rId4" Type="http://schemas.openxmlformats.org/officeDocument/2006/relationships/image" Target="../media/image8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7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999797">
            <a:off x="4058257" y="-844460"/>
            <a:ext cx="3849387" cy="377239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4366926">
            <a:off x="6676562" y="4677573"/>
            <a:ext cx="1531337" cy="335552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723065" y="349621"/>
            <a:ext cx="10745871" cy="614605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431368">
            <a:off x="10892471" y="5751822"/>
            <a:ext cx="758653" cy="102019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734474">
            <a:off x="11534265" y="414362"/>
            <a:ext cx="684640" cy="68965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1434936">
            <a:off x="361517" y="5103401"/>
            <a:ext cx="1433697" cy="139981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2769548">
            <a:off x="199875" y="714556"/>
            <a:ext cx="2302487" cy="75354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1375421">
            <a:off x="10409466" y="268126"/>
            <a:ext cx="1616285" cy="118135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8"/>
          <a:srcRect/>
          <a:stretch>
            <a:fillRect/>
          </a:stretch>
        </p:blipFill>
        <p:spPr>
          <a:xfrm>
            <a:off x="139328" y="4237632"/>
            <a:ext cx="4670798" cy="291730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 rot="-2054637">
            <a:off x="278951" y="56243"/>
            <a:ext cx="608935" cy="1030506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 rot="-1937717">
            <a:off x="9329538" y="4836365"/>
            <a:ext cx="1157442" cy="115744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3E2FE13-068F-E4AB-B73D-21F7C526A010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581150" y="2310623"/>
            <a:ext cx="8909760" cy="250877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F2902C2-88A8-2163-E6FC-2902FD936600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3846741" y="1237423"/>
            <a:ext cx="4974767" cy="148755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7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28625" y="349621"/>
            <a:ext cx="11283355" cy="631787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FF7CDB2-17A9-1456-F578-F768983761AF}"/>
                  </a:ext>
                </a:extLst>
              </p:cNvPr>
              <p:cNvSpPr txBox="1"/>
              <p:nvPr/>
            </p:nvSpPr>
            <p:spPr>
              <a:xfrm>
                <a:off x="723900" y="2600325"/>
                <a:ext cx="10991849" cy="37807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Vì 24 chia hết cho 3 nên ta chọn 24 làm mẫu số chung.</a:t>
                </a: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+ Thực hiên quy đồng mẫu số : </a:t>
                </a: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Ta có :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nl-NL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𝟏</m:t>
                        </m:r>
                      </m:num>
                      <m:den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𝟑</m:t>
                        </m:r>
                      </m:den>
                    </m:f>
                  </m:oMath>
                </a14:m>
                <a:r>
                  <a:rPr kumimoji="0" lang="nl-NL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nl-NL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𝟏</m:t>
                        </m:r>
                        <m:r>
                          <a:rPr kumimoji="0" lang="nl-NL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 </m:t>
                        </m:r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𝒙</m:t>
                        </m:r>
                        <m:r>
                          <a:rPr kumimoji="0" lang="nl-NL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 </m:t>
                        </m:r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𝟖</m:t>
                        </m:r>
                      </m:num>
                      <m:den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𝟑</m:t>
                        </m:r>
                        <m:r>
                          <a:rPr kumimoji="0" lang="nl-NL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 </m:t>
                        </m:r>
                        <m:r>
                          <a:rPr kumimoji="0" lang="nl-NL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𝒙</m:t>
                        </m:r>
                        <m:r>
                          <a:rPr kumimoji="0" lang="nl-NL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 </m:t>
                        </m:r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𝟖</m:t>
                        </m:r>
                        <m:r>
                          <a:rPr kumimoji="0" lang="nl-NL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 </m:t>
                        </m:r>
                      </m:den>
                    </m:f>
                  </m:oMath>
                </a14:m>
                <a:r>
                  <a:rPr kumimoji="0" lang="nl-NL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𝟖</m:t>
                        </m:r>
                      </m:num>
                      <m:den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𝟐𝟒</m:t>
                        </m:r>
                      </m:den>
                    </m:f>
                  </m:oMath>
                </a14:m>
                <a:r>
                  <a:rPr kumimoji="0" lang="nl-NL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; giữ nguyên phân số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nl-NL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𝟏</m:t>
                        </m:r>
                      </m:num>
                      <m:den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𝟐𝟒</m:t>
                        </m:r>
                      </m:den>
                    </m:f>
                  </m:oMath>
                </a14:m>
                <a:r>
                  <a:rPr kumimoji="0" lang="nl-NL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.</a:t>
                </a: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+ Vậy quy đồng mẫu số hai phân số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nl-NL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nl-NL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2</m:t>
                        </m:r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4</m:t>
                        </m:r>
                      </m:den>
                    </m:f>
                  </m:oMath>
                </a14:m>
                <a:r>
                  <a:rPr kumimoji="0" lang="nl-NL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nl-NL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3</m:t>
                        </m:r>
                      </m:den>
                    </m:f>
                  </m:oMath>
                </a14:m>
                <a:r>
                  <a:rPr kumimoji="0" lang="nl-NL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ta được hai phân số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𝟏</m:t>
                        </m:r>
                      </m:num>
                      <m:den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𝟐𝟒</m:t>
                        </m:r>
                      </m:den>
                    </m:f>
                    <m:r>
                      <a:rPr kumimoji="0" lang="nl-NL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n-cs"/>
                      </a:rPr>
                      <m:t> </m:t>
                    </m:r>
                  </m:oMath>
                </a14:m>
                <a:r>
                  <a:rPr kumimoji="0" lang="nl-NL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𝟖</m:t>
                        </m:r>
                      </m:num>
                      <m:den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𝟐𝟒</m:t>
                        </m:r>
                      </m:den>
                    </m:f>
                  </m:oMath>
                </a14:m>
                <a:r>
                  <a:rPr kumimoji="0" lang="nl-NL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.</a:t>
                </a: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FF7CDB2-17A9-1456-F578-F768983761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900" y="2600325"/>
                <a:ext cx="10991849" cy="3780779"/>
              </a:xfrm>
              <a:prstGeom prst="rect">
                <a:avLst/>
              </a:prstGeom>
              <a:blipFill>
                <a:blip r:embed="rId4"/>
                <a:stretch>
                  <a:fillRect l="-1442" t="-968" r="-2163" b="-14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C8D38042-7E5F-5487-80F0-C524686F55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81475" y="609600"/>
            <a:ext cx="3962400" cy="211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103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7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28625" y="349621"/>
            <a:ext cx="11283355" cy="631787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FF7CDB2-17A9-1456-F578-F768983761AF}"/>
                  </a:ext>
                </a:extLst>
              </p:cNvPr>
              <p:cNvSpPr txBox="1"/>
              <p:nvPr/>
            </p:nvSpPr>
            <p:spPr>
              <a:xfrm>
                <a:off x="695325" y="2762250"/>
                <a:ext cx="10991849" cy="37959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Vì 24 chia hết cho 12 nên ta chọn 24 làm mẫu số chung.</a:t>
                </a: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+ Thực hiên quy đồng mẫu số : </a:t>
                </a: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Ta có :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𝟓</m:t>
                        </m:r>
                      </m:num>
                      <m:den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𝟏𝟐</m:t>
                        </m:r>
                      </m:den>
                    </m:f>
                  </m:oMath>
                </a14:m>
                <a:r>
                  <a:rPr kumimoji="0" lang="nl-NL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𝟓</m:t>
                        </m:r>
                        <m:r>
                          <a:rPr kumimoji="0" lang="nl-NL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 </m:t>
                        </m:r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𝒙</m:t>
                        </m:r>
                        <m:r>
                          <a:rPr kumimoji="0" lang="nl-NL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 </m:t>
                        </m:r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𝟐</m:t>
                        </m:r>
                      </m:num>
                      <m:den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𝟏𝟐</m:t>
                        </m:r>
                        <m:r>
                          <a:rPr kumimoji="0" lang="nl-NL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 </m:t>
                        </m:r>
                        <m:r>
                          <a:rPr kumimoji="0" lang="nl-NL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𝒙</m:t>
                        </m:r>
                        <m:r>
                          <a:rPr kumimoji="0" lang="nl-NL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 </m:t>
                        </m:r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𝟐</m:t>
                        </m:r>
                        <m:r>
                          <a:rPr kumimoji="0" lang="nl-NL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 </m:t>
                        </m:r>
                      </m:den>
                    </m:f>
                  </m:oMath>
                </a14:m>
                <a:r>
                  <a:rPr kumimoji="0" lang="nl-NL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𝟏𝟎</m:t>
                        </m:r>
                      </m:num>
                      <m:den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𝟐𝟒</m:t>
                        </m:r>
                      </m:den>
                    </m:f>
                  </m:oMath>
                </a14:m>
                <a:r>
                  <a:rPr kumimoji="0" lang="nl-NL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; giữ nguyên phân số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𝟕</m:t>
                        </m:r>
                      </m:num>
                      <m:den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𝟐𝟒</m:t>
                        </m:r>
                      </m:den>
                    </m:f>
                  </m:oMath>
                </a14:m>
                <a:r>
                  <a:rPr kumimoji="0" lang="nl-NL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.</a:t>
                </a: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+ Vậy quy đồng mẫu số hai phân số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5</m:t>
                        </m:r>
                      </m:num>
                      <m:den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12</m:t>
                        </m:r>
                      </m:den>
                    </m:f>
                  </m:oMath>
                </a14:m>
                <a:r>
                  <a:rPr kumimoji="0" lang="nl-NL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7</m:t>
                        </m:r>
                      </m:num>
                      <m:den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24</m:t>
                        </m:r>
                      </m:den>
                    </m:f>
                  </m:oMath>
                </a14:m>
                <a:r>
                  <a:rPr kumimoji="0" lang="nl-NL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ta được hai phân số 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𝟏𝟎</m:t>
                        </m:r>
                      </m:num>
                      <m:den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𝟐𝟒</m:t>
                        </m:r>
                      </m:den>
                    </m:f>
                    <m:r>
                      <a:rPr kumimoji="0" lang="nl-NL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n-cs"/>
                      </a:rPr>
                      <m:t> </m:t>
                    </m:r>
                  </m:oMath>
                </a14:m>
                <a:r>
                  <a:rPr kumimoji="0" lang="nl-NL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𝟕</m:t>
                        </m:r>
                      </m:num>
                      <m:den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𝟐𝟒</m:t>
                        </m:r>
                      </m:den>
                    </m:f>
                  </m:oMath>
                </a14:m>
                <a:r>
                  <a:rPr kumimoji="0" lang="nl-NL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.</a:t>
                </a: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FF7CDB2-17A9-1456-F578-F768983761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325" y="2762250"/>
                <a:ext cx="10991849" cy="3795976"/>
              </a:xfrm>
              <a:prstGeom prst="rect">
                <a:avLst/>
              </a:prstGeom>
              <a:blipFill>
                <a:blip r:embed="rId4"/>
                <a:stretch>
                  <a:fillRect l="-1387" t="-963" r="-2219" b="-12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3CB15BEE-1F1E-C179-516C-5E19E8B066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71925" y="671512"/>
            <a:ext cx="3981450" cy="218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034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7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999797">
            <a:off x="4058257" y="-844460"/>
            <a:ext cx="3849387" cy="377239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4366926">
            <a:off x="6676562" y="4677573"/>
            <a:ext cx="1531337" cy="335552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428625" y="349621"/>
            <a:ext cx="11283355" cy="631787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734474">
            <a:off x="11534265" y="414362"/>
            <a:ext cx="684640" cy="68965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1434936">
            <a:off x="361517" y="5103401"/>
            <a:ext cx="1433697" cy="139981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2769548">
            <a:off x="-203010" y="382418"/>
            <a:ext cx="2302487" cy="75354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1375421">
            <a:off x="10409466" y="268126"/>
            <a:ext cx="1616285" cy="1181357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1578383" y="752895"/>
            <a:ext cx="7946617" cy="796505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6">
                <a:lumMod val="60000"/>
                <a:lumOff val="4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844148" y="901654"/>
            <a:ext cx="9538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609630"/>
            <a:r>
              <a:rPr lang="vi-VN" sz="2800" b="1" dirty="0">
                <a:solidFill>
                  <a:srgbClr val="0070C0"/>
                </a:solidFill>
              </a:rPr>
              <a:t>Rút gọn rồi quy đồng mẫu số hai phân số: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4" name="Picture 2" descr="https://lh3.googleusercontent.com/J60Z8Vu_uLq21BAVcedzxwUb04-6BTK5O2St1GV5vWAkjIUYmzIceLEYB3wTC_MUtzMFmkz464FRgmcrwWPOaVd9Rmhm1cEYw9xLNlxVFj9VHrZWshnyA7fd9bCLbMdzQezl9N0">
            <a:extLst>
              <a:ext uri="{FF2B5EF4-FFF2-40B4-BE49-F238E27FC236}">
                <a16:creationId xmlns:a16="http://schemas.microsoft.com/office/drawing/2014/main" id="{A2BA8889-7EAE-4E5D-8D07-AD42D7F4A1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20" y="211018"/>
            <a:ext cx="1532555" cy="638493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Rectangle 44"/>
          <p:cNvSpPr/>
          <p:nvPr/>
        </p:nvSpPr>
        <p:spPr>
          <a:xfrm>
            <a:off x="743549" y="246228"/>
            <a:ext cx="950901" cy="5436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9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VF Lobster12" panose="02000506000000020003" pitchFamily="2" charset="0"/>
                <a:ea typeface="+mn-ea"/>
                <a:cs typeface="+mn-cs"/>
              </a:rPr>
              <a:t>Bài </a:t>
            </a:r>
            <a:r>
              <a:rPr kumimoji="0" lang="en-US" sz="29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VF Lobster12" panose="02000506000000020003" pitchFamily="2" charset="0"/>
                <a:ea typeface="+mn-ea"/>
                <a:cs typeface="+mn-cs"/>
              </a:rPr>
              <a:t>4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126D85D-7C7D-E02D-97E7-AD3A32B34FB1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152525" y="2304578"/>
            <a:ext cx="10115550" cy="1607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64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4" grpId="0"/>
      <p:bldP spid="4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7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98063" y="0"/>
            <a:ext cx="11313917" cy="6731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7B7434C-CA59-E1D0-5622-BB4A43D0AF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5275" y="385762"/>
            <a:ext cx="3981450" cy="20859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8444117-82AF-39E8-35C9-B6441EBE7B67}"/>
                  </a:ext>
                </a:extLst>
              </p:cNvPr>
              <p:cNvSpPr txBox="1"/>
              <p:nvPr/>
            </p:nvSpPr>
            <p:spPr>
              <a:xfrm>
                <a:off x="1657350" y="3095625"/>
                <a:ext cx="10753725" cy="29232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nl-NL" sz="3200" b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Rút gọn phân số :</a:t>
                </a:r>
                <a14:m>
                  <m:oMath xmlns:m="http://schemas.openxmlformats.org/officeDocument/2006/math">
                    <m:r>
                      <a:rPr lang="nl-NL" sz="32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sz="32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32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𝟏𝟓</m:t>
                        </m:r>
                        <m:r>
                          <a:rPr lang="nl-NL" sz="32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</m:t>
                        </m:r>
                      </m:num>
                      <m:den>
                        <m:r>
                          <a:rPr lang="nl-NL" sz="32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nl-NL" sz="3200" b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32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nl-NL" sz="32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nl-NL" sz="3200" b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32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𝟐𝟕</m:t>
                        </m:r>
                      </m:num>
                      <m:den>
                        <m:r>
                          <a:rPr lang="nl-NL" sz="32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nl-NL" sz="3200" b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32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𝟗</m:t>
                        </m:r>
                      </m:num>
                      <m:den>
                        <m:r>
                          <a:rPr lang="nl-NL" sz="32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>
                  <a:lnSpc>
                    <a:spcPct val="120000"/>
                  </a:lnSpc>
                </a:pPr>
                <a:r>
                  <a:rPr lang="nl-NL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Chọn mẫu số chung là 4</a:t>
                </a:r>
              </a:p>
              <a:p>
                <a:pPr algn="just">
                  <a:lnSpc>
                    <a:spcPct val="120000"/>
                  </a:lnSpc>
                </a:pPr>
                <a:r>
                  <a:rPr lang="en-US" sz="32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Ta </a:t>
                </a:r>
                <a:r>
                  <a:rPr lang="en-US" sz="32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có</a:t>
                </a:r>
                <a:r>
                  <a:rPr lang="en-US" sz="32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𝟗</m:t>
                        </m:r>
                        <m:r>
                          <a:rPr lang="nl-NL" sz="32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3200" b="1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nl-NL" sz="3200" b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𝟗</m:t>
                        </m:r>
                        <m:r>
                          <a:rPr lang="en-US" sz="3200" b="1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</m:t>
                        </m:r>
                        <m:r>
                          <a:rPr lang="en-US" sz="3200" b="1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𝒙</m:t>
                        </m:r>
                        <m:r>
                          <a:rPr lang="en-US" sz="3200" b="1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</m:t>
                        </m:r>
                        <m:r>
                          <a:rPr lang="en-US" sz="3200" b="1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200" b="1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  <m:r>
                          <a:rPr lang="en-US" sz="3200" b="1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</m:t>
                        </m:r>
                        <m:r>
                          <a:rPr lang="en-US" sz="3200" b="1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𝒙</m:t>
                        </m:r>
                        <m:r>
                          <a:rPr lang="en-US" sz="3200" b="1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</m:t>
                        </m:r>
                        <m:r>
                          <a:rPr lang="en-US" sz="3200" b="1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en-US" sz="32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b="1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𝟏𝟖</m:t>
                        </m:r>
                        <m:r>
                          <a:rPr lang="nl-NL" sz="32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3200" b="1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32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; </a:t>
                </a:r>
                <a:r>
                  <a:rPr lang="en-US" sz="32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giữ</a:t>
                </a:r>
                <a:r>
                  <a:rPr lang="en-US" sz="32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nguyên</a:t>
                </a:r>
                <a:r>
                  <a:rPr lang="en-US" sz="32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phân</a:t>
                </a:r>
                <a:r>
                  <a:rPr lang="en-US" sz="32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𝟓</m:t>
                        </m:r>
                        <m:r>
                          <a:rPr lang="nl-NL" sz="32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3200" b="1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nl-NL" sz="3200" b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endPara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endParaRPr lang="en-US" sz="32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8444117-82AF-39E8-35C9-B6441EBE7B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7350" y="3095625"/>
                <a:ext cx="10753725" cy="2923236"/>
              </a:xfrm>
              <a:prstGeom prst="rect">
                <a:avLst/>
              </a:prstGeom>
              <a:blipFill>
                <a:blip r:embed="rId5"/>
                <a:stretch>
                  <a:fillRect l="-14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21024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7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98063" y="0"/>
            <a:ext cx="11313917" cy="6731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8444117-82AF-39E8-35C9-B6441EBE7B67}"/>
                  </a:ext>
                </a:extLst>
              </p:cNvPr>
              <p:cNvSpPr txBox="1"/>
              <p:nvPr/>
            </p:nvSpPr>
            <p:spPr>
              <a:xfrm>
                <a:off x="1657350" y="3095625"/>
                <a:ext cx="10753725" cy="29232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Rút gọn phân số :</a:t>
                </a:r>
                <a14:m>
                  <m:oMath xmlns:m="http://schemas.openxmlformats.org/officeDocument/2006/math">
                    <m:r>
                      <a:rPr kumimoji="0" lang="nl-NL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n-cs"/>
                      </a:rPr>
                      <m:t> </m:t>
                    </m:r>
                    <m:f>
                      <m:f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𝟏𝟎</m:t>
                        </m:r>
                      </m:num>
                      <m:den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𝟐𝟖</m:t>
                        </m:r>
                      </m:den>
                    </m:f>
                  </m:oMath>
                </a14:m>
                <a:r>
                  <a:rPr kumimoji="0" lang="nl-NL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nl-NL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𝟓</m:t>
                        </m:r>
                      </m:num>
                      <m:den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𝟏𝟒</m:t>
                        </m:r>
                      </m:den>
                    </m:f>
                  </m:oMath>
                </a14:m>
                <a:r>
                  <a:rPr kumimoji="0" lang="nl-NL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Chọn mẫu số chung là 14</a:t>
                </a:r>
              </a:p>
              <a:p>
                <a:pPr marL="0" marR="0" lvl="0" indent="0" algn="just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Ta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có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𝟒𝟎</m:t>
                        </m:r>
                      </m:num>
                      <m:den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𝟕</m:t>
                        </m:r>
                      </m:den>
                    </m:f>
                  </m:oMath>
                </a14:m>
                <a:r>
                  <a:rPr kumimoji="0" lang="nl-NL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𝟒𝟎</m:t>
                        </m:r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 </m:t>
                        </m:r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𝒙</m:t>
                        </m:r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 </m:t>
                        </m:r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𝟐</m:t>
                        </m:r>
                      </m:num>
                      <m:den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𝟕</m:t>
                        </m:r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 </m:t>
                        </m:r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𝒙</m:t>
                        </m:r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 </m:t>
                        </m:r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𝟐</m:t>
                        </m:r>
                      </m:den>
                    </m:f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𝟖𝟎</m:t>
                        </m:r>
                        <m:r>
                          <a:rPr kumimoji="0" lang="nl-NL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 </m:t>
                        </m:r>
                      </m:num>
                      <m:den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𝟒</m:t>
                        </m:r>
                      </m:den>
                    </m:f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;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giữ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nguyên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phân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số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𝟓</m:t>
                        </m:r>
                      </m:num>
                      <m:den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𝟏𝟒</m:t>
                        </m:r>
                      </m:den>
                    </m:f>
                  </m:oMath>
                </a14:m>
                <a:r>
                  <a:rPr kumimoji="0" lang="nl-NL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8444117-82AF-39E8-35C9-B6441EBE7B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7350" y="3095625"/>
                <a:ext cx="10753725" cy="2923236"/>
              </a:xfrm>
              <a:prstGeom prst="rect">
                <a:avLst/>
              </a:prstGeom>
              <a:blipFill>
                <a:blip r:embed="rId4"/>
                <a:stretch>
                  <a:fillRect l="-14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CE7F64E0-5EE0-FBC4-881F-3ABECC79B2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33824" y="395287"/>
            <a:ext cx="4219575" cy="2283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286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7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98063" y="0"/>
            <a:ext cx="11313917" cy="6731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8444117-82AF-39E8-35C9-B6441EBE7B67}"/>
                  </a:ext>
                </a:extLst>
              </p:cNvPr>
              <p:cNvSpPr txBox="1"/>
              <p:nvPr/>
            </p:nvSpPr>
            <p:spPr>
              <a:xfrm>
                <a:off x="1657350" y="3095625"/>
                <a:ext cx="10753725" cy="29540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Rút gọn phân số :</a:t>
                </a:r>
                <a14:m>
                  <m:oMath xmlns:m="http://schemas.openxmlformats.org/officeDocument/2006/math">
                    <m:r>
                      <a:rPr kumimoji="0" lang="nl-NL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n-cs"/>
                      </a:rPr>
                      <m:t> </m:t>
                    </m:r>
                    <m:f>
                      <m:f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𝟏𝟒</m:t>
                        </m:r>
                      </m:num>
                      <m:den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𝟔𝟎</m:t>
                        </m:r>
                      </m:den>
                    </m:f>
                  </m:oMath>
                </a14:m>
                <a:r>
                  <a:rPr kumimoji="0" lang="nl-NL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𝟕</m:t>
                        </m:r>
                      </m:num>
                      <m:den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𝟑𝟎</m:t>
                        </m:r>
                      </m:den>
                    </m:f>
                  </m:oMath>
                </a14:m>
                <a:r>
                  <a:rPr kumimoji="0" lang="nl-NL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Chọn mẫu số chung là 30</a:t>
                </a:r>
              </a:p>
              <a:p>
                <a:pPr marL="0" marR="0" lvl="0" indent="0" algn="just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Ta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có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𝟒</m:t>
                        </m:r>
                      </m:num>
                      <m:den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𝟏𝟓</m:t>
                        </m:r>
                      </m:den>
                    </m:f>
                  </m:oMath>
                </a14:m>
                <a:r>
                  <a:rPr kumimoji="0" lang="nl-NL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𝟒</m:t>
                        </m:r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 </m:t>
                        </m:r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𝒙</m:t>
                        </m:r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 </m:t>
                        </m:r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𝟐</m:t>
                        </m:r>
                      </m:num>
                      <m:den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𝟏𝟓</m:t>
                        </m:r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 </m:t>
                        </m:r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𝒙</m:t>
                        </m:r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 </m:t>
                        </m:r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𝟐</m:t>
                        </m:r>
                      </m:den>
                    </m:f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𝟖</m:t>
                        </m:r>
                        <m:r>
                          <a:rPr kumimoji="0" lang="nl-NL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 </m:t>
                        </m:r>
                      </m:num>
                      <m:den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𝟑𝟎</m:t>
                        </m:r>
                      </m:den>
                    </m:f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;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giữ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nguyên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phân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số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𝟕</m:t>
                        </m:r>
                      </m:num>
                      <m:den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𝟑𝟎</m:t>
                        </m:r>
                      </m:den>
                    </m:f>
                  </m:oMath>
                </a14:m>
                <a:r>
                  <a:rPr kumimoji="0" lang="nl-NL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8444117-82AF-39E8-35C9-B6441EBE7B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7350" y="3095625"/>
                <a:ext cx="10753725" cy="2954078"/>
              </a:xfrm>
              <a:prstGeom prst="rect">
                <a:avLst/>
              </a:prstGeom>
              <a:blipFill>
                <a:blip r:embed="rId4"/>
                <a:stretch>
                  <a:fillRect l="-14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26D42428-A36E-5BA2-6458-D59B2F94E7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3799" y="385762"/>
            <a:ext cx="4457957" cy="236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816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7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999797">
            <a:off x="4058257" y="-844460"/>
            <a:ext cx="3849387" cy="377239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4366926">
            <a:off x="6676562" y="4677573"/>
            <a:ext cx="1531337" cy="335552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723065" y="349621"/>
            <a:ext cx="10988915" cy="614605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734474">
            <a:off x="11534265" y="414362"/>
            <a:ext cx="684640" cy="68965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1434936">
            <a:off x="361517" y="5103401"/>
            <a:ext cx="1433697" cy="139981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2769548">
            <a:off x="12827189" y="4944892"/>
            <a:ext cx="2302487" cy="75354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1375421">
            <a:off x="10409466" y="268126"/>
            <a:ext cx="1616285" cy="1181357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1578383" y="752895"/>
            <a:ext cx="9620559" cy="205913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761702" y="826696"/>
                <a:ext cx="9496233" cy="20459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defTabSz="609630"/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Nam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và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Trang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làm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pano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để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tuyên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truyền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phòng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chống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dịch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. Nam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dự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kiến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sẽ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dán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ảnh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vào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r>
                  <a:rPr kumimoji="0" lang="en-US" sz="3200" b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kumimoji="0" lang="nl-NL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tấm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pano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. Trang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dự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kiến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sẽ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dán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ảnh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vào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r>
                  <a:rPr lang="en-US" sz="3200" b="1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nl-NL" sz="3200" b="1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tấm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pano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  <a:endPara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1702" y="826696"/>
                <a:ext cx="9496233" cy="2045945"/>
              </a:xfrm>
              <a:prstGeom prst="rect">
                <a:avLst/>
              </a:prstGeom>
              <a:blipFill>
                <a:blip r:embed="rId16"/>
                <a:stretch>
                  <a:fillRect l="-1669" t="-3881" r="-2246" b="-17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9" name="Picture 2" descr="https://lh3.googleusercontent.com/J60Z8Vu_uLq21BAVcedzxwUb04-6BTK5O2St1GV5vWAkjIUYmzIceLEYB3wTC_MUtzMFmkz464FRgmcrwWPOaVd9Rmhm1cEYw9xLNlxVFj9VHrZWshnyA7fd9bCLbMdzQezl9N0">
            <a:extLst>
              <a:ext uri="{FF2B5EF4-FFF2-40B4-BE49-F238E27FC236}">
                <a16:creationId xmlns:a16="http://schemas.microsoft.com/office/drawing/2014/main" id="{A2BA8889-7EAE-4E5D-8D07-AD42D7F4A1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20" y="211018"/>
            <a:ext cx="2050081" cy="638493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Rectangle 39"/>
          <p:cNvSpPr/>
          <p:nvPr/>
        </p:nvSpPr>
        <p:spPr>
          <a:xfrm>
            <a:off x="743549" y="246228"/>
            <a:ext cx="950901" cy="5436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9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VF Lobster12" panose="02000506000000020003" pitchFamily="2" charset="0"/>
                <a:ea typeface="+mn-ea"/>
                <a:cs typeface="+mn-cs"/>
              </a:rPr>
              <a:t>Bài </a:t>
            </a:r>
            <a:r>
              <a:rPr kumimoji="0" lang="en-US" sz="29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VF Lobster12" panose="02000506000000020003" pitchFamily="2" charset="0"/>
                <a:ea typeface="+mn-ea"/>
                <a:cs typeface="+mn-cs"/>
              </a:rPr>
              <a:t>5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075ADD9-5E9E-B6DD-8274-894235C5F4D1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42218" y="3080053"/>
            <a:ext cx="5659079" cy="2993056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9A71B455-A1A1-38B0-4412-8B2532BB9A1C}"/>
              </a:ext>
            </a:extLst>
          </p:cNvPr>
          <p:cNvSpPr txBox="1"/>
          <p:nvPr/>
        </p:nvSpPr>
        <p:spPr>
          <a:xfrm>
            <a:off x="6853084" y="3392129"/>
            <a:ext cx="477847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quy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pano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dự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kiến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sẽ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dán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ảnh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8841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4" grpId="0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7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98063" y="0"/>
            <a:ext cx="11313917" cy="67310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B140730-C986-4A95-480A-D114E3F0E8A7}"/>
                  </a:ext>
                </a:extLst>
              </p:cNvPr>
              <p:cNvSpPr txBox="1"/>
              <p:nvPr/>
            </p:nvSpPr>
            <p:spPr>
              <a:xfrm>
                <a:off x="1323975" y="1381125"/>
                <a:ext cx="10210799" cy="29673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Ta </a:t>
                </a:r>
                <a:r>
                  <a:rPr kumimoji="0" lang="en-US" sz="400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có</a:t>
                </a:r>
                <a:r>
                  <a:rPr kumimoji="0" lang="en-US" sz="400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00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40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kumimoji="0" lang="en-US" sz="40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kumimoji="0" lang="nl-NL" sz="400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00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40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  <m:r>
                          <a:rPr kumimoji="0" lang="en-US" sz="40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kumimoji="0" lang="en-US" sz="40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x</m:t>
                        </m:r>
                        <m:r>
                          <a:rPr kumimoji="0" lang="en-US" sz="40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</m:t>
                        </m:r>
                        <m:r>
                          <a:rPr kumimoji="0" lang="en-US" sz="40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kumimoji="0" lang="en-US" sz="40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</m:t>
                        </m:r>
                        <m:r>
                          <a:rPr kumimoji="0" lang="en-US" sz="40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kumimoji="0" lang="en-US" sz="40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x</m:t>
                        </m:r>
                        <m:r>
                          <a:rPr kumimoji="0" lang="en-US" sz="40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</m:t>
                        </m:r>
                        <m:r>
                          <a:rPr kumimoji="0" lang="en-US" sz="40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kumimoji="0" lang="en-US" sz="40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kumimoji="0" lang="en-US" sz="400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40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6</m:t>
                        </m:r>
                        <m:r>
                          <a:rPr kumimoji="0" lang="nl-NL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</m:t>
                        </m:r>
                      </m:num>
                      <m:den>
                        <m:r>
                          <a:rPr kumimoji="0" lang="en-US" sz="40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kumimoji="0" lang="en-US" sz="400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; </a:t>
                </a:r>
                <a:r>
                  <a:rPr kumimoji="0" lang="en-US" sz="400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giữ</a:t>
                </a:r>
                <a:r>
                  <a:rPr kumimoji="0" lang="en-US" sz="400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kumimoji="0" lang="en-US" sz="400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nguyên</a:t>
                </a:r>
                <a:r>
                  <a:rPr kumimoji="0" lang="en-US" sz="400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kumimoji="0" lang="en-US" sz="400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phân</a:t>
                </a:r>
                <a:r>
                  <a:rPr kumimoji="0" lang="en-US" sz="400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kumimoji="0" lang="en-US" sz="400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kumimoji="0" lang="en-US" sz="400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00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40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kumimoji="0" lang="en-US" sz="40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kumimoji="0" lang="nl-NL" sz="400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endParaRPr kumimoji="0" lang="en-US" sz="400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lvl="0" algn="just"/>
                <a:r>
                  <a:rPr kumimoji="0" lang="en-US" sz="400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Vậy</a:t>
                </a:r>
                <a:r>
                  <a:rPr kumimoji="0" lang="en-US" sz="4000" u="none" strike="noStrike" kern="1200" cap="none" spc="0" normalizeH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kumimoji="0" lang="en-US" sz="4000" u="none" strike="noStrike" kern="1200" cap="none" spc="0" normalizeH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quy</a:t>
                </a:r>
                <a:r>
                  <a:rPr kumimoji="0" lang="en-US" sz="4000" u="none" strike="noStrike" kern="1200" cap="none" spc="0" normalizeH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kumimoji="0" lang="en-US" sz="4000" u="none" strike="noStrike" kern="1200" cap="none" spc="0" normalizeH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đồng</a:t>
                </a:r>
                <a:r>
                  <a:rPr kumimoji="0" lang="en-US" sz="4000" u="none" strike="noStrike" kern="1200" cap="none" spc="0" normalizeH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kumimoji="0" lang="en-US" sz="4000" u="none" strike="noStrike" kern="1200" cap="none" spc="0" normalizeH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mẫu</a:t>
                </a:r>
                <a:r>
                  <a:rPr kumimoji="0" lang="en-US" sz="4000" u="none" strike="noStrike" kern="1200" cap="none" spc="0" normalizeH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kumimoji="0" lang="en-US" sz="4000" u="none" strike="noStrike" kern="1200" cap="none" spc="0" normalizeH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kumimoji="0" lang="en-US" sz="4000" u="none" strike="noStrike" kern="1200" cap="none" spc="0" normalizeH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kumimoji="0" lang="en-US" sz="4000" u="none" strike="noStrike" kern="1200" cap="none" spc="0" normalizeH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hai</a:t>
                </a:r>
                <a:r>
                  <a:rPr kumimoji="0" lang="en-US" sz="4000" u="none" strike="noStrike" kern="1200" cap="none" spc="0" normalizeH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kumimoji="0" lang="en-US" sz="4000" u="none" strike="noStrike" kern="1200" cap="none" spc="0" normalizeH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phân</a:t>
                </a:r>
                <a:r>
                  <a:rPr kumimoji="0" lang="en-US" sz="4000" u="none" strike="noStrike" kern="1200" cap="none" spc="0" normalizeH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kumimoji="0" lang="en-US" sz="4000" u="none" strike="noStrike" kern="1200" cap="none" spc="0" normalizeH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kumimoji="0" lang="en-US" sz="4000" u="none" strike="noStrike" kern="1200" cap="none" spc="0" normalizeH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0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4000" b="0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kumimoji="0" lang="en-US" sz="400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và</a:t>
                </a:r>
                <a:r>
                  <a:rPr kumimoji="0" lang="en-US" sz="4000" u="none" strike="noStrike" kern="1200" cap="none" spc="0" normalizeH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40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lang="en-US" sz="4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ta</m:t>
                    </m:r>
                    <m:r>
                      <a:rPr lang="en-US" sz="4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đượ</m:t>
                    </m:r>
                    <m:r>
                      <m:rPr>
                        <m:sty m:val="p"/>
                      </m:rPr>
                      <a:rPr lang="en-US" sz="4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c</m:t>
                    </m:r>
                    <m:r>
                      <a:rPr lang="en-US" sz="4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hai</m:t>
                    </m:r>
                    <m:r>
                      <a:rPr lang="en-US" sz="4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ph</m:t>
                    </m:r>
                    <m:r>
                      <a:rPr lang="en-US" sz="4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â</m:t>
                    </m:r>
                    <m:r>
                      <m:rPr>
                        <m:sty m:val="p"/>
                      </m:rPr>
                      <a:rPr lang="en-US" sz="4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n</m:t>
                    </m:r>
                    <m:r>
                      <a:rPr lang="en-US" sz="4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s</m:t>
                    </m:r>
                    <m:r>
                      <a:rPr lang="en-US" sz="4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ố </m:t>
                    </m:r>
                    <m:f>
                      <m:fPr>
                        <m:ctrlPr>
                          <a:rPr lang="en-US" sz="4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0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4000" b="0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4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40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kumimoji="0" lang="en-US" sz="400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B140730-C986-4A95-480A-D114E3F0E8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3975" y="1381125"/>
                <a:ext cx="10210799" cy="2967351"/>
              </a:xfrm>
              <a:prstGeom prst="rect">
                <a:avLst/>
              </a:prstGeom>
              <a:blipFill>
                <a:blip r:embed="rId4"/>
                <a:stretch>
                  <a:fillRect l="-2090" r="-3224" b="-16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9608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7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999797">
            <a:off x="4058257" y="-844460"/>
            <a:ext cx="3849387" cy="377239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4366926">
            <a:off x="6676562" y="4677573"/>
            <a:ext cx="1531337" cy="335552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431368">
            <a:off x="10892471" y="5751822"/>
            <a:ext cx="758653" cy="102019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734474">
            <a:off x="11534265" y="414362"/>
            <a:ext cx="684640" cy="68965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1434936">
            <a:off x="361517" y="5103401"/>
            <a:ext cx="1433697" cy="139981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2769548">
            <a:off x="199875" y="714556"/>
            <a:ext cx="2302487" cy="75354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1375421">
            <a:off x="10409466" y="268126"/>
            <a:ext cx="1616285" cy="118135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2054637">
            <a:off x="278951" y="56243"/>
            <a:ext cx="608935" cy="1030506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1937717">
            <a:off x="9329538" y="4836365"/>
            <a:ext cx="1157442" cy="1157442"/>
          </a:xfrm>
          <a:prstGeom prst="rect">
            <a:avLst/>
          </a:prstGeom>
        </p:spPr>
      </p:pic>
      <p:sp>
        <p:nvSpPr>
          <p:cNvPr id="17" name="TextBox 17"/>
          <p:cNvSpPr txBox="1"/>
          <p:nvPr/>
        </p:nvSpPr>
        <p:spPr>
          <a:xfrm>
            <a:off x="2138903" y="3723064"/>
            <a:ext cx="281385" cy="5725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485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466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ungee"/>
              <a:ea typeface="+mn-ea"/>
              <a:cs typeface="+mn-cs"/>
            </a:endParaRPr>
          </a:p>
        </p:txBody>
      </p:sp>
      <p:sp>
        <p:nvSpPr>
          <p:cNvPr id="15" name="Round Diagonal Corner Rectangle 14"/>
          <p:cNvSpPr/>
          <p:nvPr/>
        </p:nvSpPr>
        <p:spPr>
          <a:xfrm>
            <a:off x="665984" y="228600"/>
            <a:ext cx="10802951" cy="6199646"/>
          </a:xfrm>
          <a:prstGeom prst="round2DiagRect">
            <a:avLst>
              <a:gd name="adj1" fmla="val 38791"/>
              <a:gd name="adj2" fmla="val 0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20"/>
          <a:srcRect/>
          <a:stretch>
            <a:fillRect/>
          </a:stretch>
        </p:blipFill>
        <p:spPr>
          <a:xfrm>
            <a:off x="153152" y="3723064"/>
            <a:ext cx="4534273" cy="3238554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627064" y="1983272"/>
            <a:ext cx="9204550" cy="124194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457200" marR="0" lvl="0" indent="-457200" algn="l" defTabSz="60963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67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Hoàn </a:t>
            </a:r>
            <a:r>
              <a:rPr kumimoji="0" lang="en-US" sz="2867" b="1" i="0" u="none" strike="noStrike" kern="1200" cap="none" spc="0" normalizeH="0" baseline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thành</a:t>
            </a:r>
            <a:r>
              <a:rPr kumimoji="0" lang="en-US" sz="2867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867" b="1" i="0" u="none" strike="noStrike" kern="1200" cap="none" spc="0" normalizeH="0" baseline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các</a:t>
            </a:r>
            <a:r>
              <a:rPr kumimoji="0" lang="en-US" sz="2867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867" b="1" i="0" u="none" strike="noStrike" kern="1200" cap="none" spc="0" normalizeH="0" baseline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bài</a:t>
            </a:r>
            <a:r>
              <a:rPr kumimoji="0" lang="en-US" sz="2867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867" b="1" i="0" u="none" strike="noStrike" kern="1200" cap="none" spc="0" normalizeH="0" baseline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tập</a:t>
            </a:r>
            <a:endParaRPr kumimoji="0" lang="en-US" sz="2867" b="1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50000"/>
                </a:srgb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457200" marR="0" lvl="0" indent="-457200" algn="l" defTabSz="60963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67" b="1" i="0" u="none" strike="noStrike" kern="1200" cap="none" spc="0" normalizeH="0" baseline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Chuẩn</a:t>
            </a:r>
            <a:r>
              <a:rPr kumimoji="0" lang="en-US" sz="2867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867" b="1" i="0" u="none" strike="noStrike" kern="1200" cap="none" spc="0" normalizeH="0" baseline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bị</a:t>
            </a:r>
            <a:r>
              <a:rPr kumimoji="0" lang="en-US" sz="2867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867" b="1" i="0" u="none" strike="noStrike" kern="1200" cap="none" spc="0" normalizeH="0" baseline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bài</a:t>
            </a:r>
            <a:r>
              <a:rPr kumimoji="0" lang="en-US" sz="2867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867" b="1" i="0" u="none" strike="noStrike" kern="1200" cap="none" spc="0" normalizeH="0" baseline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tiếp</a:t>
            </a:r>
            <a:r>
              <a:rPr kumimoji="0" lang="en-US" sz="2867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867" b="1" i="0" u="none" strike="noStrike" kern="1200" cap="none" spc="0" normalizeH="0" baseline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theo</a:t>
            </a:r>
            <a:endParaRPr kumimoji="0" lang="en-US" sz="2867" b="1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50000"/>
                </a:srgb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C9FCAF-E06D-8A67-B3DD-9E41D8705CDA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498070" y="435796"/>
            <a:ext cx="9291109" cy="15668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7"/>
          <a:stretch/>
        </p:blipFill>
        <p:spPr>
          <a:xfrm>
            <a:off x="0" y="0"/>
            <a:ext cx="12213771" cy="6873388"/>
          </a:xfrm>
          <a:prstGeom prst="rect">
            <a:avLst/>
          </a:prstGeom>
        </p:spPr>
      </p:pic>
      <p:sp>
        <p:nvSpPr>
          <p:cNvPr id="37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161684" y="328435"/>
            <a:ext cx="11868630" cy="6529565"/>
          </a:xfrm>
          <a:custGeom>
            <a:avLst/>
            <a:gdLst>
              <a:gd name="connsiteX0" fmla="*/ 0 w 11868630"/>
              <a:gd name="connsiteY0" fmla="*/ 1088283 h 6529565"/>
              <a:gd name="connsiteX1" fmla="*/ 1088283 w 11868630"/>
              <a:gd name="connsiteY1" fmla="*/ 0 h 6529565"/>
              <a:gd name="connsiteX2" fmla="*/ 10780347 w 11868630"/>
              <a:gd name="connsiteY2" fmla="*/ 0 h 6529565"/>
              <a:gd name="connsiteX3" fmla="*/ 11868630 w 11868630"/>
              <a:gd name="connsiteY3" fmla="*/ 1088283 h 6529565"/>
              <a:gd name="connsiteX4" fmla="*/ 11868630 w 11868630"/>
              <a:gd name="connsiteY4" fmla="*/ 5441282 h 6529565"/>
              <a:gd name="connsiteX5" fmla="*/ 10780347 w 11868630"/>
              <a:gd name="connsiteY5" fmla="*/ 6529565 h 6529565"/>
              <a:gd name="connsiteX6" fmla="*/ 1088283 w 11868630"/>
              <a:gd name="connsiteY6" fmla="*/ 6529565 h 6529565"/>
              <a:gd name="connsiteX7" fmla="*/ 0 w 11868630"/>
              <a:gd name="connsiteY7" fmla="*/ 5441282 h 6529565"/>
              <a:gd name="connsiteX8" fmla="*/ 0 w 11868630"/>
              <a:gd name="connsiteY8" fmla="*/ 1088283 h 6529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68630" h="6529565" fill="none" extrusionOk="0">
                <a:moveTo>
                  <a:pt x="0" y="1088283"/>
                </a:moveTo>
                <a:cubicBezTo>
                  <a:pt x="-97911" y="493329"/>
                  <a:pt x="485731" y="8572"/>
                  <a:pt x="1088283" y="0"/>
                </a:cubicBezTo>
                <a:cubicBezTo>
                  <a:pt x="5783717" y="77600"/>
                  <a:pt x="6925269" y="-27269"/>
                  <a:pt x="10780347" y="0"/>
                </a:cubicBezTo>
                <a:cubicBezTo>
                  <a:pt x="11446770" y="-86247"/>
                  <a:pt x="11930125" y="505344"/>
                  <a:pt x="11868630" y="1088283"/>
                </a:cubicBezTo>
                <a:cubicBezTo>
                  <a:pt x="11977630" y="2436843"/>
                  <a:pt x="11790421" y="4826700"/>
                  <a:pt x="11868630" y="5441282"/>
                </a:cubicBezTo>
                <a:cubicBezTo>
                  <a:pt x="11797083" y="6014336"/>
                  <a:pt x="11284100" y="6572472"/>
                  <a:pt x="10780347" y="6529565"/>
                </a:cubicBezTo>
                <a:cubicBezTo>
                  <a:pt x="8376932" y="6578742"/>
                  <a:pt x="4583615" y="6406863"/>
                  <a:pt x="1088283" y="6529565"/>
                </a:cubicBezTo>
                <a:cubicBezTo>
                  <a:pt x="474948" y="6623976"/>
                  <a:pt x="-47091" y="6082870"/>
                  <a:pt x="0" y="5441282"/>
                </a:cubicBezTo>
                <a:cubicBezTo>
                  <a:pt x="47022" y="4597184"/>
                  <a:pt x="104569" y="2155541"/>
                  <a:pt x="0" y="1088283"/>
                </a:cubicBezTo>
                <a:close/>
              </a:path>
              <a:path w="11868630" h="6529565" stroke="0" extrusionOk="0">
                <a:moveTo>
                  <a:pt x="0" y="1088283"/>
                </a:moveTo>
                <a:cubicBezTo>
                  <a:pt x="24239" y="484470"/>
                  <a:pt x="553689" y="-4434"/>
                  <a:pt x="1088283" y="0"/>
                </a:cubicBezTo>
                <a:cubicBezTo>
                  <a:pt x="3058497" y="-129276"/>
                  <a:pt x="8105171" y="-77778"/>
                  <a:pt x="10780347" y="0"/>
                </a:cubicBezTo>
                <a:cubicBezTo>
                  <a:pt x="11374683" y="-21380"/>
                  <a:pt x="11850025" y="594519"/>
                  <a:pt x="11868630" y="1088283"/>
                </a:cubicBezTo>
                <a:cubicBezTo>
                  <a:pt x="11950229" y="2908235"/>
                  <a:pt x="12022930" y="3536088"/>
                  <a:pt x="11868630" y="5441282"/>
                </a:cubicBezTo>
                <a:cubicBezTo>
                  <a:pt x="11918403" y="6147291"/>
                  <a:pt x="11329250" y="6547285"/>
                  <a:pt x="10780347" y="6529565"/>
                </a:cubicBezTo>
                <a:cubicBezTo>
                  <a:pt x="6571720" y="6573785"/>
                  <a:pt x="3070520" y="6500183"/>
                  <a:pt x="1088283" y="6529565"/>
                </a:cubicBezTo>
                <a:cubicBezTo>
                  <a:pt x="474565" y="6480860"/>
                  <a:pt x="-11060" y="6039768"/>
                  <a:pt x="0" y="5441282"/>
                </a:cubicBezTo>
                <a:cubicBezTo>
                  <a:pt x="-159954" y="4161506"/>
                  <a:pt x="22140" y="2271464"/>
                  <a:pt x="0" y="1088283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FF5D5D"/>
            </a:solidFill>
            <a:prstDash val="dash"/>
            <a:extLst>
              <a:ext uri="{C807C97D-BFC1-408E-A445-0C87EB9F89A2}">
                <ask:lineSketchStyleProps xmlns=""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6DA287F-80C3-BFDD-2792-4403BD97486B}"/>
              </a:ext>
            </a:extLst>
          </p:cNvPr>
          <p:cNvSpPr txBox="1"/>
          <p:nvPr/>
        </p:nvSpPr>
        <p:spPr>
          <a:xfrm>
            <a:off x="428725" y="305026"/>
            <a:ext cx="116015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86A586F-A7D2-40BC-9D03-53E132FD88CE}"/>
              </a:ext>
            </a:extLst>
          </p:cNvPr>
          <p:cNvSpPr txBox="1"/>
          <p:nvPr/>
        </p:nvSpPr>
        <p:spPr>
          <a:xfrm>
            <a:off x="428725" y="720524"/>
            <a:ext cx="11009439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GB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GB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GB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GB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GB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GB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ủng</a:t>
            </a:r>
            <a:r>
              <a:rPr lang="en-GB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GB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GB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GB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GB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GB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2,3,4 </a:t>
            </a:r>
            <a:r>
              <a:rPr lang="en-GB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GB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Hiền Trần</a:t>
            </a:r>
            <a:endParaRPr lang="en-GB" sz="4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600" dirty="0">
                <a:latin typeface="Calibri" panose="020F0502020204030204"/>
              </a:rPr>
              <a:t>Hiền Trần</a:t>
            </a:r>
            <a:r>
              <a:rPr lang="en-GB" sz="3600" dirty="0">
                <a:latin typeface="Calibri" panose="020F0502020204030204"/>
              </a:rPr>
              <a:t> </a:t>
            </a:r>
            <a:r>
              <a:rPr lang="en-GB" sz="3600" dirty="0" err="1">
                <a:latin typeface="Calibri" panose="020F0502020204030204"/>
              </a:rPr>
              <a:t>đang</a:t>
            </a:r>
            <a:r>
              <a:rPr lang="en-GB" sz="3600" dirty="0">
                <a:latin typeface="Calibri" panose="020F0502020204030204"/>
              </a:rPr>
              <a:t> </a:t>
            </a:r>
            <a:r>
              <a:rPr lang="en-GB" sz="3600" dirty="0" err="1">
                <a:latin typeface="Calibri" panose="020F0502020204030204"/>
              </a:rPr>
              <a:t>theo</a:t>
            </a:r>
            <a:r>
              <a:rPr lang="en-GB" sz="3600" dirty="0">
                <a:latin typeface="Calibri" panose="020F0502020204030204"/>
              </a:rPr>
              <a:t> </a:t>
            </a:r>
            <a:r>
              <a:rPr lang="en-GB" sz="3600" dirty="0" err="1">
                <a:latin typeface="Calibri" panose="020F0502020204030204"/>
              </a:rPr>
              <a:t>soạn</a:t>
            </a:r>
            <a:r>
              <a:rPr lang="en-GB" sz="3600" dirty="0">
                <a:latin typeface="Calibri" panose="020F0502020204030204"/>
              </a:rPr>
              <a:t> </a:t>
            </a:r>
            <a:r>
              <a:rPr lang="en-GB" sz="3600" dirty="0" err="1">
                <a:latin typeface="Calibri" panose="020F0502020204030204"/>
              </a:rPr>
              <a:t>tiếp</a:t>
            </a:r>
            <a:r>
              <a:rPr lang="en-GB" sz="3600" dirty="0">
                <a:latin typeface="Calibri" panose="020F0502020204030204"/>
              </a:rPr>
              <a:t> </a:t>
            </a:r>
            <a:r>
              <a:rPr lang="en-GB" sz="3600" dirty="0" err="1">
                <a:latin typeface="Calibri" panose="020F0502020204030204"/>
              </a:rPr>
              <a:t>bộ</a:t>
            </a:r>
            <a:r>
              <a:rPr lang="en-GB" sz="3600" dirty="0">
                <a:latin typeface="Calibri" panose="020F0502020204030204"/>
              </a:rPr>
              <a:t> </a:t>
            </a:r>
            <a:r>
              <a:rPr lang="en-GB" sz="3600" dirty="0" err="1">
                <a:latin typeface="Calibri" panose="020F0502020204030204"/>
              </a:rPr>
              <a:t>Chân</a:t>
            </a:r>
            <a:r>
              <a:rPr lang="en-GB" sz="3600" dirty="0">
                <a:latin typeface="Calibri" panose="020F0502020204030204"/>
              </a:rPr>
              <a:t> </a:t>
            </a:r>
            <a:r>
              <a:rPr lang="en-GB" sz="3600" dirty="0" err="1">
                <a:latin typeface="Calibri" panose="020F0502020204030204"/>
              </a:rPr>
              <a:t>trời</a:t>
            </a:r>
            <a:r>
              <a:rPr lang="en-GB" sz="3600" dirty="0">
                <a:latin typeface="Calibri" panose="020F0502020204030204"/>
              </a:rPr>
              <a:t> </a:t>
            </a:r>
            <a:r>
              <a:rPr lang="en-GB" sz="3600" dirty="0" err="1">
                <a:latin typeface="Calibri" panose="020F0502020204030204"/>
              </a:rPr>
              <a:t>sáng</a:t>
            </a:r>
            <a:r>
              <a:rPr lang="en-GB" sz="3600" dirty="0">
                <a:latin typeface="Calibri" panose="020F0502020204030204"/>
              </a:rPr>
              <a:t> </a:t>
            </a:r>
            <a:r>
              <a:rPr lang="en-GB" sz="3600" dirty="0" err="1">
                <a:latin typeface="Calibri" panose="020F0502020204030204"/>
              </a:rPr>
              <a:t>tạo</a:t>
            </a:r>
            <a:r>
              <a:rPr lang="vi-VN" sz="3600" dirty="0">
                <a:latin typeface="Calibri" panose="020F0502020204030204"/>
              </a:rPr>
              <a:t>, KNTT, Cánh diều-</a:t>
            </a:r>
            <a:r>
              <a:rPr lang="en-GB" sz="3600" dirty="0">
                <a:latin typeface="Calibri" panose="020F0502020204030204"/>
              </a:rPr>
              <a:t> </a:t>
            </a:r>
            <a:r>
              <a:rPr lang="en-GB" sz="4000" dirty="0" err="1">
                <a:solidFill>
                  <a:srgbClr val="FF0000"/>
                </a:solidFill>
                <a:latin typeface="Calibri" panose="020F0502020204030204"/>
              </a:rPr>
              <a:t>lớp</a:t>
            </a:r>
            <a:r>
              <a:rPr lang="en-GB" sz="4000" dirty="0">
                <a:solidFill>
                  <a:srgbClr val="FF0000"/>
                </a:solidFill>
                <a:latin typeface="Calibri" panose="020F0502020204030204"/>
              </a:rPr>
              <a:t> 5</a:t>
            </a:r>
            <a:r>
              <a:rPr lang="en-GB" sz="3600" dirty="0">
                <a:solidFill>
                  <a:srgbClr val="FF0000"/>
                </a:solidFill>
                <a:latin typeface="Calibri" panose="020F0502020204030204"/>
              </a:rPr>
              <a:t> </a:t>
            </a:r>
            <a:r>
              <a:rPr lang="en-GB" sz="3600" dirty="0" err="1">
                <a:latin typeface="Calibri" panose="020F0502020204030204"/>
              </a:rPr>
              <a:t>chương</a:t>
            </a:r>
            <a:r>
              <a:rPr lang="en-GB" sz="3600" dirty="0">
                <a:latin typeface="Calibri" panose="020F0502020204030204"/>
              </a:rPr>
              <a:t> </a:t>
            </a:r>
            <a:r>
              <a:rPr lang="en-GB" sz="3600" dirty="0" err="1">
                <a:latin typeface="Calibri" panose="020F0502020204030204"/>
              </a:rPr>
              <a:t>trình</a:t>
            </a:r>
            <a:r>
              <a:rPr lang="en-GB" sz="3600" dirty="0">
                <a:latin typeface="Calibri" panose="020F0502020204030204"/>
              </a:rPr>
              <a:t> </a:t>
            </a:r>
            <a:r>
              <a:rPr lang="en-GB" sz="3600" dirty="0" err="1">
                <a:latin typeface="Calibri" panose="020F0502020204030204"/>
              </a:rPr>
              <a:t>thay</a:t>
            </a:r>
            <a:r>
              <a:rPr lang="en-GB" sz="3600" dirty="0">
                <a:latin typeface="Calibri" panose="020F0502020204030204"/>
              </a:rPr>
              <a:t> </a:t>
            </a:r>
            <a:r>
              <a:rPr lang="en-GB" sz="3600" dirty="0" err="1">
                <a:latin typeface="Calibri" panose="020F0502020204030204"/>
              </a:rPr>
              <a:t>sách</a:t>
            </a:r>
            <a:r>
              <a:rPr lang="en-GB" sz="3600" dirty="0">
                <a:latin typeface="Calibri" panose="020F0502020204030204"/>
              </a:rPr>
              <a:t> </a:t>
            </a:r>
            <a:r>
              <a:rPr lang="en-GB" sz="3600" dirty="0" err="1">
                <a:latin typeface="Calibri" panose="020F0502020204030204"/>
              </a:rPr>
              <a:t>năm</a:t>
            </a:r>
            <a:r>
              <a:rPr lang="en-GB" sz="3600" dirty="0">
                <a:latin typeface="Calibri" panose="020F0502020204030204"/>
              </a:rPr>
              <a:t> </a:t>
            </a:r>
            <a:r>
              <a:rPr lang="en-GB" sz="3600" dirty="0" err="1">
                <a:latin typeface="Calibri" panose="020F0502020204030204"/>
              </a:rPr>
              <a:t>tới</a:t>
            </a:r>
            <a:r>
              <a:rPr lang="en-GB" sz="3600" dirty="0">
                <a:latin typeface="Calibri" panose="020F0502020204030204"/>
              </a:rPr>
              <a:t>.  </a:t>
            </a:r>
            <a:r>
              <a:rPr lang="en-GB" sz="3600" dirty="0" err="1">
                <a:latin typeface="Calibri" panose="020F0502020204030204"/>
              </a:rPr>
              <a:t>liên</a:t>
            </a:r>
            <a:r>
              <a:rPr lang="en-GB" sz="3600" dirty="0">
                <a:latin typeface="Calibri" panose="020F0502020204030204"/>
              </a:rPr>
              <a:t> </a:t>
            </a:r>
            <a:r>
              <a:rPr lang="en-GB" sz="3600" dirty="0" err="1">
                <a:latin typeface="Calibri" panose="020F0502020204030204"/>
              </a:rPr>
              <a:t>hệ</a:t>
            </a:r>
            <a:r>
              <a:rPr lang="en-GB" sz="3600" dirty="0">
                <a:latin typeface="Calibri" panose="020F0502020204030204"/>
              </a:rPr>
              <a:t> </a:t>
            </a:r>
            <a:r>
              <a:rPr lang="en-GB" sz="3600" dirty="0" err="1">
                <a:latin typeface="Calibri" panose="020F0502020204030204"/>
              </a:rPr>
              <a:t>với</a:t>
            </a:r>
            <a:r>
              <a:rPr lang="en-GB" sz="3600" dirty="0">
                <a:latin typeface="Calibri" panose="020F0502020204030204"/>
              </a:rPr>
              <a:t> </a:t>
            </a:r>
            <a:r>
              <a:rPr lang="en-GB" sz="3600" dirty="0" err="1">
                <a:latin typeface="Calibri" panose="020F0502020204030204"/>
              </a:rPr>
              <a:t>em</a:t>
            </a:r>
            <a:r>
              <a:rPr lang="en-GB" sz="3600" dirty="0">
                <a:latin typeface="Calibri" panose="020F0502020204030204"/>
              </a:rPr>
              <a:t> qua </a:t>
            </a:r>
            <a:r>
              <a:rPr lang="vi-VN" sz="3600" dirty="0">
                <a:latin typeface="Calibri" panose="020F0502020204030204"/>
              </a:rPr>
              <a:t>HIỀN TRẦN </a:t>
            </a:r>
            <a:r>
              <a:rPr lang="en-GB" sz="3600" dirty="0">
                <a:solidFill>
                  <a:srgbClr val="FF0000"/>
                </a:solidFill>
                <a:latin typeface="Calibri" panose="020F0502020204030204"/>
              </a:rPr>
              <a:t>ZALO</a:t>
            </a:r>
            <a:r>
              <a:rPr lang="vi-VN" sz="3600" dirty="0">
                <a:solidFill>
                  <a:srgbClr val="FF0000"/>
                </a:solidFill>
                <a:latin typeface="Calibri" panose="020F0502020204030204"/>
              </a:rPr>
              <a:t> duy nhất</a:t>
            </a:r>
            <a:r>
              <a:rPr lang="en-GB" sz="3600" dirty="0">
                <a:solidFill>
                  <a:srgbClr val="FF0000"/>
                </a:solidFill>
                <a:latin typeface="Calibri" panose="020F0502020204030204"/>
              </a:rPr>
              <a:t>  </a:t>
            </a:r>
            <a:r>
              <a:rPr lang="en-GB" sz="4800" dirty="0">
                <a:solidFill>
                  <a:srgbClr val="FF0000"/>
                </a:solidFill>
                <a:latin typeface="Calibri" panose="020F0502020204030204"/>
              </a:rPr>
              <a:t>SĐT: 035</a:t>
            </a:r>
            <a:r>
              <a:rPr lang="vi-VN" sz="4800" dirty="0">
                <a:solidFill>
                  <a:srgbClr val="FF0000"/>
                </a:solidFill>
                <a:latin typeface="Calibri" panose="020F0502020204030204"/>
              </a:rPr>
              <a:t>3095025</a:t>
            </a:r>
            <a:endParaRPr lang="en-US" sz="4800" dirty="0">
              <a:solidFill>
                <a:srgbClr val="FF0000"/>
              </a:solidFill>
              <a:latin typeface="Calibri" panose="020F0502020204030204"/>
            </a:endParaRPr>
          </a:p>
          <a:p>
            <a:pPr lvl="0" algn="ctr">
              <a:defRPr/>
            </a:pPr>
            <a:r>
              <a:rPr lang="en-US" altLang="zh-CN" sz="3600" dirty="0" err="1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Để</a:t>
            </a:r>
            <a:r>
              <a:rPr lang="en-US" altLang="zh-CN" sz="3600" dirty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biết</a:t>
            </a:r>
            <a:r>
              <a:rPr lang="en-US" altLang="zh-CN" sz="3600" dirty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thêm</a:t>
            </a:r>
            <a:r>
              <a:rPr lang="en-US" altLang="zh-CN" sz="3600" dirty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nhiều</a:t>
            </a:r>
            <a:r>
              <a:rPr lang="en-US" altLang="zh-CN" sz="3600" dirty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tài</a:t>
            </a:r>
            <a:r>
              <a:rPr lang="en-US" altLang="zh-CN" sz="3600" dirty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nguyên</a:t>
            </a:r>
            <a:r>
              <a:rPr lang="en-US" altLang="zh-CN" sz="3600" dirty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hay </a:t>
            </a:r>
            <a:r>
              <a:rPr lang="en-US" altLang="zh-CN" sz="3600" dirty="0" err="1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các</a:t>
            </a:r>
            <a:r>
              <a:rPr lang="en-US" altLang="zh-CN" sz="3600" dirty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bạn</a:t>
            </a:r>
            <a:r>
              <a:rPr lang="en-US" altLang="zh-CN" sz="3600" dirty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hãy</a:t>
            </a:r>
            <a:r>
              <a:rPr lang="en-US" altLang="zh-CN" sz="3600" dirty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truy</a:t>
            </a:r>
            <a:r>
              <a:rPr lang="en-US" altLang="zh-CN" sz="3600" dirty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cập</a:t>
            </a:r>
            <a:r>
              <a:rPr lang="en-US" altLang="zh-CN" sz="3600" dirty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Facebook: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defTabSz="835526">
              <a:defRPr/>
            </a:pPr>
            <a:r>
              <a:rPr lang="vi-VN" sz="2400" b="1" kern="0" dirty="0">
                <a:solidFill>
                  <a:srgbClr val="00B0F0"/>
                </a:solidFill>
                <a:latin typeface="Times New Roman"/>
                <a:cs typeface="Times New Roman" panose="02020603050405020304" pitchFamily="18" charset="0"/>
              </a:rPr>
              <a:t>NHÓM GIÁO ÁN ĐIÊN TỬ 4,8,11 ( coppy link bên dưới vào tìm kiếm fb )</a:t>
            </a:r>
          </a:p>
          <a:p>
            <a:pPr lvl="0" algn="ctr" defTabSz="835526">
              <a:defRPr/>
            </a:pPr>
            <a:r>
              <a:rPr lang="vi-VN" sz="2400" b="1" kern="0" dirty="0">
                <a:solidFill>
                  <a:srgbClr val="00B0F0"/>
                </a:solidFill>
                <a:latin typeface="Times New Roman"/>
                <a:cs typeface="Times New Roman" panose="02020603050405020304" pitchFamily="18" charset="0"/>
                <a:hlinkClick r:id="rId4"/>
              </a:rPr>
              <a:t>https://www.facebook.com/groups/514479210372531/?ref=share_group_link</a:t>
            </a:r>
            <a:endParaRPr lang="vi-VN" sz="2400" b="1" kern="0" dirty="0">
              <a:solidFill>
                <a:srgbClr val="00B0F0"/>
              </a:solidFill>
              <a:latin typeface="Times New Roman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38418890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3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7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638578">
            <a:off x="-793104" y="426239"/>
            <a:ext cx="1586207" cy="51912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243153">
            <a:off x="-1609793" y="3528241"/>
            <a:ext cx="2891641" cy="235011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579270">
            <a:off x="-196937" y="1505516"/>
            <a:ext cx="1400976" cy="137927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434936">
            <a:off x="10831956" y="339405"/>
            <a:ext cx="1009635" cy="98577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332667" y="5781803"/>
            <a:ext cx="780795" cy="78079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734474">
            <a:off x="481471" y="-253533"/>
            <a:ext cx="684640" cy="68965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734474">
            <a:off x="11781784" y="5388492"/>
            <a:ext cx="304662" cy="30689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2344671" y="620402"/>
            <a:ext cx="8307725" cy="467120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8"/>
          <a:srcRect/>
          <a:stretch>
            <a:fillRect/>
          </a:stretch>
        </p:blipFill>
        <p:spPr>
          <a:xfrm>
            <a:off x="2540257" y="2992495"/>
            <a:ext cx="7674211" cy="405134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 rot="-1664706">
            <a:off x="10926006" y="3295960"/>
            <a:ext cx="885100" cy="102176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21"/>
          <a:srcRect/>
          <a:stretch>
            <a:fillRect/>
          </a:stretch>
        </p:blipFill>
        <p:spPr>
          <a:xfrm>
            <a:off x="10962955" y="1838464"/>
            <a:ext cx="811203" cy="1154033"/>
          </a:xfrm>
          <a:prstGeom prst="rect">
            <a:avLst/>
          </a:prstGeom>
        </p:spPr>
      </p:pic>
      <p:pic>
        <p:nvPicPr>
          <p:cNvPr id="15" name="Picture 12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68436">
            <a:off x="776527" y="290829"/>
            <a:ext cx="1146529" cy="114652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F942C89-EC9B-CFCC-4DA5-B647242BD28A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3325481" y="1337970"/>
            <a:ext cx="6169687" cy="23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950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7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05027" y="503185"/>
            <a:ext cx="9663926" cy="543375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273202">
            <a:off x="1086655" y="434965"/>
            <a:ext cx="1270700" cy="392762"/>
          </a:xfrm>
          <a:prstGeom prst="rect">
            <a:avLst/>
          </a:prstGeom>
        </p:spPr>
      </p:pic>
      <p:pic>
        <p:nvPicPr>
          <p:cNvPr id="8" name="Picture 10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3048000" y="3683001"/>
            <a:ext cx="5571227" cy="347969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0CCD440-0B1D-6BA3-FD91-47D162965B9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2965" y="1028941"/>
            <a:ext cx="9711770" cy="321896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7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027;p28">
            <a:extLst>
              <a:ext uri="{FF2B5EF4-FFF2-40B4-BE49-F238E27FC236}">
                <a16:creationId xmlns:a16="http://schemas.microsoft.com/office/drawing/2014/main" id="{4C9C79B6-5B93-4B2F-A5B8-DC3DE69B1E42}"/>
              </a:ext>
            </a:extLst>
          </p:cNvPr>
          <p:cNvSpPr/>
          <p:nvPr/>
        </p:nvSpPr>
        <p:spPr>
          <a:xfrm>
            <a:off x="863600" y="1"/>
            <a:ext cx="10408197" cy="5708359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00B0F0"/>
            </a:solidFill>
            <a:prstDash val="sysDash"/>
          </a:ln>
        </p:spPr>
        <p:txBody>
          <a:bodyPr spcFirstLastPara="1" wrap="square" lIns="60950" tIns="60950" rIns="60950" bIns="60950" anchor="ctr" anchorCtr="0">
            <a:no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93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431368">
            <a:off x="10892471" y="5751822"/>
            <a:ext cx="758653" cy="102019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734474">
            <a:off x="11534265" y="414362"/>
            <a:ext cx="684640" cy="68965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2769548">
            <a:off x="199875" y="714556"/>
            <a:ext cx="2302487" cy="75354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375421">
            <a:off x="10409466" y="268126"/>
            <a:ext cx="1616285" cy="118135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2054637">
            <a:off x="278951" y="56243"/>
            <a:ext cx="608935" cy="1030506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1937717">
            <a:off x="9329538" y="4836365"/>
            <a:ext cx="1157442" cy="1157442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263" y="2317977"/>
            <a:ext cx="4098557" cy="4597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0" name="Group 19"/>
          <p:cNvGrpSpPr/>
          <p:nvPr/>
        </p:nvGrpSpPr>
        <p:grpSpPr>
          <a:xfrm>
            <a:off x="4318090" y="0"/>
            <a:ext cx="6388565" cy="3175000"/>
            <a:chOff x="6477135" y="0"/>
            <a:chExt cx="9582848" cy="4762500"/>
          </a:xfrm>
        </p:grpSpPr>
        <p:sp>
          <p:nvSpPr>
            <p:cNvPr id="17" name="Cloud Callout 16"/>
            <p:cNvSpPr/>
            <p:nvPr/>
          </p:nvSpPr>
          <p:spPr>
            <a:xfrm>
              <a:off x="6477135" y="0"/>
              <a:ext cx="9582848" cy="4762500"/>
            </a:xfrm>
            <a:prstGeom prst="cloudCallout">
              <a:avLst>
                <a:gd name="adj1" fmla="val -38309"/>
                <a:gd name="adj2" fmla="val 55383"/>
              </a:avLst>
            </a:prstGeom>
            <a:solidFill>
              <a:schemeClr val="accent5">
                <a:lumMod val="40000"/>
                <a:lumOff val="60000"/>
              </a:schemeClr>
            </a:solidFill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562099" y="950090"/>
              <a:ext cx="7761164" cy="29084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Chào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các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con, Mina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đang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gặp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khó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khăn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trong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việc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trả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lời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một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số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câu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hỏi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từ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cô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giáo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.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Các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con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hãy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giúp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 Mina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trả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lời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những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câu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hỏi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dưới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đây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nhé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72196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665984" y="228600"/>
            <a:ext cx="10323614" cy="6199646"/>
          </a:xfrm>
          <a:prstGeom prst="round2DiagRect">
            <a:avLst>
              <a:gd name="adj1" fmla="val 38791"/>
              <a:gd name="adj2" fmla="val 0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431368">
            <a:off x="10892471" y="5751822"/>
            <a:ext cx="758653" cy="102019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734474">
            <a:off x="11534265" y="414362"/>
            <a:ext cx="684640" cy="68965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1375421">
            <a:off x="10409466" y="268126"/>
            <a:ext cx="1616285" cy="118135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09796" y="228600"/>
            <a:ext cx="3805404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33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068344" y="156069"/>
            <a:ext cx="10037806" cy="1175670"/>
            <a:chOff x="3018363" y="-26824"/>
            <a:chExt cx="10252573" cy="1763504"/>
          </a:xfrm>
        </p:grpSpPr>
        <p:sp>
          <p:nvSpPr>
            <p:cNvPr id="18" name="Google Shape;1027;p28">
              <a:extLst>
                <a:ext uri="{FF2B5EF4-FFF2-40B4-BE49-F238E27FC236}">
                  <a16:creationId xmlns:a16="http://schemas.microsoft.com/office/drawing/2014/main" id="{4C9C79B6-5B93-4B2F-A5B8-DC3DE69B1E42}"/>
                </a:ext>
              </a:extLst>
            </p:cNvPr>
            <p:cNvSpPr/>
            <p:nvPr/>
          </p:nvSpPr>
          <p:spPr>
            <a:xfrm>
              <a:off x="3202052" y="155539"/>
              <a:ext cx="10068884" cy="1581141"/>
            </a:xfrm>
            <a:custGeom>
              <a:avLst/>
              <a:gdLst/>
              <a:ahLst/>
              <a:cxnLst/>
              <a:rect l="l" t="t" r="r" b="b"/>
              <a:pathLst>
                <a:path w="40258" h="29674" extrusionOk="0">
                  <a:moveTo>
                    <a:pt x="36470" y="989"/>
                  </a:moveTo>
                  <a:cubicBezTo>
                    <a:pt x="36245" y="944"/>
                    <a:pt x="36017" y="903"/>
                    <a:pt x="35785" y="882"/>
                  </a:cubicBezTo>
                  <a:cubicBezTo>
                    <a:pt x="34672" y="778"/>
                    <a:pt x="33549" y="713"/>
                    <a:pt x="32429" y="685"/>
                  </a:cubicBezTo>
                  <a:cubicBezTo>
                    <a:pt x="30887" y="640"/>
                    <a:pt x="29346" y="654"/>
                    <a:pt x="27808" y="640"/>
                  </a:cubicBezTo>
                  <a:cubicBezTo>
                    <a:pt x="27210" y="636"/>
                    <a:pt x="26612" y="640"/>
                    <a:pt x="26014" y="630"/>
                  </a:cubicBezTo>
                  <a:cubicBezTo>
                    <a:pt x="25308" y="619"/>
                    <a:pt x="24607" y="598"/>
                    <a:pt x="23906" y="560"/>
                  </a:cubicBezTo>
                  <a:cubicBezTo>
                    <a:pt x="22416" y="477"/>
                    <a:pt x="20926" y="432"/>
                    <a:pt x="19447" y="260"/>
                  </a:cubicBezTo>
                  <a:cubicBezTo>
                    <a:pt x="17984" y="94"/>
                    <a:pt x="16529" y="18"/>
                    <a:pt x="15064" y="8"/>
                  </a:cubicBezTo>
                  <a:cubicBezTo>
                    <a:pt x="13765" y="0"/>
                    <a:pt x="12468" y="91"/>
                    <a:pt x="11172" y="198"/>
                  </a:cubicBezTo>
                  <a:cubicBezTo>
                    <a:pt x="10630" y="246"/>
                    <a:pt x="10080" y="177"/>
                    <a:pt x="9534" y="201"/>
                  </a:cubicBezTo>
                  <a:cubicBezTo>
                    <a:pt x="8593" y="239"/>
                    <a:pt x="7657" y="180"/>
                    <a:pt x="6720" y="94"/>
                  </a:cubicBezTo>
                  <a:cubicBezTo>
                    <a:pt x="6565" y="73"/>
                    <a:pt x="6406" y="73"/>
                    <a:pt x="6254" y="91"/>
                  </a:cubicBezTo>
                  <a:cubicBezTo>
                    <a:pt x="5286" y="270"/>
                    <a:pt x="4318" y="453"/>
                    <a:pt x="3347" y="640"/>
                  </a:cubicBezTo>
                  <a:cubicBezTo>
                    <a:pt x="2666" y="767"/>
                    <a:pt x="2078" y="1069"/>
                    <a:pt x="1674" y="1694"/>
                  </a:cubicBezTo>
                  <a:cubicBezTo>
                    <a:pt x="1339" y="2209"/>
                    <a:pt x="958" y="2720"/>
                    <a:pt x="810" y="3342"/>
                  </a:cubicBezTo>
                  <a:cubicBezTo>
                    <a:pt x="647" y="4010"/>
                    <a:pt x="499" y="4680"/>
                    <a:pt x="513" y="5400"/>
                  </a:cubicBezTo>
                  <a:cubicBezTo>
                    <a:pt x="516" y="5786"/>
                    <a:pt x="447" y="6170"/>
                    <a:pt x="412" y="6561"/>
                  </a:cubicBezTo>
                  <a:cubicBezTo>
                    <a:pt x="350" y="7283"/>
                    <a:pt x="277" y="8002"/>
                    <a:pt x="232" y="8731"/>
                  </a:cubicBezTo>
                  <a:cubicBezTo>
                    <a:pt x="184" y="9426"/>
                    <a:pt x="170" y="10128"/>
                    <a:pt x="149" y="10822"/>
                  </a:cubicBezTo>
                  <a:cubicBezTo>
                    <a:pt x="119" y="11915"/>
                    <a:pt x="74" y="13006"/>
                    <a:pt x="63" y="14096"/>
                  </a:cubicBezTo>
                  <a:cubicBezTo>
                    <a:pt x="57" y="15530"/>
                    <a:pt x="122" y="16961"/>
                    <a:pt x="63" y="18382"/>
                  </a:cubicBezTo>
                  <a:cubicBezTo>
                    <a:pt x="1" y="19844"/>
                    <a:pt x="12" y="21292"/>
                    <a:pt x="132" y="22750"/>
                  </a:cubicBezTo>
                  <a:cubicBezTo>
                    <a:pt x="212" y="23732"/>
                    <a:pt x="364" y="24700"/>
                    <a:pt x="706" y="25633"/>
                  </a:cubicBezTo>
                  <a:cubicBezTo>
                    <a:pt x="1194" y="26957"/>
                    <a:pt x="2027" y="27880"/>
                    <a:pt x="3250" y="28419"/>
                  </a:cubicBezTo>
                  <a:cubicBezTo>
                    <a:pt x="3855" y="28689"/>
                    <a:pt x="4477" y="28875"/>
                    <a:pt x="5106" y="29003"/>
                  </a:cubicBezTo>
                  <a:cubicBezTo>
                    <a:pt x="5787" y="29145"/>
                    <a:pt x="6478" y="29217"/>
                    <a:pt x="7167" y="29255"/>
                  </a:cubicBezTo>
                  <a:cubicBezTo>
                    <a:pt x="8963" y="29348"/>
                    <a:pt x="10764" y="29390"/>
                    <a:pt x="12565" y="29477"/>
                  </a:cubicBezTo>
                  <a:cubicBezTo>
                    <a:pt x="14234" y="29570"/>
                    <a:pt x="15897" y="29597"/>
                    <a:pt x="17566" y="29556"/>
                  </a:cubicBezTo>
                  <a:cubicBezTo>
                    <a:pt x="18635" y="29528"/>
                    <a:pt x="19702" y="29556"/>
                    <a:pt x="20771" y="29584"/>
                  </a:cubicBezTo>
                  <a:cubicBezTo>
                    <a:pt x="22388" y="29618"/>
                    <a:pt x="24006" y="29674"/>
                    <a:pt x="25616" y="29542"/>
                  </a:cubicBezTo>
                  <a:cubicBezTo>
                    <a:pt x="25979" y="29514"/>
                    <a:pt x="26345" y="29501"/>
                    <a:pt x="26709" y="29525"/>
                  </a:cubicBezTo>
                  <a:cubicBezTo>
                    <a:pt x="26768" y="29528"/>
                    <a:pt x="26830" y="29535"/>
                    <a:pt x="26889" y="29549"/>
                  </a:cubicBezTo>
                  <a:cubicBezTo>
                    <a:pt x="27130" y="29597"/>
                    <a:pt x="31195" y="28983"/>
                    <a:pt x="31319" y="28979"/>
                  </a:cubicBezTo>
                  <a:cubicBezTo>
                    <a:pt x="32332" y="28910"/>
                    <a:pt x="33348" y="28837"/>
                    <a:pt x="34361" y="28778"/>
                  </a:cubicBezTo>
                  <a:cubicBezTo>
                    <a:pt x="35371" y="28710"/>
                    <a:pt x="36379" y="28592"/>
                    <a:pt x="37396" y="28613"/>
                  </a:cubicBezTo>
                  <a:cubicBezTo>
                    <a:pt x="37942" y="28627"/>
                    <a:pt x="38353" y="28474"/>
                    <a:pt x="38710" y="28094"/>
                  </a:cubicBezTo>
                  <a:cubicBezTo>
                    <a:pt x="38871" y="27922"/>
                    <a:pt x="39024" y="27727"/>
                    <a:pt x="39148" y="27523"/>
                  </a:cubicBezTo>
                  <a:cubicBezTo>
                    <a:pt x="39556" y="26836"/>
                    <a:pt x="39805" y="26092"/>
                    <a:pt x="39857" y="25263"/>
                  </a:cubicBezTo>
                  <a:cubicBezTo>
                    <a:pt x="39978" y="23362"/>
                    <a:pt x="40109" y="21475"/>
                    <a:pt x="40223" y="19571"/>
                  </a:cubicBezTo>
                  <a:cubicBezTo>
                    <a:pt x="40257" y="19014"/>
                    <a:pt x="40254" y="18457"/>
                    <a:pt x="40251" y="17894"/>
                  </a:cubicBezTo>
                  <a:cubicBezTo>
                    <a:pt x="40251" y="16463"/>
                    <a:pt x="40223" y="15039"/>
                    <a:pt x="40219" y="13612"/>
                  </a:cubicBezTo>
                  <a:cubicBezTo>
                    <a:pt x="40216" y="12267"/>
                    <a:pt x="40144" y="10923"/>
                    <a:pt x="40029" y="9585"/>
                  </a:cubicBezTo>
                  <a:cubicBezTo>
                    <a:pt x="39943" y="8600"/>
                    <a:pt x="39912" y="7622"/>
                    <a:pt x="39839" y="6640"/>
                  </a:cubicBezTo>
                  <a:cubicBezTo>
                    <a:pt x="39791" y="6028"/>
                    <a:pt x="39742" y="5410"/>
                    <a:pt x="39653" y="4798"/>
                  </a:cubicBezTo>
                  <a:cubicBezTo>
                    <a:pt x="39493" y="3754"/>
                    <a:pt x="39134" y="2787"/>
                    <a:pt x="38530" y="1922"/>
                  </a:cubicBezTo>
                  <a:cubicBezTo>
                    <a:pt x="38287" y="1576"/>
                    <a:pt x="38011" y="1314"/>
                    <a:pt x="37606" y="1235"/>
                  </a:cubicBezTo>
                  <a:cubicBezTo>
                    <a:pt x="37596" y="1231"/>
                    <a:pt x="37582" y="1227"/>
                    <a:pt x="37569" y="1224"/>
                  </a:cubicBezTo>
                  <a:cubicBezTo>
                    <a:pt x="37499" y="1214"/>
                    <a:pt x="37430" y="1200"/>
                    <a:pt x="37362" y="1186"/>
                  </a:cubicBezTo>
                  <a:cubicBezTo>
                    <a:pt x="37064" y="1128"/>
                    <a:pt x="36767" y="1051"/>
                    <a:pt x="36470" y="989"/>
                  </a:cubicBezTo>
                  <a:close/>
                </a:path>
              </a:pathLst>
            </a:custGeom>
            <a:ln w="57150">
              <a:solidFill>
                <a:srgbClr val="92D050"/>
              </a:solidFill>
              <a:prstDash val="sysDot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93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 rot="19545363">
              <a:off x="3018363" y="83664"/>
              <a:ext cx="564148" cy="1545759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/>
                <p:cNvSpPr/>
                <p:nvPr/>
              </p:nvSpPr>
              <p:spPr>
                <a:xfrm>
                  <a:off x="4408004" y="-26824"/>
                  <a:ext cx="8284709" cy="164775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35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rPr>
                    <a:t>Quy </a:t>
                  </a:r>
                  <a:r>
                    <a:rPr kumimoji="0" lang="en-US" sz="32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rPr>
                    <a:t>đồng</a:t>
                  </a:r>
                  <a:r>
                    <a:rPr kumimoji="0" lang="en-US" sz="3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rPr>
                    <a:t> </a:t>
                  </a:r>
                  <a:r>
                    <a:rPr kumimoji="0" lang="en-US" sz="32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rPr>
                    <a:t>mẫu</a:t>
                  </a:r>
                  <a:r>
                    <a:rPr kumimoji="0" lang="en-US" sz="3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rPr>
                    <a:t> </a:t>
                  </a:r>
                  <a:r>
                    <a:rPr kumimoji="0" lang="en-US" sz="32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rPr>
                    <a:t>số</a:t>
                  </a:r>
                  <a:r>
                    <a:rPr kumimoji="0" lang="en-US" sz="3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rPr>
                    <a:t> </a:t>
                  </a:r>
                  <a:r>
                    <a:rPr kumimoji="0" lang="en-US" sz="32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rPr>
                    <a:t>các</a:t>
                  </a:r>
                  <a:r>
                    <a:rPr kumimoji="0" lang="en-US" sz="3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rPr>
                    <a:t> </a:t>
                  </a:r>
                  <a:r>
                    <a:rPr kumimoji="0" lang="en-US" sz="32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rPr>
                    <a:t>phân</a:t>
                  </a:r>
                  <a:r>
                    <a:rPr kumimoji="0" lang="en-US" sz="3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rPr>
                    <a:t> </a:t>
                  </a:r>
                  <a:r>
                    <a:rPr kumimoji="0" lang="en-US" sz="32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rPr>
                    <a:t>số</a:t>
                  </a:r>
                  <a:r>
                    <a:rPr kumimoji="0" lang="en-US" sz="3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kumimoji="0" lang="en-US" sz="3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kumimoji="0" lang="en-US" sz="32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kumimoji="0" lang="en-US" sz="32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kumimoji="0" lang="en-US" sz="32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m:t>3 </m:t>
                          </m:r>
                        </m:den>
                      </m:f>
                    </m:oMath>
                  </a14:m>
                  <a:r>
                    <a:rPr kumimoji="0" lang="pt-BR" sz="3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rPr>
                    <a:t>  và </a:t>
                  </a:r>
                  <a14:m>
                    <m:oMath xmlns:m="http://schemas.openxmlformats.org/officeDocument/2006/math">
                      <m:r>
                        <a:rPr kumimoji="0" lang="en-US" sz="32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f>
                        <m:fPr>
                          <m:ctrlPr>
                            <a:rPr kumimoji="0" lang="en-US" sz="3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kumimoji="0" lang="en-US" sz="32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m:t>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kumimoji="0" lang="en-US" sz="32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m:t>9</m:t>
                          </m:r>
                        </m:den>
                      </m:f>
                      <m:r>
                        <a:rPr kumimoji="0" lang="en-US" sz="3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a14:m>
                  <a:endParaRPr kumimoji="0" lang="en-US" sz="6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6" name="Rectangle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08004" y="-26824"/>
                  <a:ext cx="8284709" cy="1647759"/>
                </a:xfrm>
                <a:prstGeom prst="rect">
                  <a:avLst/>
                </a:prstGeom>
                <a:blipFill>
                  <a:blip r:embed="rId11"/>
                  <a:stretch>
                    <a:fillRect l="-1878"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21" name="Picture 10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-158728" y="4183296"/>
            <a:ext cx="4731911" cy="2955473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1769735" y="1498609"/>
            <a:ext cx="4471324" cy="1132835"/>
            <a:chOff x="6314030" y="2340483"/>
            <a:chExt cx="6706986" cy="1699252"/>
          </a:xfrm>
        </p:grpSpPr>
        <p:grpSp>
          <p:nvGrpSpPr>
            <p:cNvPr id="27" name="Group 26"/>
            <p:cNvGrpSpPr/>
            <p:nvPr/>
          </p:nvGrpSpPr>
          <p:grpSpPr>
            <a:xfrm>
              <a:off x="6314030" y="2760508"/>
              <a:ext cx="6248869" cy="1279227"/>
              <a:chOff x="4767544" y="2525511"/>
              <a:chExt cx="6248869" cy="127922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Rectangle: Rounded Corners 9">
                    <a:extLst>
                      <a:ext uri="{FF2B5EF4-FFF2-40B4-BE49-F238E27FC236}">
                        <a16:creationId xmlns:a16="http://schemas.microsoft.com/office/drawing/2014/main" id="{FE6BB9B1-E579-49F6-BE40-2CF24753663B}"/>
                      </a:ext>
                    </a:extLst>
                  </p:cNvPr>
                  <p:cNvSpPr/>
                  <p:nvPr/>
                </p:nvSpPr>
                <p:spPr>
                  <a:xfrm>
                    <a:off x="5213968" y="2533053"/>
                    <a:ext cx="5802445" cy="1271685"/>
                  </a:xfrm>
                  <a:prstGeom prst="roundRect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60963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 xmlns:m="http://schemas.openxmlformats.org/officeDocument/2006/math">
                        <m:f>
                          <m:fPr>
                            <m:ctrlPr>
                              <a:rPr kumimoji="0" lang="en-US" sz="4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kumimoji="0" lang="en-US" sz="40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kumimoji="0" lang="en-US" sz="4000" b="1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kumimoji="0" lang="en-US" sz="40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9</m:t>
                            </m:r>
                            <m:r>
                              <m:rPr>
                                <m:nor/>
                              </m:rPr>
                              <a:rPr kumimoji="0" lang="en-US" sz="4000" b="1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+mn-cs"/>
                              </a:rPr>
                              <m:t> </m:t>
                            </m:r>
                          </m:den>
                        </m:f>
                      </m:oMath>
                    </a14:m>
                    <a:r>
                      <a:rPr kumimoji="0" lang="pt-BR" sz="4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rPr>
                      <a:t>  và </a:t>
                    </a:r>
                    <a14:m>
                      <m:oMath xmlns:m="http://schemas.openxmlformats.org/officeDocument/2006/math">
                        <m:r>
                          <a:rPr kumimoji="0" lang="en-US" sz="40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f>
                          <m:fPr>
                            <m:ctrlPr>
                              <a:rPr kumimoji="0" lang="en-US" sz="4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kumimoji="0" lang="en-US" sz="4000" b="1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+mn-cs"/>
                              </a:rPr>
                              <m:t>5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kumimoji="0" lang="en-US" sz="4000" b="1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+mn-cs"/>
                              </a:rPr>
                              <m:t>9</m:t>
                            </m:r>
                          </m:den>
                        </m:f>
                      </m:oMath>
                    </a14:m>
                    <a:endParaRPr kumimoji="0" lang="en-US" sz="4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lumMod val="95000"/>
                          <a:lumOff val="5000"/>
                        </a:prstClr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8" name="Rectangle: Rounded Corners 9">
                    <a:extLst>
                      <a:ext uri="{FF2B5EF4-FFF2-40B4-BE49-F238E27FC236}">
                        <a16:creationId xmlns:a16="http://schemas.microsoft.com/office/drawing/2014/main" id="{FE6BB9B1-E579-49F6-BE40-2CF24753663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13968" y="2533053"/>
                    <a:ext cx="5802445" cy="1271685"/>
                  </a:xfrm>
                  <a:prstGeom prst="roundRect">
                    <a:avLst/>
                  </a:prstGeom>
                  <a:blipFill>
                    <a:blip r:embed="rId13"/>
                    <a:stretch>
                      <a:fillRect b="-27338"/>
                    </a:stretch>
                  </a:blip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AB3F5921-0D21-452A-8FB1-86B892D1FE50}"/>
                  </a:ext>
                </a:extLst>
              </p:cNvPr>
              <p:cNvSpPr/>
              <p:nvPr/>
            </p:nvSpPr>
            <p:spPr>
              <a:xfrm>
                <a:off x="4767544" y="2525511"/>
                <a:ext cx="1305969" cy="1279227"/>
              </a:xfrm>
              <a:prstGeom prst="ellipse">
                <a:avLst/>
              </a:prstGeom>
              <a:solidFill>
                <a:srgbClr val="92D05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4976782" y="2661063"/>
                <a:ext cx="673009" cy="9694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VF Lobster12" panose="02000506000000020003" pitchFamily="2" charset="0"/>
                    <a:ea typeface="+mn-ea"/>
                    <a:cs typeface="+mn-cs"/>
                  </a:rPr>
                  <a:t>A</a:t>
                </a:r>
              </a:p>
            </p:txBody>
          </p:sp>
        </p:grpSp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 rot="-1937717">
              <a:off x="11683797" y="2340483"/>
              <a:ext cx="1337219" cy="1337219"/>
            </a:xfrm>
            <a:prstGeom prst="rect">
              <a:avLst/>
            </a:prstGeom>
          </p:spPr>
        </p:pic>
      </p:grpSp>
      <p:grpSp>
        <p:nvGrpSpPr>
          <p:cNvPr id="37" name="Group 36"/>
          <p:cNvGrpSpPr/>
          <p:nvPr/>
        </p:nvGrpSpPr>
        <p:grpSpPr>
          <a:xfrm>
            <a:off x="1909227" y="2800642"/>
            <a:ext cx="4472707" cy="1190630"/>
            <a:chOff x="6464355" y="4256383"/>
            <a:chExt cx="6709061" cy="1785945"/>
          </a:xfrm>
        </p:grpSpPr>
        <p:grpSp>
          <p:nvGrpSpPr>
            <p:cNvPr id="31" name="Group 30"/>
            <p:cNvGrpSpPr/>
            <p:nvPr/>
          </p:nvGrpSpPr>
          <p:grpSpPr>
            <a:xfrm>
              <a:off x="6464355" y="4762500"/>
              <a:ext cx="6239410" cy="1279828"/>
              <a:chOff x="4917869" y="2524910"/>
              <a:chExt cx="6239410" cy="127982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Rectangle: Rounded Corners 9">
                    <a:extLst>
                      <a:ext uri="{FF2B5EF4-FFF2-40B4-BE49-F238E27FC236}">
                        <a16:creationId xmlns:a16="http://schemas.microsoft.com/office/drawing/2014/main" id="{FE6BB9B1-E579-49F6-BE40-2CF24753663B}"/>
                      </a:ext>
                    </a:extLst>
                  </p:cNvPr>
                  <p:cNvSpPr/>
                  <p:nvPr/>
                </p:nvSpPr>
                <p:spPr>
                  <a:xfrm>
                    <a:off x="5354834" y="2524910"/>
                    <a:ext cx="5802445" cy="1271685"/>
                  </a:xfrm>
                  <a:prstGeom prst="roundRect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60963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 xmlns:m="http://schemas.openxmlformats.org/officeDocument/2006/math">
                        <m:f>
                          <m:fPr>
                            <m:ctrlPr>
                              <a:rPr kumimoji="0" lang="en-US" sz="4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kumimoji="0" lang="en-US" sz="40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3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kumimoji="0" lang="en-US" sz="4000" b="1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kumimoji="0" lang="en-US" sz="40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9</m:t>
                            </m:r>
                            <m:r>
                              <m:rPr>
                                <m:nor/>
                              </m:rPr>
                              <a:rPr kumimoji="0" lang="en-US" sz="4000" b="1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+mn-cs"/>
                              </a:rPr>
                              <m:t> </m:t>
                            </m:r>
                          </m:den>
                        </m:f>
                      </m:oMath>
                    </a14:m>
                    <a:r>
                      <a:rPr kumimoji="0" lang="pt-BR" sz="4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rPr>
                      <a:t>  và </a:t>
                    </a:r>
                    <a14:m>
                      <m:oMath xmlns:m="http://schemas.openxmlformats.org/officeDocument/2006/math">
                        <m:r>
                          <a:rPr kumimoji="0" lang="en-US" sz="40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f>
                          <m:fPr>
                            <m:ctrlPr>
                              <a:rPr kumimoji="0" lang="en-US" sz="4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kumimoji="0" lang="en-US" sz="40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4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kumimoji="0" lang="en-US" sz="4000" b="1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+mn-cs"/>
                              </a:rPr>
                              <m:t>9</m:t>
                            </m:r>
                          </m:den>
                        </m:f>
                      </m:oMath>
                    </a14:m>
                    <a:endParaRPr kumimoji="0" lang="en-US" sz="4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lumMod val="95000"/>
                          <a:lumOff val="5000"/>
                        </a:prstClr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2" name="Rectangle: Rounded Corners 9">
                    <a:extLst>
                      <a:ext uri="{FF2B5EF4-FFF2-40B4-BE49-F238E27FC236}">
                        <a16:creationId xmlns:a16="http://schemas.microsoft.com/office/drawing/2014/main" id="{FE6BB9B1-E579-49F6-BE40-2CF24753663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354834" y="2524910"/>
                    <a:ext cx="5802445" cy="1271685"/>
                  </a:xfrm>
                  <a:prstGeom prst="roundRect">
                    <a:avLst/>
                  </a:prstGeom>
                  <a:blipFill>
                    <a:blip r:embed="rId16"/>
                    <a:stretch>
                      <a:fillRect b="-27338"/>
                    </a:stretch>
                  </a:blip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AB3F5921-0D21-452A-8FB1-86B892D1FE50}"/>
                  </a:ext>
                </a:extLst>
              </p:cNvPr>
              <p:cNvSpPr/>
              <p:nvPr/>
            </p:nvSpPr>
            <p:spPr>
              <a:xfrm>
                <a:off x="4917869" y="2525511"/>
                <a:ext cx="1305969" cy="1279227"/>
              </a:xfrm>
              <a:prstGeom prst="ellipse">
                <a:avLst/>
              </a:prstGeom>
              <a:solidFill>
                <a:srgbClr val="92D05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5129182" y="2619198"/>
                <a:ext cx="673010" cy="9694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VF Lobster12" panose="02000506000000020003" pitchFamily="2" charset="0"/>
                    <a:ea typeface="+mn-ea"/>
                    <a:cs typeface="+mn-cs"/>
                  </a:rPr>
                  <a:t>B</a:t>
                </a:r>
              </a:p>
            </p:txBody>
          </p:sp>
        </p:grpSp>
        <p:pic>
          <p:nvPicPr>
            <p:cNvPr id="35" name="Picture 13"/>
            <p:cNvPicPr>
              <a:picLocks noChangeAspect="1"/>
            </p:cNvPicPr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 rot="-1937717">
              <a:off x="11836197" y="4256383"/>
              <a:ext cx="1337219" cy="1337219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6478161" y="1544494"/>
            <a:ext cx="4511436" cy="1068991"/>
            <a:chOff x="6464355" y="6267642"/>
            <a:chExt cx="6767154" cy="1603486"/>
          </a:xfrm>
        </p:grpSpPr>
        <p:grpSp>
          <p:nvGrpSpPr>
            <p:cNvPr id="12" name="Group 11"/>
            <p:cNvGrpSpPr/>
            <p:nvPr/>
          </p:nvGrpSpPr>
          <p:grpSpPr>
            <a:xfrm>
              <a:off x="6464355" y="6591300"/>
              <a:ext cx="6239410" cy="1279828"/>
              <a:chOff x="4917869" y="2524910"/>
              <a:chExt cx="6239410" cy="127982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Rectangle: Rounded Corners 9">
                    <a:extLst>
                      <a:ext uri="{FF2B5EF4-FFF2-40B4-BE49-F238E27FC236}">
                        <a16:creationId xmlns:a16="http://schemas.microsoft.com/office/drawing/2014/main" id="{FE6BB9B1-E579-49F6-BE40-2CF24753663B}"/>
                      </a:ext>
                    </a:extLst>
                  </p:cNvPr>
                  <p:cNvSpPr/>
                  <p:nvPr/>
                </p:nvSpPr>
                <p:spPr>
                  <a:xfrm>
                    <a:off x="5354834" y="2524910"/>
                    <a:ext cx="5802445" cy="1271685"/>
                  </a:xfrm>
                  <a:prstGeom prst="roundRect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60963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 xmlns:m="http://schemas.openxmlformats.org/officeDocument/2006/math">
                        <m:f>
                          <m:fPr>
                            <m:ctrlPr>
                              <a:rPr kumimoji="0" lang="en-US" sz="4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kumimoji="0" lang="en-US" sz="40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3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kumimoji="0" lang="en-US" sz="4000" b="1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kumimoji="0" lang="en-US" sz="40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9</m:t>
                            </m:r>
                            <m:r>
                              <m:rPr>
                                <m:nor/>
                              </m:rPr>
                              <a:rPr kumimoji="0" lang="en-US" sz="4000" b="1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+mn-cs"/>
                              </a:rPr>
                              <m:t> </m:t>
                            </m:r>
                          </m:den>
                        </m:f>
                      </m:oMath>
                    </a14:m>
                    <a:r>
                      <a:rPr kumimoji="0" lang="pt-BR" sz="4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rPr>
                      <a:t>  và </a:t>
                    </a:r>
                    <a14:m>
                      <m:oMath xmlns:m="http://schemas.openxmlformats.org/officeDocument/2006/math">
                        <m:r>
                          <a:rPr kumimoji="0" lang="en-US" sz="40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f>
                          <m:fPr>
                            <m:ctrlPr>
                              <a:rPr kumimoji="0" lang="en-US" sz="4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kumimoji="0" lang="en-US" sz="4000" b="1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+mn-cs"/>
                              </a:rPr>
                              <m:t>5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kumimoji="0" lang="en-US" sz="4000" b="1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+mn-cs"/>
                              </a:rPr>
                              <m:t>9</m:t>
                            </m:r>
                          </m:den>
                        </m:f>
                      </m:oMath>
                    </a14:m>
                    <a:endParaRPr kumimoji="0" lang="en-US" sz="4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lumMod val="95000"/>
                          <a:lumOff val="5000"/>
                        </a:prstClr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2" name="Rectangle: Rounded Corners 9">
                    <a:extLst>
                      <a:ext uri="{FF2B5EF4-FFF2-40B4-BE49-F238E27FC236}">
                        <a16:creationId xmlns:a16="http://schemas.microsoft.com/office/drawing/2014/main" id="{FE6BB9B1-E579-49F6-BE40-2CF24753663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354834" y="2524910"/>
                    <a:ext cx="5802445" cy="1271685"/>
                  </a:xfrm>
                  <a:prstGeom prst="roundRect">
                    <a:avLst/>
                  </a:prstGeom>
                  <a:blipFill>
                    <a:blip r:embed="rId17"/>
                    <a:stretch>
                      <a:fillRect b="-27338"/>
                    </a:stretch>
                  </a:blip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AB3F5921-0D21-452A-8FB1-86B892D1FE50}"/>
                  </a:ext>
                </a:extLst>
              </p:cNvPr>
              <p:cNvSpPr/>
              <p:nvPr/>
            </p:nvSpPr>
            <p:spPr>
              <a:xfrm>
                <a:off x="4917869" y="2525511"/>
                <a:ext cx="1305969" cy="1279227"/>
              </a:xfrm>
              <a:prstGeom prst="ellipse">
                <a:avLst/>
              </a:prstGeom>
              <a:solidFill>
                <a:srgbClr val="92D05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5129181" y="2619198"/>
                <a:ext cx="673009" cy="9694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VF Lobster12" panose="02000506000000020003" pitchFamily="2" charset="0"/>
                    <a:ea typeface="+mn-ea"/>
                    <a:cs typeface="+mn-cs"/>
                  </a:rPr>
                  <a:t>C</a:t>
                </a:r>
              </a:p>
            </p:txBody>
          </p:sp>
        </p:grpSp>
        <p:pic>
          <p:nvPicPr>
            <p:cNvPr id="36" name="Picture 13"/>
            <p:cNvPicPr>
              <a:picLocks noChangeAspect="1"/>
            </p:cNvPicPr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 rot="-1937717">
              <a:off x="11894290" y="6267642"/>
              <a:ext cx="1337219" cy="1337219"/>
            </a:xfrm>
            <a:prstGeom prst="rect">
              <a:avLst/>
            </a:prstGeom>
          </p:spPr>
        </p:pic>
      </p:grpSp>
      <p:grpSp>
        <p:nvGrpSpPr>
          <p:cNvPr id="39" name="Group 38"/>
          <p:cNvGrpSpPr/>
          <p:nvPr/>
        </p:nvGrpSpPr>
        <p:grpSpPr>
          <a:xfrm>
            <a:off x="6478161" y="3027452"/>
            <a:ext cx="4511436" cy="1068991"/>
            <a:chOff x="6464355" y="6267642"/>
            <a:chExt cx="6767154" cy="1603486"/>
          </a:xfrm>
        </p:grpSpPr>
        <p:grpSp>
          <p:nvGrpSpPr>
            <p:cNvPr id="40" name="Group 39"/>
            <p:cNvGrpSpPr/>
            <p:nvPr/>
          </p:nvGrpSpPr>
          <p:grpSpPr>
            <a:xfrm>
              <a:off x="6464355" y="6591300"/>
              <a:ext cx="6239410" cy="1279828"/>
              <a:chOff x="4917869" y="2524910"/>
              <a:chExt cx="6239410" cy="127982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Rectangle: Rounded Corners 9">
                    <a:extLst>
                      <a:ext uri="{FF2B5EF4-FFF2-40B4-BE49-F238E27FC236}">
                        <a16:creationId xmlns:a16="http://schemas.microsoft.com/office/drawing/2014/main" id="{FE6BB9B1-E579-49F6-BE40-2CF24753663B}"/>
                      </a:ext>
                    </a:extLst>
                  </p:cNvPr>
                  <p:cNvSpPr/>
                  <p:nvPr/>
                </p:nvSpPr>
                <p:spPr>
                  <a:xfrm>
                    <a:off x="5354834" y="2524910"/>
                    <a:ext cx="5802445" cy="1271685"/>
                  </a:xfrm>
                  <a:prstGeom prst="roundRect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60963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 xmlns:m="http://schemas.openxmlformats.org/officeDocument/2006/math">
                        <m:f>
                          <m:fPr>
                            <m:ctrlPr>
                              <a:rPr kumimoji="0" lang="en-US" sz="4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kumimoji="0" lang="en-US" sz="40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4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kumimoji="0" lang="en-US" sz="4000" b="1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kumimoji="0" lang="en-US" sz="40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9</m:t>
                            </m:r>
                            <m:r>
                              <m:rPr>
                                <m:nor/>
                              </m:rPr>
                              <a:rPr kumimoji="0" lang="en-US" sz="4000" b="1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+mn-cs"/>
                              </a:rPr>
                              <m:t> </m:t>
                            </m:r>
                          </m:den>
                        </m:f>
                      </m:oMath>
                    </a14:m>
                    <a:r>
                      <a:rPr kumimoji="0" lang="pt-BR" sz="4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rPr>
                      <a:t>  và </a:t>
                    </a:r>
                    <a14:m>
                      <m:oMath xmlns:m="http://schemas.openxmlformats.org/officeDocument/2006/math">
                        <m:r>
                          <a:rPr kumimoji="0" lang="en-US" sz="40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f>
                          <m:fPr>
                            <m:ctrlPr>
                              <a:rPr kumimoji="0" lang="en-US" sz="4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kumimoji="0" lang="en-US" sz="4000" b="1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+mn-cs"/>
                              </a:rPr>
                              <m:t>5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kumimoji="0" lang="en-US" sz="4000" b="1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+mn-cs"/>
                              </a:rPr>
                              <m:t>9</m:t>
                            </m:r>
                          </m:den>
                        </m:f>
                      </m:oMath>
                    </a14:m>
                    <a:endParaRPr kumimoji="0" lang="en-US" sz="4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lumMod val="95000"/>
                          <a:lumOff val="5000"/>
                        </a:prstClr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42" name="Rectangle: Rounded Corners 9">
                    <a:extLst>
                      <a:ext uri="{FF2B5EF4-FFF2-40B4-BE49-F238E27FC236}">
                        <a16:creationId xmlns:a16="http://schemas.microsoft.com/office/drawing/2014/main" id="{FE6BB9B1-E579-49F6-BE40-2CF24753663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354834" y="2524910"/>
                    <a:ext cx="5802445" cy="1271685"/>
                  </a:xfrm>
                  <a:prstGeom prst="roundRect">
                    <a:avLst/>
                  </a:prstGeom>
                  <a:blipFill>
                    <a:blip r:embed="rId18"/>
                    <a:stretch>
                      <a:fillRect b="-27338"/>
                    </a:stretch>
                  </a:blip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AB3F5921-0D21-452A-8FB1-86B892D1FE50}"/>
                  </a:ext>
                </a:extLst>
              </p:cNvPr>
              <p:cNvSpPr/>
              <p:nvPr/>
            </p:nvSpPr>
            <p:spPr>
              <a:xfrm>
                <a:off x="4917869" y="2525511"/>
                <a:ext cx="1305969" cy="1279227"/>
              </a:xfrm>
              <a:prstGeom prst="ellipse">
                <a:avLst/>
              </a:prstGeom>
              <a:solidFill>
                <a:srgbClr val="92D05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5129181" y="2619198"/>
                <a:ext cx="673009" cy="9694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VF Lobster12" panose="02000506000000020003" pitchFamily="2" charset="0"/>
                    <a:ea typeface="+mn-ea"/>
                    <a:cs typeface="+mn-cs"/>
                  </a:rPr>
                  <a:t>D</a:t>
                </a:r>
              </a:p>
            </p:txBody>
          </p:sp>
        </p:grpSp>
        <p:pic>
          <p:nvPicPr>
            <p:cNvPr id="41" name="Picture 13"/>
            <p:cNvPicPr>
              <a:picLocks noChangeAspect="1"/>
            </p:cNvPicPr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 rot="-1937717">
              <a:off x="11894290" y="6267642"/>
              <a:ext cx="1337219" cy="1337219"/>
            </a:xfrm>
            <a:prstGeom prst="rect">
              <a:avLst/>
            </a:prstGeom>
          </p:spPr>
        </p:pic>
      </p:grpSp>
      <p:pic>
        <p:nvPicPr>
          <p:cNvPr id="45" name="Picture 6" descr="Cách đánh dấu tích trong word mới nhất | Vivureviews.com">
            <a:extLst>
              <a:ext uri="{FF2B5EF4-FFF2-40B4-BE49-F238E27FC236}">
                <a16:creationId xmlns:a16="http://schemas.microsoft.com/office/drawing/2014/main" id="{755EDDCA-EA9A-46FC-8410-6F496E6A8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0575" y="1746926"/>
            <a:ext cx="846604" cy="634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8907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665983" y="228600"/>
            <a:ext cx="10323614" cy="6199646"/>
          </a:xfrm>
          <a:prstGeom prst="round2DiagRect">
            <a:avLst>
              <a:gd name="adj1" fmla="val 38791"/>
              <a:gd name="adj2" fmla="val 0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431368">
            <a:off x="10892471" y="5751822"/>
            <a:ext cx="758653" cy="102019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734474">
            <a:off x="11534265" y="414362"/>
            <a:ext cx="684640" cy="68965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1375421">
            <a:off x="10409466" y="268126"/>
            <a:ext cx="1616285" cy="118135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09796" y="228600"/>
            <a:ext cx="3805404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33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089061" y="-152625"/>
            <a:ext cx="9319965" cy="1357472"/>
            <a:chOff x="2856449" y="-10427"/>
            <a:chExt cx="12080033" cy="2036210"/>
          </a:xfrm>
        </p:grpSpPr>
        <p:sp>
          <p:nvSpPr>
            <p:cNvPr id="18" name="Google Shape;1027;p28">
              <a:extLst>
                <a:ext uri="{FF2B5EF4-FFF2-40B4-BE49-F238E27FC236}">
                  <a16:creationId xmlns:a16="http://schemas.microsoft.com/office/drawing/2014/main" id="{4C9C79B6-5B93-4B2F-A5B8-DC3DE69B1E42}"/>
                </a:ext>
              </a:extLst>
            </p:cNvPr>
            <p:cNvSpPr/>
            <p:nvPr/>
          </p:nvSpPr>
          <p:spPr>
            <a:xfrm>
              <a:off x="3202051" y="155539"/>
              <a:ext cx="11734431" cy="1870244"/>
            </a:xfrm>
            <a:custGeom>
              <a:avLst/>
              <a:gdLst/>
              <a:ahLst/>
              <a:cxnLst/>
              <a:rect l="l" t="t" r="r" b="b"/>
              <a:pathLst>
                <a:path w="40258" h="29674" extrusionOk="0">
                  <a:moveTo>
                    <a:pt x="36470" y="989"/>
                  </a:moveTo>
                  <a:cubicBezTo>
                    <a:pt x="36245" y="944"/>
                    <a:pt x="36017" y="903"/>
                    <a:pt x="35785" y="882"/>
                  </a:cubicBezTo>
                  <a:cubicBezTo>
                    <a:pt x="34672" y="778"/>
                    <a:pt x="33549" y="713"/>
                    <a:pt x="32429" y="685"/>
                  </a:cubicBezTo>
                  <a:cubicBezTo>
                    <a:pt x="30887" y="640"/>
                    <a:pt x="29346" y="654"/>
                    <a:pt x="27808" y="640"/>
                  </a:cubicBezTo>
                  <a:cubicBezTo>
                    <a:pt x="27210" y="636"/>
                    <a:pt x="26612" y="640"/>
                    <a:pt x="26014" y="630"/>
                  </a:cubicBezTo>
                  <a:cubicBezTo>
                    <a:pt x="25308" y="619"/>
                    <a:pt x="24607" y="598"/>
                    <a:pt x="23906" y="560"/>
                  </a:cubicBezTo>
                  <a:cubicBezTo>
                    <a:pt x="22416" y="477"/>
                    <a:pt x="20926" y="432"/>
                    <a:pt x="19447" y="260"/>
                  </a:cubicBezTo>
                  <a:cubicBezTo>
                    <a:pt x="17984" y="94"/>
                    <a:pt x="16529" y="18"/>
                    <a:pt x="15064" y="8"/>
                  </a:cubicBezTo>
                  <a:cubicBezTo>
                    <a:pt x="13765" y="0"/>
                    <a:pt x="12468" y="91"/>
                    <a:pt x="11172" y="198"/>
                  </a:cubicBezTo>
                  <a:cubicBezTo>
                    <a:pt x="10630" y="246"/>
                    <a:pt x="10080" y="177"/>
                    <a:pt x="9534" y="201"/>
                  </a:cubicBezTo>
                  <a:cubicBezTo>
                    <a:pt x="8593" y="239"/>
                    <a:pt x="7657" y="180"/>
                    <a:pt x="6720" y="94"/>
                  </a:cubicBezTo>
                  <a:cubicBezTo>
                    <a:pt x="6565" y="73"/>
                    <a:pt x="6406" y="73"/>
                    <a:pt x="6254" y="91"/>
                  </a:cubicBezTo>
                  <a:cubicBezTo>
                    <a:pt x="5286" y="270"/>
                    <a:pt x="4318" y="453"/>
                    <a:pt x="3347" y="640"/>
                  </a:cubicBezTo>
                  <a:cubicBezTo>
                    <a:pt x="2666" y="767"/>
                    <a:pt x="2078" y="1069"/>
                    <a:pt x="1674" y="1694"/>
                  </a:cubicBezTo>
                  <a:cubicBezTo>
                    <a:pt x="1339" y="2209"/>
                    <a:pt x="958" y="2720"/>
                    <a:pt x="810" y="3342"/>
                  </a:cubicBezTo>
                  <a:cubicBezTo>
                    <a:pt x="647" y="4010"/>
                    <a:pt x="499" y="4680"/>
                    <a:pt x="513" y="5400"/>
                  </a:cubicBezTo>
                  <a:cubicBezTo>
                    <a:pt x="516" y="5786"/>
                    <a:pt x="447" y="6170"/>
                    <a:pt x="412" y="6561"/>
                  </a:cubicBezTo>
                  <a:cubicBezTo>
                    <a:pt x="350" y="7283"/>
                    <a:pt x="277" y="8002"/>
                    <a:pt x="232" y="8731"/>
                  </a:cubicBezTo>
                  <a:cubicBezTo>
                    <a:pt x="184" y="9426"/>
                    <a:pt x="170" y="10128"/>
                    <a:pt x="149" y="10822"/>
                  </a:cubicBezTo>
                  <a:cubicBezTo>
                    <a:pt x="119" y="11915"/>
                    <a:pt x="74" y="13006"/>
                    <a:pt x="63" y="14096"/>
                  </a:cubicBezTo>
                  <a:cubicBezTo>
                    <a:pt x="57" y="15530"/>
                    <a:pt x="122" y="16961"/>
                    <a:pt x="63" y="18382"/>
                  </a:cubicBezTo>
                  <a:cubicBezTo>
                    <a:pt x="1" y="19844"/>
                    <a:pt x="12" y="21292"/>
                    <a:pt x="132" y="22750"/>
                  </a:cubicBezTo>
                  <a:cubicBezTo>
                    <a:pt x="212" y="23732"/>
                    <a:pt x="364" y="24700"/>
                    <a:pt x="706" y="25633"/>
                  </a:cubicBezTo>
                  <a:cubicBezTo>
                    <a:pt x="1194" y="26957"/>
                    <a:pt x="2027" y="27880"/>
                    <a:pt x="3250" y="28419"/>
                  </a:cubicBezTo>
                  <a:cubicBezTo>
                    <a:pt x="3855" y="28689"/>
                    <a:pt x="4477" y="28875"/>
                    <a:pt x="5106" y="29003"/>
                  </a:cubicBezTo>
                  <a:cubicBezTo>
                    <a:pt x="5787" y="29145"/>
                    <a:pt x="6478" y="29217"/>
                    <a:pt x="7167" y="29255"/>
                  </a:cubicBezTo>
                  <a:cubicBezTo>
                    <a:pt x="8963" y="29348"/>
                    <a:pt x="10764" y="29390"/>
                    <a:pt x="12565" y="29477"/>
                  </a:cubicBezTo>
                  <a:cubicBezTo>
                    <a:pt x="14234" y="29570"/>
                    <a:pt x="15897" y="29597"/>
                    <a:pt x="17566" y="29556"/>
                  </a:cubicBezTo>
                  <a:cubicBezTo>
                    <a:pt x="18635" y="29528"/>
                    <a:pt x="19702" y="29556"/>
                    <a:pt x="20771" y="29584"/>
                  </a:cubicBezTo>
                  <a:cubicBezTo>
                    <a:pt x="22388" y="29618"/>
                    <a:pt x="24006" y="29674"/>
                    <a:pt x="25616" y="29542"/>
                  </a:cubicBezTo>
                  <a:cubicBezTo>
                    <a:pt x="25979" y="29514"/>
                    <a:pt x="26345" y="29501"/>
                    <a:pt x="26709" y="29525"/>
                  </a:cubicBezTo>
                  <a:cubicBezTo>
                    <a:pt x="26768" y="29528"/>
                    <a:pt x="26830" y="29535"/>
                    <a:pt x="26889" y="29549"/>
                  </a:cubicBezTo>
                  <a:cubicBezTo>
                    <a:pt x="27130" y="29597"/>
                    <a:pt x="31195" y="28983"/>
                    <a:pt x="31319" y="28979"/>
                  </a:cubicBezTo>
                  <a:cubicBezTo>
                    <a:pt x="32332" y="28910"/>
                    <a:pt x="33348" y="28837"/>
                    <a:pt x="34361" y="28778"/>
                  </a:cubicBezTo>
                  <a:cubicBezTo>
                    <a:pt x="35371" y="28710"/>
                    <a:pt x="36379" y="28592"/>
                    <a:pt x="37396" y="28613"/>
                  </a:cubicBezTo>
                  <a:cubicBezTo>
                    <a:pt x="37942" y="28627"/>
                    <a:pt x="38353" y="28474"/>
                    <a:pt x="38710" y="28094"/>
                  </a:cubicBezTo>
                  <a:cubicBezTo>
                    <a:pt x="38871" y="27922"/>
                    <a:pt x="39024" y="27727"/>
                    <a:pt x="39148" y="27523"/>
                  </a:cubicBezTo>
                  <a:cubicBezTo>
                    <a:pt x="39556" y="26836"/>
                    <a:pt x="39805" y="26092"/>
                    <a:pt x="39857" y="25263"/>
                  </a:cubicBezTo>
                  <a:cubicBezTo>
                    <a:pt x="39978" y="23362"/>
                    <a:pt x="40109" y="21475"/>
                    <a:pt x="40223" y="19571"/>
                  </a:cubicBezTo>
                  <a:cubicBezTo>
                    <a:pt x="40257" y="19014"/>
                    <a:pt x="40254" y="18457"/>
                    <a:pt x="40251" y="17894"/>
                  </a:cubicBezTo>
                  <a:cubicBezTo>
                    <a:pt x="40251" y="16463"/>
                    <a:pt x="40223" y="15039"/>
                    <a:pt x="40219" y="13612"/>
                  </a:cubicBezTo>
                  <a:cubicBezTo>
                    <a:pt x="40216" y="12267"/>
                    <a:pt x="40144" y="10923"/>
                    <a:pt x="40029" y="9585"/>
                  </a:cubicBezTo>
                  <a:cubicBezTo>
                    <a:pt x="39943" y="8600"/>
                    <a:pt x="39912" y="7622"/>
                    <a:pt x="39839" y="6640"/>
                  </a:cubicBezTo>
                  <a:cubicBezTo>
                    <a:pt x="39791" y="6028"/>
                    <a:pt x="39742" y="5410"/>
                    <a:pt x="39653" y="4798"/>
                  </a:cubicBezTo>
                  <a:cubicBezTo>
                    <a:pt x="39493" y="3754"/>
                    <a:pt x="39134" y="2787"/>
                    <a:pt x="38530" y="1922"/>
                  </a:cubicBezTo>
                  <a:cubicBezTo>
                    <a:pt x="38287" y="1576"/>
                    <a:pt x="38011" y="1314"/>
                    <a:pt x="37606" y="1235"/>
                  </a:cubicBezTo>
                  <a:cubicBezTo>
                    <a:pt x="37596" y="1231"/>
                    <a:pt x="37582" y="1227"/>
                    <a:pt x="37569" y="1224"/>
                  </a:cubicBezTo>
                  <a:cubicBezTo>
                    <a:pt x="37499" y="1214"/>
                    <a:pt x="37430" y="1200"/>
                    <a:pt x="37362" y="1186"/>
                  </a:cubicBezTo>
                  <a:cubicBezTo>
                    <a:pt x="37064" y="1128"/>
                    <a:pt x="36767" y="1051"/>
                    <a:pt x="36470" y="989"/>
                  </a:cubicBezTo>
                  <a:close/>
                </a:path>
              </a:pathLst>
            </a:custGeom>
            <a:ln w="57150">
              <a:solidFill>
                <a:srgbClr val="92D050"/>
              </a:solidFill>
              <a:prstDash val="sysDot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93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 rot="19545363">
              <a:off x="2856449" y="347049"/>
              <a:ext cx="806232" cy="154576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/>
                <p:cNvSpPr/>
                <p:nvPr/>
              </p:nvSpPr>
              <p:spPr>
                <a:xfrm>
                  <a:off x="3829017" y="-10427"/>
                  <a:ext cx="10924610" cy="182723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35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rPr>
                    <a:t>Quy </a:t>
                  </a:r>
                  <a:r>
                    <a:rPr kumimoji="0" lang="en-US" sz="36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rPr>
                    <a:t>đồng</a:t>
                  </a:r>
                  <a:r>
                    <a:rPr kumimoji="0" lang="en-US" sz="3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rPr>
                    <a:t> </a:t>
                  </a:r>
                  <a:r>
                    <a:rPr kumimoji="0" lang="en-US" sz="36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rPr>
                    <a:t>mẫu</a:t>
                  </a:r>
                  <a:r>
                    <a:rPr kumimoji="0" lang="en-US" sz="3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rPr>
                    <a:t> </a:t>
                  </a:r>
                  <a:r>
                    <a:rPr kumimoji="0" lang="en-US" sz="36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rPr>
                    <a:t>số</a:t>
                  </a:r>
                  <a:r>
                    <a:rPr kumimoji="0" lang="en-US" sz="3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rPr>
                    <a:t> </a:t>
                  </a:r>
                  <a:r>
                    <a:rPr kumimoji="0" lang="en-US" sz="36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rPr>
                    <a:t>các</a:t>
                  </a:r>
                  <a:r>
                    <a:rPr kumimoji="0" lang="en-US" sz="3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rPr>
                    <a:t> </a:t>
                  </a:r>
                  <a:r>
                    <a:rPr kumimoji="0" lang="en-US" sz="36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rPr>
                    <a:t>phân</a:t>
                  </a:r>
                  <a:r>
                    <a:rPr kumimoji="0" lang="en-US" sz="3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rPr>
                    <a:t> </a:t>
                  </a:r>
                  <a:r>
                    <a:rPr kumimoji="0" lang="en-US" sz="36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rPr>
                    <a:t>số</a:t>
                  </a:r>
                  <a:r>
                    <a:rPr kumimoji="0" lang="en-US" sz="3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kumimoji="0" lang="en-US" sz="36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kumimoji="0" lang="en-US" sz="36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kumimoji="0" lang="en-US" sz="36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kumimoji="0" lang="en-US" sz="36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  <m:r>
                            <m:rPr>
                              <m:nor/>
                            </m:rPr>
                            <a:rPr kumimoji="0" lang="en-US" sz="36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m:t> </m:t>
                          </m:r>
                        </m:den>
                      </m:f>
                    </m:oMath>
                  </a14:m>
                  <a:r>
                    <a:rPr kumimoji="0" lang="pt-BR" sz="3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rPr>
                    <a:t>  và </a:t>
                  </a:r>
                  <a14:m>
                    <m:oMath xmlns:m="http://schemas.openxmlformats.org/officeDocument/2006/math">
                      <m:r>
                        <a:rPr kumimoji="0" lang="en-US" sz="36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f>
                        <m:fPr>
                          <m:ctrlPr>
                            <a:rPr kumimoji="0" lang="en-US" sz="36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kumimoji="0" lang="en-US" sz="36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7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kumimoji="0" lang="en-US" sz="36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m:t>10</m:t>
                          </m:r>
                        </m:den>
                      </m:f>
                      <m:r>
                        <a:rPr kumimoji="0" lang="en-US" sz="3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a14:m>
                  <a:endParaRPr kumimoji="0" lang="en-US" sz="6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6" name="Rectangle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29017" y="-10427"/>
                  <a:ext cx="10924610" cy="1827233"/>
                </a:xfrm>
                <a:prstGeom prst="rect">
                  <a:avLst/>
                </a:prstGeom>
                <a:blipFill>
                  <a:blip r:embed="rId11"/>
                  <a:stretch>
                    <a:fillRect l="-2243" b="-7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21" name="Picture 10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-158728" y="4183296"/>
            <a:ext cx="4731911" cy="2955473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1727200" y="1600641"/>
            <a:ext cx="4471324" cy="1132835"/>
            <a:chOff x="6314030" y="2340483"/>
            <a:chExt cx="6706986" cy="1699252"/>
          </a:xfrm>
        </p:grpSpPr>
        <p:grpSp>
          <p:nvGrpSpPr>
            <p:cNvPr id="27" name="Group 26"/>
            <p:cNvGrpSpPr/>
            <p:nvPr/>
          </p:nvGrpSpPr>
          <p:grpSpPr>
            <a:xfrm>
              <a:off x="6314030" y="2760508"/>
              <a:ext cx="6248869" cy="1279227"/>
              <a:chOff x="4767544" y="2525511"/>
              <a:chExt cx="6248869" cy="127922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Rectangle: Rounded Corners 9">
                    <a:extLst>
                      <a:ext uri="{FF2B5EF4-FFF2-40B4-BE49-F238E27FC236}">
                        <a16:creationId xmlns:a16="http://schemas.microsoft.com/office/drawing/2014/main" id="{FE6BB9B1-E579-49F6-BE40-2CF24753663B}"/>
                      </a:ext>
                    </a:extLst>
                  </p:cNvPr>
                  <p:cNvSpPr/>
                  <p:nvPr/>
                </p:nvSpPr>
                <p:spPr>
                  <a:xfrm>
                    <a:off x="5213968" y="2533053"/>
                    <a:ext cx="5802445" cy="1271685"/>
                  </a:xfrm>
                  <a:prstGeom prst="roundRect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60963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 xmlns:m="http://schemas.openxmlformats.org/officeDocument/2006/math">
                        <m:f>
                          <m:fPr>
                            <m:ctrlPr>
                              <a:rPr kumimoji="0" lang="en-US" sz="4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kumimoji="0" lang="en-US" sz="40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6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kumimoji="0" lang="en-US" sz="4000" b="1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kumimoji="0" lang="en-US" sz="40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10</m:t>
                            </m:r>
                            <m:r>
                              <m:rPr>
                                <m:nor/>
                              </m:rPr>
                              <a:rPr kumimoji="0" lang="en-US" sz="4000" b="1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+mn-cs"/>
                              </a:rPr>
                              <m:t> </m:t>
                            </m:r>
                          </m:den>
                        </m:f>
                      </m:oMath>
                    </a14:m>
                    <a:r>
                      <a:rPr kumimoji="0" lang="pt-BR" sz="4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rPr>
                      <a:t>  và </a:t>
                    </a:r>
                    <a14:m>
                      <m:oMath xmlns:m="http://schemas.openxmlformats.org/officeDocument/2006/math">
                        <m:r>
                          <a:rPr kumimoji="0" lang="en-US" sz="40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f>
                          <m:fPr>
                            <m:ctrlPr>
                              <a:rPr kumimoji="0" lang="en-US" sz="4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kumimoji="0" lang="en-US" sz="40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7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kumimoji="0" lang="en-US" sz="40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cs typeface="+mn-cs"/>
                              </a:rPr>
                              <m:t>10</m:t>
                            </m:r>
                          </m:den>
                        </m:f>
                      </m:oMath>
                    </a14:m>
                    <a:endParaRPr kumimoji="0" lang="en-US" sz="4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lumMod val="95000"/>
                          <a:lumOff val="5000"/>
                        </a:prstClr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8" name="Rectangle: Rounded Corners 9">
                    <a:extLst>
                      <a:ext uri="{FF2B5EF4-FFF2-40B4-BE49-F238E27FC236}">
                        <a16:creationId xmlns:a16="http://schemas.microsoft.com/office/drawing/2014/main" id="{FE6BB9B1-E579-49F6-BE40-2CF24753663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13968" y="2533053"/>
                    <a:ext cx="5802445" cy="1271685"/>
                  </a:xfrm>
                  <a:prstGeom prst="roundRect">
                    <a:avLst/>
                  </a:prstGeom>
                  <a:blipFill>
                    <a:blip r:embed="rId13"/>
                    <a:stretch>
                      <a:fillRect b="-27338"/>
                    </a:stretch>
                  </a:blip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AB3F5921-0D21-452A-8FB1-86B892D1FE50}"/>
                  </a:ext>
                </a:extLst>
              </p:cNvPr>
              <p:cNvSpPr/>
              <p:nvPr/>
            </p:nvSpPr>
            <p:spPr>
              <a:xfrm>
                <a:off x="4767544" y="2525511"/>
                <a:ext cx="1305969" cy="1279227"/>
              </a:xfrm>
              <a:prstGeom prst="ellipse">
                <a:avLst/>
              </a:prstGeom>
              <a:solidFill>
                <a:srgbClr val="92D05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4976782" y="2661063"/>
                <a:ext cx="673009" cy="9694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VF Lobster12" panose="02000506000000020003" pitchFamily="2" charset="0"/>
                    <a:ea typeface="+mn-ea"/>
                    <a:cs typeface="+mn-cs"/>
                  </a:rPr>
                  <a:t>A</a:t>
                </a:r>
              </a:p>
            </p:txBody>
          </p:sp>
        </p:grpSp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 rot="-1937717">
              <a:off x="11683797" y="2340483"/>
              <a:ext cx="1337219" cy="1337219"/>
            </a:xfrm>
            <a:prstGeom prst="rect">
              <a:avLst/>
            </a:prstGeom>
          </p:spPr>
        </p:pic>
      </p:grpSp>
      <p:grpSp>
        <p:nvGrpSpPr>
          <p:cNvPr id="37" name="Group 36"/>
          <p:cNvGrpSpPr/>
          <p:nvPr/>
        </p:nvGrpSpPr>
        <p:grpSpPr>
          <a:xfrm>
            <a:off x="1722611" y="2837589"/>
            <a:ext cx="4472707" cy="1190630"/>
            <a:chOff x="6464355" y="4256383"/>
            <a:chExt cx="6709061" cy="1785945"/>
          </a:xfrm>
        </p:grpSpPr>
        <p:grpSp>
          <p:nvGrpSpPr>
            <p:cNvPr id="31" name="Group 30"/>
            <p:cNvGrpSpPr/>
            <p:nvPr/>
          </p:nvGrpSpPr>
          <p:grpSpPr>
            <a:xfrm>
              <a:off x="6464355" y="4762500"/>
              <a:ext cx="6239410" cy="1279828"/>
              <a:chOff x="4917869" y="2524910"/>
              <a:chExt cx="6239410" cy="127982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Rectangle: Rounded Corners 9">
                    <a:extLst>
                      <a:ext uri="{FF2B5EF4-FFF2-40B4-BE49-F238E27FC236}">
                        <a16:creationId xmlns:a16="http://schemas.microsoft.com/office/drawing/2014/main" id="{FE6BB9B1-E579-49F6-BE40-2CF24753663B}"/>
                      </a:ext>
                    </a:extLst>
                  </p:cNvPr>
                  <p:cNvSpPr/>
                  <p:nvPr/>
                </p:nvSpPr>
                <p:spPr>
                  <a:xfrm>
                    <a:off x="5354834" y="2524910"/>
                    <a:ext cx="5802445" cy="1271685"/>
                  </a:xfrm>
                  <a:prstGeom prst="roundRect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60963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 xmlns:m="http://schemas.openxmlformats.org/officeDocument/2006/math">
                        <m:f>
                          <m:fPr>
                            <m:ctrlPr>
                              <a:rPr kumimoji="0" lang="en-US" sz="4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kumimoji="0" lang="en-US" sz="40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5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kumimoji="0" lang="en-US" sz="4000" b="1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kumimoji="0" lang="en-US" sz="40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10</m:t>
                            </m:r>
                            <m:r>
                              <m:rPr>
                                <m:nor/>
                              </m:rPr>
                              <a:rPr kumimoji="0" lang="en-US" sz="4000" b="1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+mn-cs"/>
                              </a:rPr>
                              <m:t> </m:t>
                            </m:r>
                          </m:den>
                        </m:f>
                      </m:oMath>
                    </a14:m>
                    <a:r>
                      <a:rPr kumimoji="0" lang="pt-BR" sz="4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rPr>
                      <a:t>  và </a:t>
                    </a:r>
                    <a14:m>
                      <m:oMath xmlns:m="http://schemas.openxmlformats.org/officeDocument/2006/math">
                        <m:r>
                          <a:rPr kumimoji="0" lang="en-US" sz="40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f>
                          <m:fPr>
                            <m:ctrlPr>
                              <a:rPr kumimoji="0" lang="en-US" sz="4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kumimoji="0" lang="en-US" sz="40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7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kumimoji="0" lang="en-US" sz="40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cs typeface="+mn-cs"/>
                              </a:rPr>
                              <m:t>10</m:t>
                            </m:r>
                          </m:den>
                        </m:f>
                      </m:oMath>
                    </a14:m>
                    <a:endParaRPr kumimoji="0" lang="en-US" sz="4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lumMod val="95000"/>
                          <a:lumOff val="5000"/>
                        </a:prstClr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2" name="Rectangle: Rounded Corners 9">
                    <a:extLst>
                      <a:ext uri="{FF2B5EF4-FFF2-40B4-BE49-F238E27FC236}">
                        <a16:creationId xmlns:a16="http://schemas.microsoft.com/office/drawing/2014/main" id="{FE6BB9B1-E579-49F6-BE40-2CF24753663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354834" y="2524910"/>
                    <a:ext cx="5802445" cy="1271685"/>
                  </a:xfrm>
                  <a:prstGeom prst="roundRect">
                    <a:avLst/>
                  </a:prstGeom>
                  <a:blipFill>
                    <a:blip r:embed="rId16"/>
                    <a:stretch>
                      <a:fillRect b="-28058"/>
                    </a:stretch>
                  </a:blip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AB3F5921-0D21-452A-8FB1-86B892D1FE50}"/>
                  </a:ext>
                </a:extLst>
              </p:cNvPr>
              <p:cNvSpPr/>
              <p:nvPr/>
            </p:nvSpPr>
            <p:spPr>
              <a:xfrm>
                <a:off x="4917869" y="2525511"/>
                <a:ext cx="1305969" cy="1279227"/>
              </a:xfrm>
              <a:prstGeom prst="ellipse">
                <a:avLst/>
              </a:prstGeom>
              <a:solidFill>
                <a:srgbClr val="92D05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5129182" y="2619198"/>
                <a:ext cx="673010" cy="9694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VF Lobster12" panose="02000506000000020003" pitchFamily="2" charset="0"/>
                    <a:ea typeface="+mn-ea"/>
                    <a:cs typeface="+mn-cs"/>
                  </a:rPr>
                  <a:t>B</a:t>
                </a:r>
              </a:p>
            </p:txBody>
          </p:sp>
        </p:grpSp>
        <p:pic>
          <p:nvPicPr>
            <p:cNvPr id="35" name="Picture 13"/>
            <p:cNvPicPr>
              <a:picLocks noChangeAspect="1"/>
            </p:cNvPicPr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 rot="-1937717">
              <a:off x="11836197" y="4256383"/>
              <a:ext cx="1337219" cy="1337219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6455070" y="1664485"/>
            <a:ext cx="4511436" cy="1068991"/>
            <a:chOff x="6464355" y="6267642"/>
            <a:chExt cx="6767154" cy="1603486"/>
          </a:xfrm>
        </p:grpSpPr>
        <p:grpSp>
          <p:nvGrpSpPr>
            <p:cNvPr id="12" name="Group 11"/>
            <p:cNvGrpSpPr/>
            <p:nvPr/>
          </p:nvGrpSpPr>
          <p:grpSpPr>
            <a:xfrm>
              <a:off x="6464355" y="6591300"/>
              <a:ext cx="6239410" cy="1279828"/>
              <a:chOff x="4917869" y="2524910"/>
              <a:chExt cx="6239410" cy="127982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Rectangle: Rounded Corners 9">
                    <a:extLst>
                      <a:ext uri="{FF2B5EF4-FFF2-40B4-BE49-F238E27FC236}">
                        <a16:creationId xmlns:a16="http://schemas.microsoft.com/office/drawing/2014/main" id="{FE6BB9B1-E579-49F6-BE40-2CF24753663B}"/>
                      </a:ext>
                    </a:extLst>
                  </p:cNvPr>
                  <p:cNvSpPr/>
                  <p:nvPr/>
                </p:nvSpPr>
                <p:spPr>
                  <a:xfrm>
                    <a:off x="5354834" y="2524910"/>
                    <a:ext cx="5802445" cy="1271685"/>
                  </a:xfrm>
                  <a:prstGeom prst="roundRect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60963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 xmlns:m="http://schemas.openxmlformats.org/officeDocument/2006/math">
                        <m:f>
                          <m:fPr>
                            <m:ctrlPr>
                              <a:rPr kumimoji="0" lang="en-US" sz="4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kumimoji="0" lang="en-US" sz="40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4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kumimoji="0" lang="en-US" sz="4000" b="1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kumimoji="0" lang="en-US" sz="40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10</m:t>
                            </m:r>
                            <m:r>
                              <m:rPr>
                                <m:nor/>
                              </m:rPr>
                              <a:rPr kumimoji="0" lang="en-US" sz="4000" b="1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+mn-cs"/>
                              </a:rPr>
                              <m:t> </m:t>
                            </m:r>
                          </m:den>
                        </m:f>
                      </m:oMath>
                    </a14:m>
                    <a:r>
                      <a:rPr kumimoji="0" lang="pt-BR" sz="4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rPr>
                      <a:t>  và </a:t>
                    </a:r>
                    <a14:m>
                      <m:oMath xmlns:m="http://schemas.openxmlformats.org/officeDocument/2006/math">
                        <m:r>
                          <a:rPr kumimoji="0" lang="en-US" sz="40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f>
                          <m:fPr>
                            <m:ctrlPr>
                              <a:rPr kumimoji="0" lang="en-US" sz="4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kumimoji="0" lang="en-US" sz="40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7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kumimoji="0" lang="en-US" sz="40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cs typeface="+mn-cs"/>
                              </a:rPr>
                              <m:t>10</m:t>
                            </m:r>
                          </m:den>
                        </m:f>
                      </m:oMath>
                    </a14:m>
                    <a:endParaRPr kumimoji="0" lang="en-US" sz="4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lumMod val="95000"/>
                          <a:lumOff val="5000"/>
                        </a:prstClr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2" name="Rectangle: Rounded Corners 9">
                    <a:extLst>
                      <a:ext uri="{FF2B5EF4-FFF2-40B4-BE49-F238E27FC236}">
                        <a16:creationId xmlns:a16="http://schemas.microsoft.com/office/drawing/2014/main" id="{FE6BB9B1-E579-49F6-BE40-2CF24753663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354834" y="2524910"/>
                    <a:ext cx="5802445" cy="1271685"/>
                  </a:xfrm>
                  <a:prstGeom prst="roundRect">
                    <a:avLst/>
                  </a:prstGeom>
                  <a:blipFill>
                    <a:blip r:embed="rId17"/>
                    <a:stretch>
                      <a:fillRect b="-26429"/>
                    </a:stretch>
                  </a:blip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AB3F5921-0D21-452A-8FB1-86B892D1FE50}"/>
                  </a:ext>
                </a:extLst>
              </p:cNvPr>
              <p:cNvSpPr/>
              <p:nvPr/>
            </p:nvSpPr>
            <p:spPr>
              <a:xfrm>
                <a:off x="4917869" y="2525511"/>
                <a:ext cx="1305969" cy="1279227"/>
              </a:xfrm>
              <a:prstGeom prst="ellipse">
                <a:avLst/>
              </a:prstGeom>
              <a:solidFill>
                <a:srgbClr val="92D05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5129181" y="2619198"/>
                <a:ext cx="673009" cy="9694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VF Lobster12" panose="02000506000000020003" pitchFamily="2" charset="0"/>
                    <a:ea typeface="+mn-ea"/>
                    <a:cs typeface="+mn-cs"/>
                  </a:rPr>
                  <a:t>C</a:t>
                </a:r>
              </a:p>
            </p:txBody>
          </p:sp>
        </p:grpSp>
        <p:pic>
          <p:nvPicPr>
            <p:cNvPr id="36" name="Picture 13"/>
            <p:cNvPicPr>
              <a:picLocks noChangeAspect="1"/>
            </p:cNvPicPr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 rot="-1937717">
              <a:off x="11894290" y="6267642"/>
              <a:ext cx="1337219" cy="1337219"/>
            </a:xfrm>
            <a:prstGeom prst="rect">
              <a:avLst/>
            </a:prstGeom>
          </p:spPr>
        </p:pic>
      </p:grpSp>
      <p:grpSp>
        <p:nvGrpSpPr>
          <p:cNvPr id="39" name="Group 38"/>
          <p:cNvGrpSpPr/>
          <p:nvPr/>
        </p:nvGrpSpPr>
        <p:grpSpPr>
          <a:xfrm>
            <a:off x="6518221" y="2994891"/>
            <a:ext cx="4511436" cy="1068991"/>
            <a:chOff x="6464355" y="6267642"/>
            <a:chExt cx="6767154" cy="1603486"/>
          </a:xfrm>
        </p:grpSpPr>
        <p:grpSp>
          <p:nvGrpSpPr>
            <p:cNvPr id="40" name="Group 39"/>
            <p:cNvGrpSpPr/>
            <p:nvPr/>
          </p:nvGrpSpPr>
          <p:grpSpPr>
            <a:xfrm>
              <a:off x="6464355" y="6591300"/>
              <a:ext cx="6239410" cy="1279828"/>
              <a:chOff x="4917869" y="2524910"/>
              <a:chExt cx="6239410" cy="127982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Rectangle: Rounded Corners 9">
                    <a:extLst>
                      <a:ext uri="{FF2B5EF4-FFF2-40B4-BE49-F238E27FC236}">
                        <a16:creationId xmlns:a16="http://schemas.microsoft.com/office/drawing/2014/main" id="{FE6BB9B1-E579-49F6-BE40-2CF24753663B}"/>
                      </a:ext>
                    </a:extLst>
                  </p:cNvPr>
                  <p:cNvSpPr/>
                  <p:nvPr/>
                </p:nvSpPr>
                <p:spPr>
                  <a:xfrm>
                    <a:off x="5354834" y="2524910"/>
                    <a:ext cx="5802445" cy="1271685"/>
                  </a:xfrm>
                  <a:prstGeom prst="roundRect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60963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 xmlns:m="http://schemas.openxmlformats.org/officeDocument/2006/math">
                        <m:f>
                          <m:fPr>
                            <m:ctrlPr>
                              <a:rPr kumimoji="0" lang="en-US" sz="4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kumimoji="0" lang="en-US" sz="40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5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kumimoji="0" lang="en-US" sz="4000" b="1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kumimoji="0" lang="en-US" sz="40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10</m:t>
                            </m:r>
                            <m:r>
                              <m:rPr>
                                <m:nor/>
                              </m:rPr>
                              <a:rPr kumimoji="0" lang="en-US" sz="4000" b="1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+mn-cs"/>
                              </a:rPr>
                              <m:t> </m:t>
                            </m:r>
                          </m:den>
                        </m:f>
                      </m:oMath>
                    </a14:m>
                    <a:r>
                      <a:rPr kumimoji="0" lang="pt-BR" sz="4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rPr>
                      <a:t>  và </a:t>
                    </a:r>
                    <a14:m>
                      <m:oMath xmlns:m="http://schemas.openxmlformats.org/officeDocument/2006/math">
                        <m:r>
                          <a:rPr kumimoji="0" lang="en-US" sz="40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f>
                          <m:fPr>
                            <m:ctrlPr>
                              <a:rPr kumimoji="0" lang="en-US" sz="4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kumimoji="0" lang="en-US" sz="40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6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kumimoji="0" lang="en-US" sz="40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cs typeface="+mn-cs"/>
                              </a:rPr>
                              <m:t>10</m:t>
                            </m:r>
                          </m:den>
                        </m:f>
                      </m:oMath>
                    </a14:m>
                    <a:endParaRPr kumimoji="0" lang="en-US" sz="4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lumMod val="95000"/>
                          <a:lumOff val="5000"/>
                        </a:prstClr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42" name="Rectangle: Rounded Corners 9">
                    <a:extLst>
                      <a:ext uri="{FF2B5EF4-FFF2-40B4-BE49-F238E27FC236}">
                        <a16:creationId xmlns:a16="http://schemas.microsoft.com/office/drawing/2014/main" id="{FE6BB9B1-E579-49F6-BE40-2CF24753663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354834" y="2524910"/>
                    <a:ext cx="5802445" cy="1271685"/>
                  </a:xfrm>
                  <a:prstGeom prst="roundRect">
                    <a:avLst/>
                  </a:prstGeom>
                  <a:blipFill>
                    <a:blip r:embed="rId18"/>
                    <a:stretch>
                      <a:fillRect b="-28058"/>
                    </a:stretch>
                  </a:blip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AB3F5921-0D21-452A-8FB1-86B892D1FE50}"/>
                  </a:ext>
                </a:extLst>
              </p:cNvPr>
              <p:cNvSpPr/>
              <p:nvPr/>
            </p:nvSpPr>
            <p:spPr>
              <a:xfrm>
                <a:off x="4917869" y="2525511"/>
                <a:ext cx="1305969" cy="1279227"/>
              </a:xfrm>
              <a:prstGeom prst="ellipse">
                <a:avLst/>
              </a:prstGeom>
              <a:solidFill>
                <a:srgbClr val="92D05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5129181" y="2619198"/>
                <a:ext cx="673009" cy="9694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VF Lobster12" panose="02000506000000020003" pitchFamily="2" charset="0"/>
                    <a:ea typeface="+mn-ea"/>
                    <a:cs typeface="+mn-cs"/>
                  </a:rPr>
                  <a:t>D</a:t>
                </a:r>
              </a:p>
            </p:txBody>
          </p:sp>
        </p:grpSp>
        <p:pic>
          <p:nvPicPr>
            <p:cNvPr id="41" name="Picture 13"/>
            <p:cNvPicPr>
              <a:picLocks noChangeAspect="1"/>
            </p:cNvPicPr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 rot="-1937717">
              <a:off x="11894290" y="6267642"/>
              <a:ext cx="1337219" cy="1337219"/>
            </a:xfrm>
            <a:prstGeom prst="rect">
              <a:avLst/>
            </a:prstGeom>
          </p:spPr>
        </p:pic>
      </p:grpSp>
      <p:pic>
        <p:nvPicPr>
          <p:cNvPr id="45" name="Picture 6" descr="Cách đánh dấu tích trong word mới nhất | Vivureviews.com">
            <a:extLst>
              <a:ext uri="{FF2B5EF4-FFF2-40B4-BE49-F238E27FC236}">
                <a16:creationId xmlns:a16="http://schemas.microsoft.com/office/drawing/2014/main" id="{755EDDCA-EA9A-46FC-8410-6F496E6A8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847" y="1943117"/>
            <a:ext cx="846604" cy="634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3617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665984" y="228600"/>
            <a:ext cx="10323614" cy="6199646"/>
          </a:xfrm>
          <a:prstGeom prst="round2DiagRect">
            <a:avLst>
              <a:gd name="adj1" fmla="val 38791"/>
              <a:gd name="adj2" fmla="val 0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431368">
            <a:off x="10892471" y="5751822"/>
            <a:ext cx="758653" cy="102019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734474">
            <a:off x="11534265" y="414362"/>
            <a:ext cx="684640" cy="68965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1375421">
            <a:off x="10409466" y="268126"/>
            <a:ext cx="1616285" cy="118135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09796" y="228600"/>
            <a:ext cx="3805404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33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923925" y="64094"/>
            <a:ext cx="9763124" cy="1241196"/>
            <a:chOff x="1237892" y="35237"/>
            <a:chExt cx="13583580" cy="1861794"/>
          </a:xfrm>
        </p:grpSpPr>
        <p:sp>
          <p:nvSpPr>
            <p:cNvPr id="18" name="Google Shape;1027;p28">
              <a:extLst>
                <a:ext uri="{FF2B5EF4-FFF2-40B4-BE49-F238E27FC236}">
                  <a16:creationId xmlns:a16="http://schemas.microsoft.com/office/drawing/2014/main" id="{4C9C79B6-5B93-4B2F-A5B8-DC3DE69B1E42}"/>
                </a:ext>
              </a:extLst>
            </p:cNvPr>
            <p:cNvSpPr/>
            <p:nvPr/>
          </p:nvSpPr>
          <p:spPr>
            <a:xfrm>
              <a:off x="1451853" y="251423"/>
              <a:ext cx="13174324" cy="1581141"/>
            </a:xfrm>
            <a:custGeom>
              <a:avLst/>
              <a:gdLst/>
              <a:ahLst/>
              <a:cxnLst/>
              <a:rect l="l" t="t" r="r" b="b"/>
              <a:pathLst>
                <a:path w="40258" h="29674" extrusionOk="0">
                  <a:moveTo>
                    <a:pt x="36470" y="989"/>
                  </a:moveTo>
                  <a:cubicBezTo>
                    <a:pt x="36245" y="944"/>
                    <a:pt x="36017" y="903"/>
                    <a:pt x="35785" y="882"/>
                  </a:cubicBezTo>
                  <a:cubicBezTo>
                    <a:pt x="34672" y="778"/>
                    <a:pt x="33549" y="713"/>
                    <a:pt x="32429" y="685"/>
                  </a:cubicBezTo>
                  <a:cubicBezTo>
                    <a:pt x="30887" y="640"/>
                    <a:pt x="29346" y="654"/>
                    <a:pt x="27808" y="640"/>
                  </a:cubicBezTo>
                  <a:cubicBezTo>
                    <a:pt x="27210" y="636"/>
                    <a:pt x="26612" y="640"/>
                    <a:pt x="26014" y="630"/>
                  </a:cubicBezTo>
                  <a:cubicBezTo>
                    <a:pt x="25308" y="619"/>
                    <a:pt x="24607" y="598"/>
                    <a:pt x="23906" y="560"/>
                  </a:cubicBezTo>
                  <a:cubicBezTo>
                    <a:pt x="22416" y="477"/>
                    <a:pt x="20926" y="432"/>
                    <a:pt x="19447" y="260"/>
                  </a:cubicBezTo>
                  <a:cubicBezTo>
                    <a:pt x="17984" y="94"/>
                    <a:pt x="16529" y="18"/>
                    <a:pt x="15064" y="8"/>
                  </a:cubicBezTo>
                  <a:cubicBezTo>
                    <a:pt x="13765" y="0"/>
                    <a:pt x="12468" y="91"/>
                    <a:pt x="11172" y="198"/>
                  </a:cubicBezTo>
                  <a:cubicBezTo>
                    <a:pt x="10630" y="246"/>
                    <a:pt x="10080" y="177"/>
                    <a:pt x="9534" y="201"/>
                  </a:cubicBezTo>
                  <a:cubicBezTo>
                    <a:pt x="8593" y="239"/>
                    <a:pt x="7657" y="180"/>
                    <a:pt x="6720" y="94"/>
                  </a:cubicBezTo>
                  <a:cubicBezTo>
                    <a:pt x="6565" y="73"/>
                    <a:pt x="6406" y="73"/>
                    <a:pt x="6254" y="91"/>
                  </a:cubicBezTo>
                  <a:cubicBezTo>
                    <a:pt x="5286" y="270"/>
                    <a:pt x="4318" y="453"/>
                    <a:pt x="3347" y="640"/>
                  </a:cubicBezTo>
                  <a:cubicBezTo>
                    <a:pt x="2666" y="767"/>
                    <a:pt x="2078" y="1069"/>
                    <a:pt x="1674" y="1694"/>
                  </a:cubicBezTo>
                  <a:cubicBezTo>
                    <a:pt x="1339" y="2209"/>
                    <a:pt x="958" y="2720"/>
                    <a:pt x="810" y="3342"/>
                  </a:cubicBezTo>
                  <a:cubicBezTo>
                    <a:pt x="647" y="4010"/>
                    <a:pt x="499" y="4680"/>
                    <a:pt x="513" y="5400"/>
                  </a:cubicBezTo>
                  <a:cubicBezTo>
                    <a:pt x="516" y="5786"/>
                    <a:pt x="447" y="6170"/>
                    <a:pt x="412" y="6561"/>
                  </a:cubicBezTo>
                  <a:cubicBezTo>
                    <a:pt x="350" y="7283"/>
                    <a:pt x="277" y="8002"/>
                    <a:pt x="232" y="8731"/>
                  </a:cubicBezTo>
                  <a:cubicBezTo>
                    <a:pt x="184" y="9426"/>
                    <a:pt x="170" y="10128"/>
                    <a:pt x="149" y="10822"/>
                  </a:cubicBezTo>
                  <a:cubicBezTo>
                    <a:pt x="119" y="11915"/>
                    <a:pt x="74" y="13006"/>
                    <a:pt x="63" y="14096"/>
                  </a:cubicBezTo>
                  <a:cubicBezTo>
                    <a:pt x="57" y="15530"/>
                    <a:pt x="122" y="16961"/>
                    <a:pt x="63" y="18382"/>
                  </a:cubicBezTo>
                  <a:cubicBezTo>
                    <a:pt x="1" y="19844"/>
                    <a:pt x="12" y="21292"/>
                    <a:pt x="132" y="22750"/>
                  </a:cubicBezTo>
                  <a:cubicBezTo>
                    <a:pt x="212" y="23732"/>
                    <a:pt x="364" y="24700"/>
                    <a:pt x="706" y="25633"/>
                  </a:cubicBezTo>
                  <a:cubicBezTo>
                    <a:pt x="1194" y="26957"/>
                    <a:pt x="2027" y="27880"/>
                    <a:pt x="3250" y="28419"/>
                  </a:cubicBezTo>
                  <a:cubicBezTo>
                    <a:pt x="3855" y="28689"/>
                    <a:pt x="4477" y="28875"/>
                    <a:pt x="5106" y="29003"/>
                  </a:cubicBezTo>
                  <a:cubicBezTo>
                    <a:pt x="5787" y="29145"/>
                    <a:pt x="6478" y="29217"/>
                    <a:pt x="7167" y="29255"/>
                  </a:cubicBezTo>
                  <a:cubicBezTo>
                    <a:pt x="8963" y="29348"/>
                    <a:pt x="10764" y="29390"/>
                    <a:pt x="12565" y="29477"/>
                  </a:cubicBezTo>
                  <a:cubicBezTo>
                    <a:pt x="14234" y="29570"/>
                    <a:pt x="15897" y="29597"/>
                    <a:pt x="17566" y="29556"/>
                  </a:cubicBezTo>
                  <a:cubicBezTo>
                    <a:pt x="18635" y="29528"/>
                    <a:pt x="19702" y="29556"/>
                    <a:pt x="20771" y="29584"/>
                  </a:cubicBezTo>
                  <a:cubicBezTo>
                    <a:pt x="22388" y="29618"/>
                    <a:pt x="24006" y="29674"/>
                    <a:pt x="25616" y="29542"/>
                  </a:cubicBezTo>
                  <a:cubicBezTo>
                    <a:pt x="25979" y="29514"/>
                    <a:pt x="26345" y="29501"/>
                    <a:pt x="26709" y="29525"/>
                  </a:cubicBezTo>
                  <a:cubicBezTo>
                    <a:pt x="26768" y="29528"/>
                    <a:pt x="26830" y="29535"/>
                    <a:pt x="26889" y="29549"/>
                  </a:cubicBezTo>
                  <a:cubicBezTo>
                    <a:pt x="27130" y="29597"/>
                    <a:pt x="31195" y="28983"/>
                    <a:pt x="31319" y="28979"/>
                  </a:cubicBezTo>
                  <a:cubicBezTo>
                    <a:pt x="32332" y="28910"/>
                    <a:pt x="33348" y="28837"/>
                    <a:pt x="34361" y="28778"/>
                  </a:cubicBezTo>
                  <a:cubicBezTo>
                    <a:pt x="35371" y="28710"/>
                    <a:pt x="36379" y="28592"/>
                    <a:pt x="37396" y="28613"/>
                  </a:cubicBezTo>
                  <a:cubicBezTo>
                    <a:pt x="37942" y="28627"/>
                    <a:pt x="38353" y="28474"/>
                    <a:pt x="38710" y="28094"/>
                  </a:cubicBezTo>
                  <a:cubicBezTo>
                    <a:pt x="38871" y="27922"/>
                    <a:pt x="39024" y="27727"/>
                    <a:pt x="39148" y="27523"/>
                  </a:cubicBezTo>
                  <a:cubicBezTo>
                    <a:pt x="39556" y="26836"/>
                    <a:pt x="39805" y="26092"/>
                    <a:pt x="39857" y="25263"/>
                  </a:cubicBezTo>
                  <a:cubicBezTo>
                    <a:pt x="39978" y="23362"/>
                    <a:pt x="40109" y="21475"/>
                    <a:pt x="40223" y="19571"/>
                  </a:cubicBezTo>
                  <a:cubicBezTo>
                    <a:pt x="40257" y="19014"/>
                    <a:pt x="40254" y="18457"/>
                    <a:pt x="40251" y="17894"/>
                  </a:cubicBezTo>
                  <a:cubicBezTo>
                    <a:pt x="40251" y="16463"/>
                    <a:pt x="40223" y="15039"/>
                    <a:pt x="40219" y="13612"/>
                  </a:cubicBezTo>
                  <a:cubicBezTo>
                    <a:pt x="40216" y="12267"/>
                    <a:pt x="40144" y="10923"/>
                    <a:pt x="40029" y="9585"/>
                  </a:cubicBezTo>
                  <a:cubicBezTo>
                    <a:pt x="39943" y="8600"/>
                    <a:pt x="39912" y="7622"/>
                    <a:pt x="39839" y="6640"/>
                  </a:cubicBezTo>
                  <a:cubicBezTo>
                    <a:pt x="39791" y="6028"/>
                    <a:pt x="39742" y="5410"/>
                    <a:pt x="39653" y="4798"/>
                  </a:cubicBezTo>
                  <a:cubicBezTo>
                    <a:pt x="39493" y="3754"/>
                    <a:pt x="39134" y="2787"/>
                    <a:pt x="38530" y="1922"/>
                  </a:cubicBezTo>
                  <a:cubicBezTo>
                    <a:pt x="38287" y="1576"/>
                    <a:pt x="38011" y="1314"/>
                    <a:pt x="37606" y="1235"/>
                  </a:cubicBezTo>
                  <a:cubicBezTo>
                    <a:pt x="37596" y="1231"/>
                    <a:pt x="37582" y="1227"/>
                    <a:pt x="37569" y="1224"/>
                  </a:cubicBezTo>
                  <a:cubicBezTo>
                    <a:pt x="37499" y="1214"/>
                    <a:pt x="37430" y="1200"/>
                    <a:pt x="37362" y="1186"/>
                  </a:cubicBezTo>
                  <a:cubicBezTo>
                    <a:pt x="37064" y="1128"/>
                    <a:pt x="36767" y="1051"/>
                    <a:pt x="36470" y="989"/>
                  </a:cubicBezTo>
                  <a:close/>
                </a:path>
              </a:pathLst>
            </a:custGeom>
            <a:ln w="57150">
              <a:solidFill>
                <a:srgbClr val="92D050"/>
              </a:solidFill>
              <a:prstDash val="sysDot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93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 rot="19545363">
              <a:off x="1237892" y="35237"/>
              <a:ext cx="913403" cy="1545759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/>
                <p:cNvSpPr/>
                <p:nvPr/>
              </p:nvSpPr>
              <p:spPr>
                <a:xfrm>
                  <a:off x="2339372" y="69800"/>
                  <a:ext cx="12482100" cy="182723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35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rPr>
                    <a:t>Quy </a:t>
                  </a:r>
                  <a:r>
                    <a:rPr kumimoji="0" lang="en-US" sz="36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rPr>
                    <a:t>đồng</a:t>
                  </a:r>
                  <a:r>
                    <a:rPr kumimoji="0" lang="en-US" sz="3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rPr>
                    <a:t> </a:t>
                  </a:r>
                  <a:r>
                    <a:rPr kumimoji="0" lang="en-US" sz="36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rPr>
                    <a:t>mẫu</a:t>
                  </a:r>
                  <a:r>
                    <a:rPr kumimoji="0" lang="en-US" sz="3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rPr>
                    <a:t> </a:t>
                  </a:r>
                  <a:r>
                    <a:rPr kumimoji="0" lang="en-US" sz="36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rPr>
                    <a:t>số</a:t>
                  </a:r>
                  <a:r>
                    <a:rPr kumimoji="0" lang="en-US" sz="3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rPr>
                    <a:t> </a:t>
                  </a:r>
                  <a:r>
                    <a:rPr kumimoji="0" lang="en-US" sz="36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rPr>
                    <a:t>các</a:t>
                  </a:r>
                  <a:r>
                    <a:rPr kumimoji="0" lang="en-US" sz="3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rPr>
                    <a:t> </a:t>
                  </a:r>
                  <a:r>
                    <a:rPr kumimoji="0" lang="en-US" sz="36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rPr>
                    <a:t>phân</a:t>
                  </a:r>
                  <a:r>
                    <a:rPr kumimoji="0" lang="en-US" sz="3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rPr>
                    <a:t> </a:t>
                  </a:r>
                  <a:r>
                    <a:rPr kumimoji="0" lang="en-US" sz="36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rPr>
                    <a:t>số</a:t>
                  </a:r>
                  <a:r>
                    <a:rPr kumimoji="0" lang="en-US" sz="3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kumimoji="0" lang="en-US" sz="36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kumimoji="0" lang="en-US" sz="36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kumimoji="0" lang="en-US" sz="36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kumimoji="0" lang="en-US" sz="36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  <m:r>
                            <m:rPr>
                              <m:nor/>
                            </m:rPr>
                            <a:rPr kumimoji="0" lang="en-US" sz="36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m:t> </m:t>
                          </m:r>
                        </m:den>
                      </m:f>
                    </m:oMath>
                  </a14:m>
                  <a:r>
                    <a:rPr kumimoji="0" lang="pt-BR" sz="3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rPr>
                    <a:t>  và </a:t>
                  </a:r>
                  <a14:m>
                    <m:oMath xmlns:m="http://schemas.openxmlformats.org/officeDocument/2006/math">
                      <m:r>
                        <a:rPr kumimoji="0" lang="en-US" sz="36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f>
                        <m:fPr>
                          <m:ctrlPr>
                            <a:rPr kumimoji="0" lang="en-US" sz="36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kumimoji="0" lang="en-US" sz="36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kumimoji="0" lang="en-US" sz="36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m:t>12</m:t>
                          </m:r>
                        </m:den>
                      </m:f>
                      <m:r>
                        <a:rPr kumimoji="0" lang="en-US" sz="3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a14:m>
                  <a:endParaRPr kumimoji="0" lang="en-US" sz="6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6" name="Rectangle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39372" y="69800"/>
                  <a:ext cx="12482100" cy="1827231"/>
                </a:xfrm>
                <a:prstGeom prst="rect">
                  <a:avLst/>
                </a:prstGeom>
                <a:blipFill>
                  <a:blip r:embed="rId11"/>
                  <a:stretch>
                    <a:fillRect l="-2038" b="-8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21" name="Picture 10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-158728" y="4183296"/>
            <a:ext cx="4731911" cy="2955473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1769735" y="1498609"/>
            <a:ext cx="4471324" cy="1132835"/>
            <a:chOff x="6314030" y="2340483"/>
            <a:chExt cx="6706986" cy="1699252"/>
          </a:xfrm>
        </p:grpSpPr>
        <p:grpSp>
          <p:nvGrpSpPr>
            <p:cNvPr id="27" name="Group 26"/>
            <p:cNvGrpSpPr/>
            <p:nvPr/>
          </p:nvGrpSpPr>
          <p:grpSpPr>
            <a:xfrm>
              <a:off x="6314030" y="2760508"/>
              <a:ext cx="6248869" cy="1279227"/>
              <a:chOff x="4767544" y="2525511"/>
              <a:chExt cx="6248869" cy="127922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Rectangle: Rounded Corners 9">
                    <a:extLst>
                      <a:ext uri="{FF2B5EF4-FFF2-40B4-BE49-F238E27FC236}">
                        <a16:creationId xmlns:a16="http://schemas.microsoft.com/office/drawing/2014/main" id="{FE6BB9B1-E579-49F6-BE40-2CF24753663B}"/>
                      </a:ext>
                    </a:extLst>
                  </p:cNvPr>
                  <p:cNvSpPr/>
                  <p:nvPr/>
                </p:nvSpPr>
                <p:spPr>
                  <a:xfrm>
                    <a:off x="5213968" y="2533053"/>
                    <a:ext cx="5802445" cy="1271685"/>
                  </a:xfrm>
                  <a:prstGeom prst="roundRect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60963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 xmlns:m="http://schemas.openxmlformats.org/officeDocument/2006/math">
                        <m:f>
                          <m:fPr>
                            <m:ctrlPr>
                              <a:rPr kumimoji="0" lang="en-US" sz="4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kumimoji="0" lang="en-US" sz="40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3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kumimoji="0" lang="en-US" sz="4000" b="1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kumimoji="0" lang="en-US" sz="40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12</m:t>
                            </m:r>
                            <m:r>
                              <m:rPr>
                                <m:nor/>
                              </m:rPr>
                              <a:rPr kumimoji="0" lang="en-US" sz="4000" b="1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+mn-cs"/>
                              </a:rPr>
                              <m:t> </m:t>
                            </m:r>
                          </m:den>
                        </m:f>
                      </m:oMath>
                    </a14:m>
                    <a:r>
                      <a:rPr kumimoji="0" lang="pt-BR" sz="4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rPr>
                      <a:t>  và </a:t>
                    </a:r>
                    <a14:m>
                      <m:oMath xmlns:m="http://schemas.openxmlformats.org/officeDocument/2006/math">
                        <m:r>
                          <a:rPr kumimoji="0" lang="en-US" sz="40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f>
                          <m:fPr>
                            <m:ctrlPr>
                              <a:rPr kumimoji="0" lang="en-US" sz="4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kumimoji="0" lang="en-US" sz="40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5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kumimoji="0" lang="en-US" sz="40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12</m:t>
                            </m:r>
                          </m:den>
                        </m:f>
                      </m:oMath>
                    </a14:m>
                    <a:endParaRPr kumimoji="0" lang="en-US" sz="4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lumMod val="95000"/>
                          <a:lumOff val="5000"/>
                        </a:prstClr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8" name="Rectangle: Rounded Corners 9">
                    <a:extLst>
                      <a:ext uri="{FF2B5EF4-FFF2-40B4-BE49-F238E27FC236}">
                        <a16:creationId xmlns:a16="http://schemas.microsoft.com/office/drawing/2014/main" id="{FE6BB9B1-E579-49F6-BE40-2CF24753663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13968" y="2533053"/>
                    <a:ext cx="5802445" cy="1271685"/>
                  </a:xfrm>
                  <a:prstGeom prst="roundRect">
                    <a:avLst/>
                  </a:prstGeom>
                  <a:blipFill>
                    <a:blip r:embed="rId13"/>
                    <a:stretch>
                      <a:fillRect b="-28058"/>
                    </a:stretch>
                  </a:blip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AB3F5921-0D21-452A-8FB1-86B892D1FE50}"/>
                  </a:ext>
                </a:extLst>
              </p:cNvPr>
              <p:cNvSpPr/>
              <p:nvPr/>
            </p:nvSpPr>
            <p:spPr>
              <a:xfrm>
                <a:off x="4767544" y="2525511"/>
                <a:ext cx="1305969" cy="1279227"/>
              </a:xfrm>
              <a:prstGeom prst="ellipse">
                <a:avLst/>
              </a:prstGeom>
              <a:solidFill>
                <a:srgbClr val="92D05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4976782" y="2661063"/>
                <a:ext cx="673009" cy="9694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VF Lobster12" panose="02000506000000020003" pitchFamily="2" charset="0"/>
                    <a:ea typeface="+mn-ea"/>
                    <a:cs typeface="+mn-cs"/>
                  </a:rPr>
                  <a:t>A</a:t>
                </a:r>
              </a:p>
            </p:txBody>
          </p:sp>
        </p:grpSp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 rot="-1937717">
              <a:off x="11683797" y="2340483"/>
              <a:ext cx="1337219" cy="1337219"/>
            </a:xfrm>
            <a:prstGeom prst="rect">
              <a:avLst/>
            </a:prstGeom>
          </p:spPr>
        </p:pic>
      </p:grpSp>
      <p:grpSp>
        <p:nvGrpSpPr>
          <p:cNvPr id="37" name="Group 36"/>
          <p:cNvGrpSpPr/>
          <p:nvPr/>
        </p:nvGrpSpPr>
        <p:grpSpPr>
          <a:xfrm>
            <a:off x="1909227" y="2800642"/>
            <a:ext cx="4472707" cy="1190630"/>
            <a:chOff x="6464355" y="4256383"/>
            <a:chExt cx="6709061" cy="1785945"/>
          </a:xfrm>
        </p:grpSpPr>
        <p:grpSp>
          <p:nvGrpSpPr>
            <p:cNvPr id="31" name="Group 30"/>
            <p:cNvGrpSpPr/>
            <p:nvPr/>
          </p:nvGrpSpPr>
          <p:grpSpPr>
            <a:xfrm>
              <a:off x="6464355" y="4762500"/>
              <a:ext cx="6239410" cy="1279828"/>
              <a:chOff x="4917869" y="2524910"/>
              <a:chExt cx="6239410" cy="127982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Rectangle: Rounded Corners 9">
                    <a:extLst>
                      <a:ext uri="{FF2B5EF4-FFF2-40B4-BE49-F238E27FC236}">
                        <a16:creationId xmlns:a16="http://schemas.microsoft.com/office/drawing/2014/main" id="{FE6BB9B1-E579-49F6-BE40-2CF24753663B}"/>
                      </a:ext>
                    </a:extLst>
                  </p:cNvPr>
                  <p:cNvSpPr/>
                  <p:nvPr/>
                </p:nvSpPr>
                <p:spPr>
                  <a:xfrm>
                    <a:off x="5354834" y="2524910"/>
                    <a:ext cx="5802445" cy="1271685"/>
                  </a:xfrm>
                  <a:prstGeom prst="roundRect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60963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 xmlns:m="http://schemas.openxmlformats.org/officeDocument/2006/math">
                        <m:f>
                          <m:fPr>
                            <m:ctrlPr>
                              <a:rPr kumimoji="0" lang="en-US" sz="4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kumimoji="0" lang="en-US" sz="40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4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kumimoji="0" lang="en-US" sz="4000" b="1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kumimoji="0" lang="en-US" sz="40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12</m:t>
                            </m:r>
                            <m:r>
                              <m:rPr>
                                <m:nor/>
                              </m:rPr>
                              <a:rPr kumimoji="0" lang="en-US" sz="4000" b="1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+mn-cs"/>
                              </a:rPr>
                              <m:t> </m:t>
                            </m:r>
                          </m:den>
                        </m:f>
                      </m:oMath>
                    </a14:m>
                    <a:r>
                      <a:rPr kumimoji="0" lang="pt-BR" sz="4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rPr>
                      <a:t>  và </a:t>
                    </a:r>
                    <a14:m>
                      <m:oMath xmlns:m="http://schemas.openxmlformats.org/officeDocument/2006/math">
                        <m:r>
                          <a:rPr kumimoji="0" lang="en-US" sz="40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f>
                          <m:fPr>
                            <m:ctrlPr>
                              <a:rPr kumimoji="0" lang="en-US" sz="4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kumimoji="0" lang="en-US" sz="40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5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kumimoji="0" lang="en-US" sz="40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12</m:t>
                            </m:r>
                          </m:den>
                        </m:f>
                      </m:oMath>
                    </a14:m>
                    <a:endParaRPr kumimoji="0" lang="en-US" sz="4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lumMod val="95000"/>
                          <a:lumOff val="5000"/>
                        </a:prstClr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2" name="Rectangle: Rounded Corners 9">
                    <a:extLst>
                      <a:ext uri="{FF2B5EF4-FFF2-40B4-BE49-F238E27FC236}">
                        <a16:creationId xmlns:a16="http://schemas.microsoft.com/office/drawing/2014/main" id="{FE6BB9B1-E579-49F6-BE40-2CF24753663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354834" y="2524910"/>
                    <a:ext cx="5802445" cy="1271685"/>
                  </a:xfrm>
                  <a:prstGeom prst="roundRect">
                    <a:avLst/>
                  </a:prstGeom>
                  <a:blipFill>
                    <a:blip r:embed="rId16"/>
                    <a:stretch>
                      <a:fillRect b="-28058"/>
                    </a:stretch>
                  </a:blip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AB3F5921-0D21-452A-8FB1-86B892D1FE50}"/>
                  </a:ext>
                </a:extLst>
              </p:cNvPr>
              <p:cNvSpPr/>
              <p:nvPr/>
            </p:nvSpPr>
            <p:spPr>
              <a:xfrm>
                <a:off x="4917869" y="2525511"/>
                <a:ext cx="1305969" cy="1279227"/>
              </a:xfrm>
              <a:prstGeom prst="ellipse">
                <a:avLst/>
              </a:prstGeom>
              <a:solidFill>
                <a:srgbClr val="92D05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5129182" y="2619198"/>
                <a:ext cx="673010" cy="9694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VF Lobster12" panose="02000506000000020003" pitchFamily="2" charset="0"/>
                    <a:ea typeface="+mn-ea"/>
                    <a:cs typeface="+mn-cs"/>
                  </a:rPr>
                  <a:t>C</a:t>
                </a:r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VF Lobster12" panose="02000506000000020003" pitchFamily="2" charset="0"/>
                  <a:ea typeface="+mn-ea"/>
                  <a:cs typeface="+mn-cs"/>
                </a:endParaRPr>
              </a:p>
            </p:txBody>
          </p:sp>
        </p:grpSp>
        <p:pic>
          <p:nvPicPr>
            <p:cNvPr id="35" name="Picture 13"/>
            <p:cNvPicPr>
              <a:picLocks noChangeAspect="1"/>
            </p:cNvPicPr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 rot="-1937717">
              <a:off x="11836197" y="4256383"/>
              <a:ext cx="1337219" cy="1337219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6682825" y="2919775"/>
            <a:ext cx="4511436" cy="1068991"/>
            <a:chOff x="6464355" y="6267642"/>
            <a:chExt cx="6767154" cy="1603486"/>
          </a:xfrm>
        </p:grpSpPr>
        <p:grpSp>
          <p:nvGrpSpPr>
            <p:cNvPr id="12" name="Group 11"/>
            <p:cNvGrpSpPr/>
            <p:nvPr/>
          </p:nvGrpSpPr>
          <p:grpSpPr>
            <a:xfrm>
              <a:off x="6464355" y="6591300"/>
              <a:ext cx="6239410" cy="1279828"/>
              <a:chOff x="4917869" y="2524910"/>
              <a:chExt cx="6239410" cy="127982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Rectangle: Rounded Corners 9">
                    <a:extLst>
                      <a:ext uri="{FF2B5EF4-FFF2-40B4-BE49-F238E27FC236}">
                        <a16:creationId xmlns:a16="http://schemas.microsoft.com/office/drawing/2014/main" id="{FE6BB9B1-E579-49F6-BE40-2CF24753663B}"/>
                      </a:ext>
                    </a:extLst>
                  </p:cNvPr>
                  <p:cNvSpPr/>
                  <p:nvPr/>
                </p:nvSpPr>
                <p:spPr>
                  <a:xfrm>
                    <a:off x="5354834" y="2524910"/>
                    <a:ext cx="5802445" cy="1271685"/>
                  </a:xfrm>
                  <a:prstGeom prst="roundRect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60963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 xmlns:m="http://schemas.openxmlformats.org/officeDocument/2006/math">
                        <m:f>
                          <m:fPr>
                            <m:ctrlPr>
                              <a:rPr kumimoji="0" lang="en-US" sz="4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kumimoji="0" lang="en-US" sz="40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8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kumimoji="0" lang="en-US" sz="4000" b="1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kumimoji="0" lang="en-US" sz="40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12</m:t>
                            </m:r>
                            <m:r>
                              <m:rPr>
                                <m:nor/>
                              </m:rPr>
                              <a:rPr kumimoji="0" lang="en-US" sz="4000" b="1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+mn-cs"/>
                              </a:rPr>
                              <m:t> </m:t>
                            </m:r>
                          </m:den>
                        </m:f>
                      </m:oMath>
                    </a14:m>
                    <a:r>
                      <a:rPr kumimoji="0" lang="pt-BR" sz="4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rPr>
                      <a:t>  và </a:t>
                    </a:r>
                    <a14:m>
                      <m:oMath xmlns:m="http://schemas.openxmlformats.org/officeDocument/2006/math">
                        <m:r>
                          <a:rPr kumimoji="0" lang="en-US" sz="40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f>
                          <m:fPr>
                            <m:ctrlPr>
                              <a:rPr kumimoji="0" lang="en-US" sz="4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kumimoji="0" lang="en-US" sz="40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5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kumimoji="0" lang="en-US" sz="40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12</m:t>
                            </m:r>
                          </m:den>
                        </m:f>
                      </m:oMath>
                    </a14:m>
                    <a:endParaRPr kumimoji="0" lang="en-US" sz="4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lumMod val="95000"/>
                          <a:lumOff val="5000"/>
                        </a:prstClr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2" name="Rectangle: Rounded Corners 9">
                    <a:extLst>
                      <a:ext uri="{FF2B5EF4-FFF2-40B4-BE49-F238E27FC236}">
                        <a16:creationId xmlns:a16="http://schemas.microsoft.com/office/drawing/2014/main" id="{FE6BB9B1-E579-49F6-BE40-2CF24753663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354834" y="2524910"/>
                    <a:ext cx="5802445" cy="1271685"/>
                  </a:xfrm>
                  <a:prstGeom prst="roundRect">
                    <a:avLst/>
                  </a:prstGeom>
                  <a:blipFill>
                    <a:blip r:embed="rId17"/>
                    <a:stretch>
                      <a:fillRect b="-28777"/>
                    </a:stretch>
                  </a:blip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AB3F5921-0D21-452A-8FB1-86B892D1FE50}"/>
                  </a:ext>
                </a:extLst>
              </p:cNvPr>
              <p:cNvSpPr/>
              <p:nvPr/>
            </p:nvSpPr>
            <p:spPr>
              <a:xfrm>
                <a:off x="4917869" y="2525511"/>
                <a:ext cx="1305969" cy="1279227"/>
              </a:xfrm>
              <a:prstGeom prst="ellipse">
                <a:avLst/>
              </a:prstGeom>
              <a:solidFill>
                <a:srgbClr val="92D05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5129181" y="2619198"/>
                <a:ext cx="673009" cy="9694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VF Lobster12" panose="02000506000000020003" pitchFamily="2" charset="0"/>
                    <a:ea typeface="+mn-ea"/>
                    <a:cs typeface="+mn-cs"/>
                  </a:rPr>
                  <a:t>D</a:t>
                </a:r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VF Lobster12" panose="02000506000000020003" pitchFamily="2" charset="0"/>
                  <a:ea typeface="+mn-ea"/>
                  <a:cs typeface="+mn-cs"/>
                </a:endParaRPr>
              </a:p>
            </p:txBody>
          </p:sp>
        </p:grpSp>
        <p:pic>
          <p:nvPicPr>
            <p:cNvPr id="36" name="Picture 13"/>
            <p:cNvPicPr>
              <a:picLocks noChangeAspect="1"/>
            </p:cNvPicPr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 rot="-1937717">
              <a:off x="11894290" y="6267642"/>
              <a:ext cx="1337219" cy="1337219"/>
            </a:xfrm>
            <a:prstGeom prst="rect">
              <a:avLst/>
            </a:prstGeom>
          </p:spPr>
        </p:pic>
      </p:grpSp>
      <p:grpSp>
        <p:nvGrpSpPr>
          <p:cNvPr id="39" name="Group 38"/>
          <p:cNvGrpSpPr/>
          <p:nvPr/>
        </p:nvGrpSpPr>
        <p:grpSpPr>
          <a:xfrm>
            <a:off x="6706173" y="1505415"/>
            <a:ext cx="4511436" cy="1068991"/>
            <a:chOff x="6464355" y="6267642"/>
            <a:chExt cx="6767154" cy="1603486"/>
          </a:xfrm>
        </p:grpSpPr>
        <p:grpSp>
          <p:nvGrpSpPr>
            <p:cNvPr id="40" name="Group 39"/>
            <p:cNvGrpSpPr/>
            <p:nvPr/>
          </p:nvGrpSpPr>
          <p:grpSpPr>
            <a:xfrm>
              <a:off x="6464355" y="6591300"/>
              <a:ext cx="6239410" cy="1279828"/>
              <a:chOff x="4917869" y="2524910"/>
              <a:chExt cx="6239410" cy="127982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Rectangle: Rounded Corners 9">
                    <a:extLst>
                      <a:ext uri="{FF2B5EF4-FFF2-40B4-BE49-F238E27FC236}">
                        <a16:creationId xmlns:a16="http://schemas.microsoft.com/office/drawing/2014/main" id="{FE6BB9B1-E579-49F6-BE40-2CF24753663B}"/>
                      </a:ext>
                    </a:extLst>
                  </p:cNvPr>
                  <p:cNvSpPr/>
                  <p:nvPr/>
                </p:nvSpPr>
                <p:spPr>
                  <a:xfrm>
                    <a:off x="5354834" y="2524910"/>
                    <a:ext cx="5802445" cy="1271685"/>
                  </a:xfrm>
                  <a:prstGeom prst="roundRect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60963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 xmlns:m="http://schemas.openxmlformats.org/officeDocument/2006/math">
                        <m:f>
                          <m:fPr>
                            <m:ctrlPr>
                              <a:rPr kumimoji="0" lang="en-US" sz="4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kumimoji="0" lang="en-US" sz="40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6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kumimoji="0" lang="en-US" sz="4000" b="1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kumimoji="0" lang="en-US" sz="40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12</m:t>
                            </m:r>
                            <m:r>
                              <m:rPr>
                                <m:nor/>
                              </m:rPr>
                              <a:rPr kumimoji="0" lang="en-US" sz="4000" b="1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+mn-cs"/>
                              </a:rPr>
                              <m:t> </m:t>
                            </m:r>
                          </m:den>
                        </m:f>
                      </m:oMath>
                    </a14:m>
                    <a:r>
                      <a:rPr kumimoji="0" lang="pt-BR" sz="4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rPr>
                      <a:t>  và </a:t>
                    </a:r>
                    <a14:m>
                      <m:oMath xmlns:m="http://schemas.openxmlformats.org/officeDocument/2006/math">
                        <m:r>
                          <a:rPr kumimoji="0" lang="en-US" sz="40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f>
                          <m:fPr>
                            <m:ctrlPr>
                              <a:rPr kumimoji="0" lang="en-US" sz="4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kumimoji="0" lang="en-US" sz="40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5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kumimoji="0" lang="en-US" sz="40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12</m:t>
                            </m:r>
                          </m:den>
                        </m:f>
                      </m:oMath>
                    </a14:m>
                    <a:endParaRPr kumimoji="0" lang="en-US" sz="4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lumMod val="95000"/>
                          <a:lumOff val="5000"/>
                        </a:prstClr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42" name="Rectangle: Rounded Corners 9">
                    <a:extLst>
                      <a:ext uri="{FF2B5EF4-FFF2-40B4-BE49-F238E27FC236}">
                        <a16:creationId xmlns:a16="http://schemas.microsoft.com/office/drawing/2014/main" id="{FE6BB9B1-E579-49F6-BE40-2CF24753663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354834" y="2524910"/>
                    <a:ext cx="5802445" cy="1271685"/>
                  </a:xfrm>
                  <a:prstGeom prst="roundRect">
                    <a:avLst/>
                  </a:prstGeom>
                  <a:blipFill>
                    <a:blip r:embed="rId18"/>
                    <a:stretch>
                      <a:fillRect b="-28777"/>
                    </a:stretch>
                  </a:blip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AB3F5921-0D21-452A-8FB1-86B892D1FE50}"/>
                  </a:ext>
                </a:extLst>
              </p:cNvPr>
              <p:cNvSpPr/>
              <p:nvPr/>
            </p:nvSpPr>
            <p:spPr>
              <a:xfrm>
                <a:off x="4917869" y="2525511"/>
                <a:ext cx="1305969" cy="1279227"/>
              </a:xfrm>
              <a:prstGeom prst="ellipse">
                <a:avLst/>
              </a:prstGeom>
              <a:solidFill>
                <a:srgbClr val="92D05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5129181" y="2619198"/>
                <a:ext cx="673009" cy="9694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VF Lobster12" panose="02000506000000020003" pitchFamily="2" charset="0"/>
                    <a:ea typeface="+mn-ea"/>
                    <a:cs typeface="+mn-cs"/>
                  </a:rPr>
                  <a:t>B</a:t>
                </a:r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VF Lobster12" panose="02000506000000020003" pitchFamily="2" charset="0"/>
                  <a:ea typeface="+mn-ea"/>
                  <a:cs typeface="+mn-cs"/>
                </a:endParaRPr>
              </a:p>
            </p:txBody>
          </p:sp>
        </p:grpSp>
        <p:pic>
          <p:nvPicPr>
            <p:cNvPr id="41" name="Picture 13"/>
            <p:cNvPicPr>
              <a:picLocks noChangeAspect="1"/>
            </p:cNvPicPr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 rot="-1937717">
              <a:off x="11894290" y="6267642"/>
              <a:ext cx="1337219" cy="1337219"/>
            </a:xfrm>
            <a:prstGeom prst="rect">
              <a:avLst/>
            </a:prstGeom>
          </p:spPr>
        </p:pic>
      </p:grpSp>
      <p:pic>
        <p:nvPicPr>
          <p:cNvPr id="45" name="Picture 6" descr="Cách đánh dấu tích trong word mới nhất | Vivureviews.com">
            <a:extLst>
              <a:ext uri="{FF2B5EF4-FFF2-40B4-BE49-F238E27FC236}">
                <a16:creationId xmlns:a16="http://schemas.microsoft.com/office/drawing/2014/main" id="{755EDDCA-EA9A-46FC-8410-6F496E6A8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0559" y="2958627"/>
            <a:ext cx="846604" cy="634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743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958778">
            <a:off x="9444830" y="3357906"/>
            <a:ext cx="2647330" cy="337777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478009">
            <a:off x="-485122" y="2112917"/>
            <a:ext cx="2647330" cy="337777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264038" y="738445"/>
            <a:ext cx="9663926" cy="543375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342177">
            <a:off x="10055276" y="5245863"/>
            <a:ext cx="1440647" cy="82397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713462" y="631346"/>
            <a:ext cx="2062049" cy="117938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273202">
            <a:off x="1086655" y="434965"/>
            <a:ext cx="1270700" cy="39276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285860">
            <a:off x="550384" y="3433339"/>
            <a:ext cx="1745213" cy="188685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1306233">
            <a:off x="8354882" y="305009"/>
            <a:ext cx="858821" cy="86511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1285787">
            <a:off x="2382798" y="5515035"/>
            <a:ext cx="1271805" cy="1248681"/>
          </a:xfrm>
          <a:prstGeom prst="rect">
            <a:avLst/>
          </a:prstGeom>
        </p:spPr>
      </p:pic>
      <p:pic>
        <p:nvPicPr>
          <p:cNvPr id="22" name="Picture 10"/>
          <p:cNvPicPr>
            <a:picLocks noChangeAspect="1"/>
          </p:cNvPicPr>
          <p:nvPr/>
        </p:nvPicPr>
        <p:blipFill>
          <a:blip r:embed="rId18"/>
          <a:srcRect/>
          <a:stretch>
            <a:fillRect/>
          </a:stretch>
        </p:blipFill>
        <p:spPr>
          <a:xfrm>
            <a:off x="2175560" y="3021120"/>
            <a:ext cx="7674211" cy="405134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95BA3A3-F607-64F3-F5E2-E02BABC82B69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026404" y="1675180"/>
            <a:ext cx="5986791" cy="177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564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999797">
            <a:off x="4058257" y="-844460"/>
            <a:ext cx="3849387" cy="377239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4366926">
            <a:off x="6676562" y="4677573"/>
            <a:ext cx="1531337" cy="335552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428625" y="349621"/>
            <a:ext cx="11283355" cy="631787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734474">
            <a:off x="11534265" y="414362"/>
            <a:ext cx="684640" cy="68965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1434936">
            <a:off x="361517" y="5103401"/>
            <a:ext cx="1433697" cy="139981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2769548">
            <a:off x="-203010" y="382418"/>
            <a:ext cx="2302487" cy="75354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1375421">
            <a:off x="10409466" y="268126"/>
            <a:ext cx="1616285" cy="1181357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1578383" y="752895"/>
            <a:ext cx="5870167" cy="796505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6">
                <a:lumMod val="60000"/>
                <a:lumOff val="4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844148" y="901654"/>
            <a:ext cx="83037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Quy đồng mẫu số các phân số.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4" name="Picture 2" descr="https://lh3.googleusercontent.com/J60Z8Vu_uLq21BAVcedzxwUb04-6BTK5O2St1GV5vWAkjIUYmzIceLEYB3wTC_MUtzMFmkz464FRgmcrwWPOaVd9Rmhm1cEYw9xLNlxVFj9VHrZWshnyA7fd9bCLbMdzQezl9N0">
            <a:extLst>
              <a:ext uri="{FF2B5EF4-FFF2-40B4-BE49-F238E27FC236}">
                <a16:creationId xmlns:a16="http://schemas.microsoft.com/office/drawing/2014/main" id="{A2BA8889-7EAE-4E5D-8D07-AD42D7F4A1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20" y="211018"/>
            <a:ext cx="1437305" cy="638493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Rectangle 44"/>
          <p:cNvSpPr/>
          <p:nvPr/>
        </p:nvSpPr>
        <p:spPr>
          <a:xfrm>
            <a:off x="743549" y="246228"/>
            <a:ext cx="950901" cy="5436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9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VF Lobster12" panose="02000506000000020003" pitchFamily="2" charset="0"/>
                <a:ea typeface="+mn-ea"/>
                <a:cs typeface="+mn-cs"/>
              </a:rPr>
              <a:t>Bài </a:t>
            </a:r>
            <a:r>
              <a:rPr lang="en-US" sz="2933" b="1" dirty="0">
                <a:solidFill>
                  <a:prstClr val="white"/>
                </a:solidFill>
                <a:latin typeface="UVF Lobster12" panose="02000506000000020003" pitchFamily="2" charset="0"/>
              </a:rPr>
              <a:t>3</a:t>
            </a:r>
            <a:endParaRPr kumimoji="0" lang="en-US" sz="2933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VF Lobster12" panose="02000506000000020003" pitchFamily="2" charset="0"/>
              <a:ea typeface="+mn-ea"/>
              <a:cs typeface="+mn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BB66762-0A46-3FB2-C9ED-75D040BCD899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799" y="2249100"/>
            <a:ext cx="11515725" cy="1879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851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4" grpId="0"/>
      <p:bldP spid="4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7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28625" y="349621"/>
            <a:ext cx="11283355" cy="631787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5562256-A702-8BBC-9D6E-97C7A45531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3350" y="690562"/>
            <a:ext cx="3924300" cy="21621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FF7CDB2-17A9-1456-F578-F768983761AF}"/>
                  </a:ext>
                </a:extLst>
              </p:cNvPr>
              <p:cNvSpPr txBox="1"/>
              <p:nvPr/>
            </p:nvSpPr>
            <p:spPr>
              <a:xfrm>
                <a:off x="714375" y="2800350"/>
                <a:ext cx="10991849" cy="38012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nl-NL" sz="32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Vì 10 chia hết cho 2 nên ta chọn 10 làm mẫu số chung.</a:t>
                </a:r>
                <a:endParaRPr lang="en-US" sz="32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marR="0"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nl-NL" sz="32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+ Thực hiên quy đồng mẫu số : </a:t>
                </a:r>
                <a:endParaRPr lang="en-US" sz="32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marR="0"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nl-NL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Ta có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nl-NL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nl-NL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</m:t>
                        </m:r>
                        <m:r>
                          <a:rPr lang="nl-NL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</m:t>
                        </m:r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𝒙</m:t>
                        </m:r>
                        <m:r>
                          <a:rPr lang="nl-NL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</m:t>
                        </m:r>
                        <m:r>
                          <a:rPr lang="nl-NL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nl-NL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  <m:r>
                          <a:rPr lang="nl-NL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</m:t>
                        </m:r>
                        <m:r>
                          <a:rPr lang="nl-NL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𝒙</m:t>
                        </m:r>
                        <m:r>
                          <a:rPr lang="nl-NL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</m:t>
                        </m:r>
                        <m:r>
                          <a:rPr lang="nl-NL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𝟓</m:t>
                        </m:r>
                        <m:r>
                          <a:rPr lang="nl-NL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nl-NL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nl-NL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nl-NL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; giữ nguyên phân số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nl-NL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nl-NL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  <a:endPara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marR="0"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nl-NL" sz="32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+ Vậy quy đồng mẫu số hai phân số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nl-NL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nl-NL" sz="32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nl-NL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nl-NL" sz="32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ta được hai phân số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nl-NL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𝟏𝟎</m:t>
                        </m:r>
                      </m:den>
                    </m:f>
                    <m:r>
                      <a:rPr lang="nl-NL" sz="32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nl-NL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nl-NL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nl-NL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  <a:endPara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FF7CDB2-17A9-1456-F578-F768983761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375" y="2800350"/>
                <a:ext cx="10991849" cy="3801297"/>
              </a:xfrm>
              <a:prstGeom prst="rect">
                <a:avLst/>
              </a:prstGeom>
              <a:blipFill>
                <a:blip r:embed="rId5"/>
                <a:stretch>
                  <a:fillRect l="-1387" t="-962" r="-2219" b="-12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18023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593</Words>
  <Application>Microsoft Office PowerPoint</Application>
  <PresentationFormat>Widescreen</PresentationFormat>
  <Paragraphs>69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32" baseType="lpstr">
      <vt:lpstr>#9Slide02 Noi dung dai</vt:lpstr>
      <vt:lpstr>Arial</vt:lpstr>
      <vt:lpstr>Bungee</vt:lpstr>
      <vt:lpstr>Calibri</vt:lpstr>
      <vt:lpstr>Cambria</vt:lpstr>
      <vt:lpstr>Cambria Math</vt:lpstr>
      <vt:lpstr>inpin heiti</vt:lpstr>
      <vt:lpstr>Times New Roman</vt:lpstr>
      <vt:lpstr>UVF Lobster12</vt:lpstr>
      <vt:lpstr>1_Office Theme</vt:lpstr>
      <vt:lpstr>6_Office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AutoBVT</cp:lastModifiedBy>
  <cp:revision>1</cp:revision>
  <dcterms:created xsi:type="dcterms:W3CDTF">2023-12-28T05:39:22Z</dcterms:created>
  <dcterms:modified xsi:type="dcterms:W3CDTF">2024-02-01T03:16:56Z</dcterms:modified>
</cp:coreProperties>
</file>