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694" r:id="rId5"/>
  </p:sldMasterIdLst>
  <p:notesMasterIdLst>
    <p:notesMasterId r:id="rId26"/>
  </p:notesMasterIdLst>
  <p:sldIdLst>
    <p:sldId id="1546" r:id="rId6"/>
    <p:sldId id="1519" r:id="rId7"/>
    <p:sldId id="1543" r:id="rId8"/>
    <p:sldId id="1521" r:id="rId9"/>
    <p:sldId id="259" r:id="rId10"/>
    <p:sldId id="310" r:id="rId11"/>
    <p:sldId id="1547" r:id="rId12"/>
    <p:sldId id="299" r:id="rId13"/>
    <p:sldId id="1549" r:id="rId14"/>
    <p:sldId id="1563" r:id="rId15"/>
    <p:sldId id="1564" r:id="rId16"/>
    <p:sldId id="381" r:id="rId17"/>
    <p:sldId id="1553" r:id="rId18"/>
    <p:sldId id="1554" r:id="rId19"/>
    <p:sldId id="1559" r:id="rId20"/>
    <p:sldId id="1560" r:id="rId21"/>
    <p:sldId id="1561" r:id="rId22"/>
    <p:sldId id="1562" r:id="rId23"/>
    <p:sldId id="1565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456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C7934-A5CB-44B7-ABDA-1222D4442072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967ED-E2E1-457D-8ABE-B239EE01E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36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0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7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4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5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4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9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4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6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1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1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2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2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1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1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63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4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231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99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872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780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90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66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5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23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09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0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471" y="5013538"/>
            <a:ext cx="1301125" cy="1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979" y="367397"/>
            <a:ext cx="1301125" cy="1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6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382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7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7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facebook.com/groups/514479210372531/?ref=share_group_lin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4316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906718"/>
                <a:ext cx="11543070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cùng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chia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hết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tự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nhiên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hơn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1,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nên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nữa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Ta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nói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rằng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906718"/>
                <a:ext cx="11543070" cy="1368516"/>
              </a:xfrm>
              <a:prstGeom prst="rect">
                <a:avLst/>
              </a:prstGeom>
              <a:blipFill>
                <a:blip r:embed="rId3"/>
                <a:stretch>
                  <a:fillRect l="-1214" t="-5804" r="-158" b="-5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AF43E9-591B-0A5F-BDCB-F73934E09795}"/>
                  </a:ext>
                </a:extLst>
              </p:cNvPr>
              <p:cNvSpPr txBox="1"/>
              <p:nvPr/>
            </p:nvSpPr>
            <p:spPr>
              <a:xfrm>
                <a:off x="648930" y="2420886"/>
                <a:ext cx="1154307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AF43E9-591B-0A5F-BDCB-F73934E09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2420886"/>
                <a:ext cx="11543070" cy="876074"/>
              </a:xfrm>
              <a:prstGeom prst="rect">
                <a:avLst/>
              </a:prstGeom>
              <a:blipFill>
                <a:blip r:embed="rId4"/>
                <a:stretch>
                  <a:fillRect l="-1214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6C1F42-A88E-73D8-8D91-AD78FB6697F5}"/>
                  </a:ext>
                </a:extLst>
              </p:cNvPr>
              <p:cNvSpPr txBox="1"/>
              <p:nvPr/>
            </p:nvSpPr>
            <p:spPr>
              <a:xfrm>
                <a:off x="648930" y="3531931"/>
                <a:ext cx="1154307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6C1F42-A88E-73D8-8D91-AD78FB669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531931"/>
                <a:ext cx="11543070" cy="876074"/>
              </a:xfrm>
              <a:prstGeom prst="rect">
                <a:avLst/>
              </a:prstGeom>
              <a:blipFill>
                <a:blip r:embed="rId5"/>
                <a:stretch>
                  <a:fillRect l="-1214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717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23F36-BC96-8716-62D1-CA6CFA5591B2}"/>
              </a:ext>
            </a:extLst>
          </p:cNvPr>
          <p:cNvSpPr/>
          <p:nvPr/>
        </p:nvSpPr>
        <p:spPr>
          <a:xfrm>
            <a:off x="419100" y="1314450"/>
            <a:ext cx="11268075" cy="16478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14DB41-13CF-33BC-6415-826E6D745EF7}"/>
                  </a:ext>
                </a:extLst>
              </p:cNvPr>
              <p:cNvSpPr txBox="1"/>
              <p:nvPr/>
            </p:nvSpPr>
            <p:spPr>
              <a:xfrm>
                <a:off x="648930" y="3163836"/>
                <a:ext cx="11543070" cy="886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3200" i="0" noProof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í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ụ: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14DB41-13CF-33BC-6415-826E6D745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163836"/>
                <a:ext cx="11543070" cy="886076"/>
              </a:xfrm>
              <a:prstGeom prst="rect">
                <a:avLst/>
              </a:prstGeom>
              <a:blipFill>
                <a:blip r:embed="rId3"/>
                <a:stretch>
                  <a:fillRect l="-1214" b="-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0A7BBB-068F-CEBD-2401-EDA12F70CE9D}"/>
                  </a:ext>
                </a:extLst>
              </p:cNvPr>
              <p:cNvSpPr txBox="1"/>
              <p:nvPr/>
            </p:nvSpPr>
            <p:spPr>
              <a:xfrm>
                <a:off x="753705" y="4259211"/>
                <a:ext cx="115430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15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25 đề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chia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ế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cho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5.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Do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đó: </m:t>
                    </m:r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0A7BBB-068F-CEBD-2401-EDA12F70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05" y="4259211"/>
                <a:ext cx="11543070" cy="584775"/>
              </a:xfrm>
              <a:prstGeom prst="rect">
                <a:avLst/>
              </a:prstGeom>
              <a:blipFill>
                <a:blip r:embed="rId4"/>
                <a:stretch>
                  <a:fillRect l="-121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3A3D2-527C-3E4B-FE25-FFB563403F83}"/>
                  </a:ext>
                </a:extLst>
              </p:cNvPr>
              <p:cNvSpPr txBox="1"/>
              <p:nvPr/>
            </p:nvSpPr>
            <p:spPr>
              <a:xfrm>
                <a:off x="3552825" y="5125677"/>
                <a:ext cx="3438525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15 :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25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5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3A3D2-527C-3E4B-FE25-FFB56340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825" y="5125677"/>
                <a:ext cx="3438525" cy="997774"/>
              </a:xfrm>
              <a:prstGeom prst="rect">
                <a:avLst/>
              </a:prstGeom>
              <a:blipFill>
                <a:blip r:embed="rId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D5518-0B3E-3384-FDEB-9602C428B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351" y="2694348"/>
            <a:ext cx="72060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83408" y="609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E6862-457F-0011-215E-5A9156A1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818898"/>
            <a:ext cx="11182350" cy="1173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59791-0472-D201-4771-5C3EB4E3C256}"/>
                  </a:ext>
                </a:extLst>
              </p:cNvPr>
              <p:cNvSpPr txBox="1"/>
              <p:nvPr/>
            </p:nvSpPr>
            <p:spPr>
              <a:xfrm>
                <a:off x="0" y="288607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 :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59791-0472-D201-4771-5C3EB4E3C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86075"/>
                <a:ext cx="2190750" cy="1020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C449D2-0F5D-2BD9-FAB5-1284DF463B40}"/>
                  </a:ext>
                </a:extLst>
              </p:cNvPr>
              <p:cNvSpPr txBox="1"/>
              <p:nvPr/>
            </p:nvSpPr>
            <p:spPr>
              <a:xfrm>
                <a:off x="-323850" y="401955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C449D2-0F5D-2BD9-FAB5-1284DF463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850" y="4019550"/>
                <a:ext cx="2190750" cy="1016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F018AA-595A-A442-D9E3-8A17AAB4540C}"/>
                  </a:ext>
                </a:extLst>
              </p:cNvPr>
              <p:cNvSpPr txBox="1"/>
              <p:nvPr/>
            </p:nvSpPr>
            <p:spPr>
              <a:xfrm>
                <a:off x="3409950" y="28194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F018AA-595A-A442-D9E3-8A17AAB4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0" y="2819400"/>
                <a:ext cx="2190750" cy="10168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652E90-6920-2073-A37D-DA6AF0CCABD6}"/>
                  </a:ext>
                </a:extLst>
              </p:cNvPr>
              <p:cNvSpPr txBox="1"/>
              <p:nvPr/>
            </p:nvSpPr>
            <p:spPr>
              <a:xfrm>
                <a:off x="3200400" y="3952875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652E90-6920-2073-A37D-DA6AF0CCA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952875"/>
                <a:ext cx="2190750" cy="1016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A6E037-42CE-82F3-107A-CBE02496219C}"/>
                  </a:ext>
                </a:extLst>
              </p:cNvPr>
              <p:cNvSpPr txBox="1"/>
              <p:nvPr/>
            </p:nvSpPr>
            <p:spPr>
              <a:xfrm>
                <a:off x="6819900" y="2781300"/>
                <a:ext cx="219075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A6E037-42CE-82F3-107A-CBE02496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900" y="2781300"/>
                <a:ext cx="2190750" cy="10298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68E608-5B1F-EB36-4207-644A0ED3B027}"/>
                  </a:ext>
                </a:extLst>
              </p:cNvPr>
              <p:cNvSpPr txBox="1"/>
              <p:nvPr/>
            </p:nvSpPr>
            <p:spPr>
              <a:xfrm>
                <a:off x="6610350" y="3914775"/>
                <a:ext cx="219075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68E608-5B1F-EB36-4207-644A0ED3B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350" y="3914775"/>
                <a:ext cx="2190750" cy="10567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807F3E-6110-2A3A-C6AF-7D66EAA60B9B}"/>
                  </a:ext>
                </a:extLst>
              </p:cNvPr>
              <p:cNvSpPr txBox="1"/>
              <p:nvPr/>
            </p:nvSpPr>
            <p:spPr>
              <a:xfrm>
                <a:off x="10001250" y="2733675"/>
                <a:ext cx="219075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807F3E-6110-2A3A-C6AF-7D66EAA60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33675"/>
                <a:ext cx="2190750" cy="10298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71A5D-B5D3-F3B5-8DFD-5CDBB09D89BC}"/>
                  </a:ext>
                </a:extLst>
              </p:cNvPr>
              <p:cNvSpPr txBox="1"/>
              <p:nvPr/>
            </p:nvSpPr>
            <p:spPr>
              <a:xfrm>
                <a:off x="9791700" y="3867150"/>
                <a:ext cx="219075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71A5D-B5D3-F3B5-8DFD-5CDBB09D8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700" y="3867150"/>
                <a:ext cx="2190750" cy="10567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 gọn các phân số sau về phân số tối giản: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80528" y="48064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8A90A-B9E0-F19B-239E-A281CA6B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20635"/>
            <a:ext cx="11468100" cy="993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B4215B-5C29-6919-ED96-CB49AB7CC556}"/>
                  </a:ext>
                </a:extLst>
              </p:cNvPr>
              <p:cNvSpPr txBox="1"/>
              <p:nvPr/>
            </p:nvSpPr>
            <p:spPr>
              <a:xfrm>
                <a:off x="104775" y="282892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B4215B-5C29-6919-ED96-CB49AB7CC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" y="2828925"/>
                <a:ext cx="2190750" cy="1020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37171-970C-D84E-E5A7-C841D52FA781}"/>
                  </a:ext>
                </a:extLst>
              </p:cNvPr>
              <p:cNvSpPr txBox="1"/>
              <p:nvPr/>
            </p:nvSpPr>
            <p:spPr>
              <a:xfrm>
                <a:off x="-219075" y="39624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37171-970C-D84E-E5A7-C841D52FA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075" y="3962400"/>
                <a:ext cx="2190750" cy="1016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42BB8-96D8-78D3-E23E-F05B129DC95A}"/>
                  </a:ext>
                </a:extLst>
              </p:cNvPr>
              <p:cNvSpPr txBox="1"/>
              <p:nvPr/>
            </p:nvSpPr>
            <p:spPr>
              <a:xfrm>
                <a:off x="3571875" y="271462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42BB8-96D8-78D3-E23E-F05B129DC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5" y="2714625"/>
                <a:ext cx="2190750" cy="10200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BFCBA3-339F-86C2-0CFC-CDED404140FB}"/>
                  </a:ext>
                </a:extLst>
              </p:cNvPr>
              <p:cNvSpPr txBox="1"/>
              <p:nvPr/>
            </p:nvSpPr>
            <p:spPr>
              <a:xfrm>
                <a:off x="3248025" y="38481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BFCBA3-339F-86C2-0CFC-CDED40414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025" y="3848100"/>
                <a:ext cx="2190750" cy="1016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FFA274-AD41-2632-20E6-C2D953CF34AD}"/>
                  </a:ext>
                </a:extLst>
              </p:cNvPr>
              <p:cNvSpPr txBox="1"/>
              <p:nvPr/>
            </p:nvSpPr>
            <p:spPr>
              <a:xfrm>
                <a:off x="7048500" y="273367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FFA274-AD41-2632-20E6-C2D953CF3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733675"/>
                <a:ext cx="2190750" cy="10200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8872F-9728-35BB-4D26-302AF607D51C}"/>
                  </a:ext>
                </a:extLst>
              </p:cNvPr>
              <p:cNvSpPr txBox="1"/>
              <p:nvPr/>
            </p:nvSpPr>
            <p:spPr>
              <a:xfrm>
                <a:off x="6724650" y="3867150"/>
                <a:ext cx="2190750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8872F-9728-35BB-4D26-302AF607D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650" y="3867150"/>
                <a:ext cx="2190750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EB65A-5F8C-9A07-7D8A-3D11A412053D}"/>
                  </a:ext>
                </a:extLst>
              </p:cNvPr>
              <p:cNvSpPr txBox="1"/>
              <p:nvPr/>
            </p:nvSpPr>
            <p:spPr>
              <a:xfrm>
                <a:off x="10001250" y="2762250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20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28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EB65A-5F8C-9A07-7D8A-3D11A4120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62250"/>
                <a:ext cx="2190750" cy="10200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1896D3-33BB-0176-3084-990CC4CC1153}"/>
                  </a:ext>
                </a:extLst>
              </p:cNvPr>
              <p:cNvSpPr txBox="1"/>
              <p:nvPr/>
            </p:nvSpPr>
            <p:spPr>
              <a:xfrm>
                <a:off x="9677400" y="3895725"/>
                <a:ext cx="219075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1896D3-33BB-0176-3084-990CC4CC1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895725"/>
                <a:ext cx="2190750" cy="1059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4040460"/>
              <a:gd name="connsiteY0" fmla="*/ 272683 h 1636063"/>
              <a:gd name="connsiteX1" fmla="*/ 272683 w 4040460"/>
              <a:gd name="connsiteY1" fmla="*/ 0 h 1636063"/>
              <a:gd name="connsiteX2" fmla="*/ 673410 w 4040460"/>
              <a:gd name="connsiteY2" fmla="*/ 0 h 1636063"/>
              <a:gd name="connsiteX3" fmla="*/ 673410 w 4040460"/>
              <a:gd name="connsiteY3" fmla="*/ 0 h 1636063"/>
              <a:gd name="connsiteX4" fmla="*/ 1683525 w 4040460"/>
              <a:gd name="connsiteY4" fmla="*/ 0 h 1636063"/>
              <a:gd name="connsiteX5" fmla="*/ 3767777 w 4040460"/>
              <a:gd name="connsiteY5" fmla="*/ 0 h 1636063"/>
              <a:gd name="connsiteX6" fmla="*/ 4040460 w 4040460"/>
              <a:gd name="connsiteY6" fmla="*/ 272683 h 1636063"/>
              <a:gd name="connsiteX7" fmla="*/ 4040460 w 4040460"/>
              <a:gd name="connsiteY7" fmla="*/ 954370 h 1636063"/>
              <a:gd name="connsiteX8" fmla="*/ 4040460 w 4040460"/>
              <a:gd name="connsiteY8" fmla="*/ 954370 h 1636063"/>
              <a:gd name="connsiteX9" fmla="*/ 4040460 w 4040460"/>
              <a:gd name="connsiteY9" fmla="*/ 1363386 h 1636063"/>
              <a:gd name="connsiteX10" fmla="*/ 4040460 w 4040460"/>
              <a:gd name="connsiteY10" fmla="*/ 1363380 h 1636063"/>
              <a:gd name="connsiteX11" fmla="*/ 3767777 w 4040460"/>
              <a:gd name="connsiteY11" fmla="*/ 1636063 h 1636063"/>
              <a:gd name="connsiteX12" fmla="*/ 1683525 w 4040460"/>
              <a:gd name="connsiteY12" fmla="*/ 1636063 h 1636063"/>
              <a:gd name="connsiteX13" fmla="*/ 143275 w 4040460"/>
              <a:gd name="connsiteY13" fmla="*/ 2090627 h 1636063"/>
              <a:gd name="connsiteX14" fmla="*/ 673410 w 4040460"/>
              <a:gd name="connsiteY14" fmla="*/ 1636063 h 1636063"/>
              <a:gd name="connsiteX15" fmla="*/ 272683 w 4040460"/>
              <a:gd name="connsiteY15" fmla="*/ 1636063 h 1636063"/>
              <a:gd name="connsiteX16" fmla="*/ 0 w 4040460"/>
              <a:gd name="connsiteY16" fmla="*/ 1363380 h 1636063"/>
              <a:gd name="connsiteX17" fmla="*/ 0 w 4040460"/>
              <a:gd name="connsiteY17" fmla="*/ 1363386 h 1636063"/>
              <a:gd name="connsiteX18" fmla="*/ 0 w 4040460"/>
              <a:gd name="connsiteY18" fmla="*/ 954370 h 1636063"/>
              <a:gd name="connsiteX19" fmla="*/ 0 w 4040460"/>
              <a:gd name="connsiteY19" fmla="*/ 954370 h 1636063"/>
              <a:gd name="connsiteX20" fmla="*/ 0 w 4040460"/>
              <a:gd name="connsiteY20" fmla="*/ 272683 h 1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0460" h="1636063" fill="none" extrusionOk="0">
                <a:moveTo>
                  <a:pt x="0" y="272683"/>
                </a:moveTo>
                <a:cubicBezTo>
                  <a:pt x="-20281" y="130969"/>
                  <a:pt x="151600" y="3569"/>
                  <a:pt x="272683" y="0"/>
                </a:cubicBezTo>
                <a:cubicBezTo>
                  <a:pt x="465886" y="21003"/>
                  <a:pt x="629274" y="-21877"/>
                  <a:pt x="673410" y="0"/>
                </a:cubicBezTo>
                <a:lnTo>
                  <a:pt x="673410" y="0"/>
                </a:lnTo>
                <a:cubicBezTo>
                  <a:pt x="803719" y="59629"/>
                  <a:pt x="1349362" y="42978"/>
                  <a:pt x="1683525" y="0"/>
                </a:cubicBezTo>
                <a:cubicBezTo>
                  <a:pt x="2125421" y="-157665"/>
                  <a:pt x="3131807" y="-122053"/>
                  <a:pt x="3767777" y="0"/>
                </a:cubicBezTo>
                <a:cubicBezTo>
                  <a:pt x="3914650" y="-8590"/>
                  <a:pt x="4034820" y="151102"/>
                  <a:pt x="4040460" y="272683"/>
                </a:cubicBezTo>
                <a:cubicBezTo>
                  <a:pt x="3979112" y="559319"/>
                  <a:pt x="4014198" y="825469"/>
                  <a:pt x="4040460" y="954370"/>
                </a:cubicBezTo>
                <a:lnTo>
                  <a:pt x="4040460" y="954370"/>
                </a:lnTo>
                <a:cubicBezTo>
                  <a:pt x="4062097" y="1076135"/>
                  <a:pt x="4052164" y="1267451"/>
                  <a:pt x="4040460" y="1363386"/>
                </a:cubicBezTo>
                <a:lnTo>
                  <a:pt x="4040460" y="1363380"/>
                </a:lnTo>
                <a:cubicBezTo>
                  <a:pt x="4061649" y="1500579"/>
                  <a:pt x="3908208" y="1613615"/>
                  <a:pt x="3767777" y="1636063"/>
                </a:cubicBezTo>
                <a:cubicBezTo>
                  <a:pt x="3272202" y="1488994"/>
                  <a:pt x="2069932" y="1500803"/>
                  <a:pt x="1683525" y="1636063"/>
                </a:cubicBezTo>
                <a:cubicBezTo>
                  <a:pt x="1526259" y="1674061"/>
                  <a:pt x="449711" y="2009202"/>
                  <a:pt x="143275" y="2090627"/>
                </a:cubicBezTo>
                <a:cubicBezTo>
                  <a:pt x="260051" y="1993865"/>
                  <a:pt x="506664" y="1706408"/>
                  <a:pt x="673410" y="1636063"/>
                </a:cubicBezTo>
                <a:cubicBezTo>
                  <a:pt x="603548" y="1652962"/>
                  <a:pt x="346813" y="1661797"/>
                  <a:pt x="272683" y="1636063"/>
                </a:cubicBezTo>
                <a:cubicBezTo>
                  <a:pt x="138411" y="1655683"/>
                  <a:pt x="-20730" y="1523506"/>
                  <a:pt x="0" y="1363380"/>
                </a:cubicBezTo>
                <a:lnTo>
                  <a:pt x="0" y="1363386"/>
                </a:lnTo>
                <a:cubicBezTo>
                  <a:pt x="22363" y="1222654"/>
                  <a:pt x="15290" y="1112474"/>
                  <a:pt x="0" y="954370"/>
                </a:cubicBezTo>
                <a:lnTo>
                  <a:pt x="0" y="954370"/>
                </a:lnTo>
                <a:cubicBezTo>
                  <a:pt x="-58209" y="674101"/>
                  <a:pt x="30092" y="557566"/>
                  <a:pt x="0" y="272683"/>
                </a:cubicBezTo>
                <a:close/>
              </a:path>
              <a:path w="4040460" h="1636063" stroke="0" extrusionOk="0">
                <a:moveTo>
                  <a:pt x="0" y="272683"/>
                </a:moveTo>
                <a:cubicBezTo>
                  <a:pt x="26565" y="112496"/>
                  <a:pt x="142266" y="11734"/>
                  <a:pt x="272683" y="0"/>
                </a:cubicBezTo>
                <a:cubicBezTo>
                  <a:pt x="350936" y="-6460"/>
                  <a:pt x="528007" y="5627"/>
                  <a:pt x="673410" y="0"/>
                </a:cubicBezTo>
                <a:lnTo>
                  <a:pt x="673410" y="0"/>
                </a:lnTo>
                <a:cubicBezTo>
                  <a:pt x="915133" y="2346"/>
                  <a:pt x="1530226" y="64505"/>
                  <a:pt x="1683525" y="0"/>
                </a:cubicBezTo>
                <a:cubicBezTo>
                  <a:pt x="2456526" y="-50308"/>
                  <a:pt x="3167408" y="-85446"/>
                  <a:pt x="3767777" y="0"/>
                </a:cubicBezTo>
                <a:cubicBezTo>
                  <a:pt x="3930251" y="-27651"/>
                  <a:pt x="4042414" y="143110"/>
                  <a:pt x="4040460" y="272683"/>
                </a:cubicBezTo>
                <a:cubicBezTo>
                  <a:pt x="4087267" y="485883"/>
                  <a:pt x="4039104" y="830212"/>
                  <a:pt x="4040460" y="954370"/>
                </a:cubicBezTo>
                <a:lnTo>
                  <a:pt x="4040460" y="954370"/>
                </a:lnTo>
                <a:cubicBezTo>
                  <a:pt x="4028683" y="1115276"/>
                  <a:pt x="4006337" y="1291873"/>
                  <a:pt x="4040460" y="1363386"/>
                </a:cubicBezTo>
                <a:lnTo>
                  <a:pt x="4040460" y="1363380"/>
                </a:lnTo>
                <a:cubicBezTo>
                  <a:pt x="4061445" y="1508737"/>
                  <a:pt x="3917385" y="1648249"/>
                  <a:pt x="3767777" y="1636063"/>
                </a:cubicBezTo>
                <a:cubicBezTo>
                  <a:pt x="2994422" y="1684095"/>
                  <a:pt x="2129189" y="1674213"/>
                  <a:pt x="1683525" y="1636063"/>
                </a:cubicBezTo>
                <a:cubicBezTo>
                  <a:pt x="1438846" y="1649995"/>
                  <a:pt x="641014" y="2086599"/>
                  <a:pt x="143275" y="2090627"/>
                </a:cubicBezTo>
                <a:cubicBezTo>
                  <a:pt x="373618" y="1921431"/>
                  <a:pt x="549801" y="1746666"/>
                  <a:pt x="673410" y="1636063"/>
                </a:cubicBezTo>
                <a:cubicBezTo>
                  <a:pt x="498810" y="1631654"/>
                  <a:pt x="341151" y="1651705"/>
                  <a:pt x="272683" y="1636063"/>
                </a:cubicBezTo>
                <a:cubicBezTo>
                  <a:pt x="127850" y="1628877"/>
                  <a:pt x="-4993" y="1513452"/>
                  <a:pt x="0" y="1363380"/>
                </a:cubicBezTo>
                <a:lnTo>
                  <a:pt x="0" y="1363386"/>
                </a:lnTo>
                <a:cubicBezTo>
                  <a:pt x="10751" y="1252663"/>
                  <a:pt x="33378" y="1088149"/>
                  <a:pt x="0" y="954370"/>
                </a:cubicBezTo>
                <a:lnTo>
                  <a:pt x="0" y="954370"/>
                </a:lnTo>
                <a:cubicBezTo>
                  <a:pt x="31405" y="623293"/>
                  <a:pt x="48961" y="435166"/>
                  <a:pt x="0" y="27268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4261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20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30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14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/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1066680" imgH="393480" progId="Equation.3">
                  <p:embed/>
                </p:oleObj>
              </mc:Choice>
              <mc:Fallback>
                <p:oleObj name="Equation" r:id="rId8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735E3-6911-8BB1-3198-06C5949FA5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117" y="1025959"/>
            <a:ext cx="2255716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đầu nhận biết về rút gọn phân số và phân số tối giản.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rút gọn phân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(trong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trường hợp đơn giản).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11E79-1DE6-C251-DF9B-91AE0C20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269364"/>
            <a:ext cx="11115675" cy="36836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9B65EBB-723B-2199-6481-D0E36F3D1190}"/>
              </a:ext>
            </a:extLst>
          </p:cNvPr>
          <p:cNvSpPr/>
          <p:nvPr/>
        </p:nvSpPr>
        <p:spPr>
          <a:xfrm>
            <a:off x="7467600" y="1466850"/>
            <a:ext cx="3800475" cy="1152525"/>
          </a:xfrm>
          <a:prstGeom prst="wedgeRoundRectCallout">
            <a:avLst>
              <a:gd name="adj1" fmla="val -42637"/>
              <a:gd name="adj2" fmla="val 74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4F7237F-7D04-300D-EA94-39DF7683722F}"/>
              </a:ext>
            </a:extLst>
          </p:cNvPr>
          <p:cNvSpPr/>
          <p:nvPr/>
        </p:nvSpPr>
        <p:spPr>
          <a:xfrm>
            <a:off x="7905750" y="2895600"/>
            <a:ext cx="3800475" cy="1381125"/>
          </a:xfrm>
          <a:prstGeom prst="wedgeRoundRectCallout">
            <a:avLst>
              <a:gd name="adj1" fmla="val -42637"/>
              <a:gd name="adj2" fmla="val 74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A96565-9149-DF4F-5D73-FEE454205D86}"/>
              </a:ext>
            </a:extLst>
          </p:cNvPr>
          <p:cNvSpPr/>
          <p:nvPr/>
        </p:nvSpPr>
        <p:spPr>
          <a:xfrm>
            <a:off x="1647825" y="3314700"/>
            <a:ext cx="2085975" cy="1381125"/>
          </a:xfrm>
          <a:prstGeom prst="wedgeRoundRectCallout">
            <a:avLst>
              <a:gd name="adj1" fmla="val 64212"/>
              <a:gd name="adj2" fmla="val 1200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21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906718"/>
                <a:ext cx="11543070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ho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Theo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ấ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ơ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ả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ố,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ta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ó: </m:t>
                    </m:r>
                  </m:oMath>
                </a14:m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906718"/>
                <a:ext cx="11543070" cy="973985"/>
              </a:xfrm>
              <a:prstGeom prst="rect">
                <a:avLst/>
              </a:prstGeom>
              <a:blipFill>
                <a:blip r:embed="rId3"/>
                <a:stretch>
                  <a:fillRect l="-158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467225" y="1772877"/>
                <a:ext cx="3438525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 : 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12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3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225" y="1772877"/>
                <a:ext cx="3438525" cy="997774"/>
              </a:xfrm>
              <a:prstGeom prst="rect">
                <a:avLst/>
              </a:prstGeom>
              <a:blipFill>
                <a:blip r:embed="rId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346CC22-0A2E-9DFC-22CA-20B8BF649A56}"/>
              </a:ext>
            </a:extLst>
          </p:cNvPr>
          <p:cNvSpPr txBox="1"/>
          <p:nvPr/>
        </p:nvSpPr>
        <p:spPr>
          <a:xfrm>
            <a:off x="450441" y="2567446"/>
            <a:ext cx="255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A95AC0-C100-7285-8535-04551CED83AC}"/>
                  </a:ext>
                </a:extLst>
              </p:cNvPr>
              <p:cNvSpPr txBox="1"/>
              <p:nvPr/>
            </p:nvSpPr>
            <p:spPr>
              <a:xfrm>
                <a:off x="731274" y="3236039"/>
                <a:ext cx="10494399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lvl="0" indent="-571500">
                  <a:buFont typeface="Arial" panose="020B0604020202020204" pitchFamily="34" charset="0"/>
                  <a:buChar char="•"/>
                </a:pPr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kumimoji="0" lang="en-US" sz="360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nhau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3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A95AC0-C100-7285-8535-04551CED8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74" y="3236039"/>
                <a:ext cx="10494399" cy="973985"/>
              </a:xfrm>
              <a:prstGeom prst="rect">
                <a:avLst/>
              </a:prstGeom>
              <a:blipFill>
                <a:blip r:embed="rId5"/>
                <a:stretch>
                  <a:fillRect l="-16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3C5A2-EE39-A352-36C3-B2ED5001A1E8}"/>
                  </a:ext>
                </a:extLst>
              </p:cNvPr>
              <p:cNvSpPr txBox="1"/>
              <p:nvPr/>
            </p:nvSpPr>
            <p:spPr>
              <a:xfrm>
                <a:off x="747251" y="4444181"/>
                <a:ext cx="11149781" cy="680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2400" b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ử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ẫ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đề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é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ơ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ử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ẫ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12</m:t>
                        </m:r>
                      </m:den>
                    </m:f>
                  </m:oMath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3C5A2-EE39-A352-36C3-B2ED5001A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51" y="4444181"/>
                <a:ext cx="11149781" cy="680251"/>
              </a:xfrm>
              <a:prstGeom prst="rect">
                <a:avLst/>
              </a:prstGeom>
              <a:blipFill>
                <a:blip r:embed="rId6"/>
                <a:stretch>
                  <a:fillRect l="-76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/>
              <p:nvPr/>
            </p:nvSpPr>
            <p:spPr>
              <a:xfrm>
                <a:off x="865237" y="5289755"/>
                <a:ext cx="11149781" cy="777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đã đượ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37" y="5289755"/>
                <a:ext cx="11149781" cy="777970"/>
              </a:xfrm>
              <a:prstGeom prst="rect">
                <a:avLst/>
              </a:prstGeom>
              <a:blipFill>
                <a:blip r:embed="rId7"/>
                <a:stretch>
                  <a:fillRect l="-984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532</Words>
  <Application>Microsoft Office PowerPoint</Application>
  <PresentationFormat>Widescreen</PresentationFormat>
  <Paragraphs>105</Paragraphs>
  <Slides>20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 Light</vt:lpstr>
      <vt:lpstr>Arial</vt:lpstr>
      <vt:lpstr>Calibri</vt:lpstr>
      <vt:lpstr>Cambria</vt:lpstr>
      <vt:lpstr>Cambria Math</vt:lpstr>
      <vt:lpstr>等线</vt:lpstr>
      <vt:lpstr>等线 Light</vt:lpstr>
      <vt:lpstr>inpin heiti</vt:lpstr>
      <vt:lpstr>SVN-Hole Hearted</vt:lpstr>
      <vt:lpstr>Tahoma</vt:lpstr>
      <vt:lpstr>Times New Roman</vt:lpstr>
      <vt:lpstr>UTM Avo</vt:lpstr>
      <vt:lpstr>UTM Futura Extra</vt:lpstr>
      <vt:lpstr>字魂52号-阿开漫画体</vt:lpstr>
      <vt:lpstr>字魂59号-创粗黑</vt:lpstr>
      <vt:lpstr>1_Office Theme</vt:lpstr>
      <vt:lpstr>Office 主题​​</vt:lpstr>
      <vt:lpstr>5_Office Theme</vt:lpstr>
      <vt:lpstr>2_Office Theme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tran 0353095025</cp:lastModifiedBy>
  <cp:revision>20</cp:revision>
  <dcterms:created xsi:type="dcterms:W3CDTF">2023-12-28T02:51:37Z</dcterms:created>
  <dcterms:modified xsi:type="dcterms:W3CDTF">2023-12-29T14:55:50Z</dcterms:modified>
</cp:coreProperties>
</file>