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4"/>
  </p:notesMasterIdLst>
  <p:sldIdLst>
    <p:sldId id="368" r:id="rId3"/>
    <p:sldId id="370" r:id="rId4"/>
    <p:sldId id="326" r:id="rId5"/>
    <p:sldId id="362" r:id="rId6"/>
    <p:sldId id="316" r:id="rId7"/>
    <p:sldId id="338" r:id="rId8"/>
    <p:sldId id="371" r:id="rId9"/>
    <p:sldId id="304" r:id="rId10"/>
    <p:sldId id="306" r:id="rId11"/>
    <p:sldId id="366" r:id="rId12"/>
    <p:sldId id="351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800080"/>
    <a:srgbClr val="9900CC"/>
    <a:srgbClr val="660066"/>
    <a:srgbClr val="F94973"/>
    <a:srgbClr val="9900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0FA0-7E9D-4DF5-8BA2-769A1CDE4D5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F565-3BDB-4351-92F1-64D96A3B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1340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8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55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38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67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61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76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49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04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8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55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89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20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55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1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615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45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23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06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5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424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31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43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78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18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236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471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78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62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199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03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772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692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133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713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475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39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55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37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20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66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234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150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0531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65081"/>
      </p:ext>
    </p:extLst>
  </p:cSld>
  <p:clrMapOvr>
    <a:masterClrMapping/>
  </p:clrMapOvr>
  <p:transition spd="slow" advClick="0" advTm="0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395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141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809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267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526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1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301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022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626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727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96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848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92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39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2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78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397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E7D-B7B3-405A-8309-609E60E51D6C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7" r:id="rId3"/>
    <p:sldLayoutId id="2147483712" r:id="rId4"/>
    <p:sldLayoutId id="214748366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756" r:id="rId11"/>
    <p:sldLayoutId id="2147483755" r:id="rId12"/>
    <p:sldLayoutId id="2147483754" r:id="rId13"/>
    <p:sldLayoutId id="2147483753" r:id="rId14"/>
    <p:sldLayoutId id="2147483752" r:id="rId15"/>
    <p:sldLayoutId id="2147483751" r:id="rId16"/>
    <p:sldLayoutId id="2147483750" r:id="rId17"/>
    <p:sldLayoutId id="2147483749" r:id="rId18"/>
    <p:sldLayoutId id="2147483748" r:id="rId19"/>
    <p:sldLayoutId id="2147483747" r:id="rId20"/>
    <p:sldLayoutId id="2147483746" r:id="rId21"/>
    <p:sldLayoutId id="2147483745" r:id="rId22"/>
    <p:sldLayoutId id="2147483744" r:id="rId23"/>
    <p:sldLayoutId id="2147483743" r:id="rId24"/>
    <p:sldLayoutId id="2147483742" r:id="rId25"/>
    <p:sldLayoutId id="2147483735" r:id="rId26"/>
    <p:sldLayoutId id="2147483734" r:id="rId27"/>
    <p:sldLayoutId id="2147483733" r:id="rId28"/>
    <p:sldLayoutId id="2147483732" r:id="rId29"/>
    <p:sldLayoutId id="2147483731" r:id="rId30"/>
    <p:sldLayoutId id="2147483730" r:id="rId31"/>
    <p:sldLayoutId id="2147483729" r:id="rId32"/>
    <p:sldLayoutId id="2147483728" r:id="rId33"/>
    <p:sldLayoutId id="2147483727" r:id="rId34"/>
    <p:sldLayoutId id="2147483724" r:id="rId35"/>
    <p:sldLayoutId id="2147483723" r:id="rId36"/>
    <p:sldLayoutId id="2147483721" r:id="rId37"/>
    <p:sldLayoutId id="2147483720" r:id="rId38"/>
    <p:sldLayoutId id="2147483719" r:id="rId39"/>
    <p:sldLayoutId id="2147483718" r:id="rId40"/>
    <p:sldLayoutId id="2147483717" r:id="rId41"/>
    <p:sldLayoutId id="2147483710" r:id="rId42"/>
    <p:sldLayoutId id="2147483709" r:id="rId43"/>
    <p:sldLayoutId id="2147483708" r:id="rId44"/>
    <p:sldLayoutId id="2147483662" r:id="rId45"/>
    <p:sldLayoutId id="2147483656" r:id="rId46"/>
    <p:sldLayoutId id="2147483657" r:id="rId47"/>
    <p:sldLayoutId id="2147483658" r:id="rId48"/>
    <p:sldLayoutId id="2147483659" r:id="rId49"/>
    <p:sldLayoutId id="2147483660" r:id="rId50"/>
    <p:sldLayoutId id="2147483736" r:id="rId51"/>
    <p:sldLayoutId id="2147483711" r:id="rId52"/>
    <p:sldLayoutId id="2147483722" r:id="rId5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39" r:id="rId2"/>
    <p:sldLayoutId id="2147483738" r:id="rId3"/>
    <p:sldLayoutId id="2147483714" r:id="rId4"/>
    <p:sldLayoutId id="2147483713" r:id="rId5"/>
    <p:sldLayoutId id="2147483677" r:id="rId6"/>
    <p:sldLayoutId id="2147483667" r:id="rId7"/>
    <p:sldLayoutId id="2147483740" r:id="rId8"/>
    <p:sldLayoutId id="2147483715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5877" y="144379"/>
            <a:ext cx="11597249" cy="212946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4171374" y="0"/>
            <a:ext cx="6869665" cy="195386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8874" y="400718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18989" y="582267"/>
            <a:ext cx="4547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LUỸ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3084858" y="223760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7465" y="111416"/>
            <a:ext cx="11464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543950" y="2233705"/>
            <a:ext cx="6287735" cy="98251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1030090" y="1203430"/>
            <a:ext cx="807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iêt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4FDED-EC0A-47F9-BB32-1CB5320985E9}"/>
              </a:ext>
            </a:extLst>
          </p:cNvPr>
          <p:cNvSpPr txBox="1"/>
          <p:nvPr/>
        </p:nvSpPr>
        <p:spPr>
          <a:xfrm>
            <a:off x="2856671" y="2008657"/>
            <a:ext cx="10407071" cy="3974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iếc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mê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say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bổng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iết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(</a:t>
            </a:r>
            <a:r>
              <a:rPr lang="en-US" sz="28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Lãm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)</a:t>
            </a: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4ABDA7D5-E8CC-4084-9078-05C8974EB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32" y="4355051"/>
            <a:ext cx="2483678" cy="2483678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4BD68EC-1ECC-438B-BA70-5D520F9761CE}"/>
              </a:ext>
            </a:extLst>
          </p:cNvPr>
          <p:cNvSpPr/>
          <p:nvPr/>
        </p:nvSpPr>
        <p:spPr>
          <a:xfrm>
            <a:off x="6254181" y="3028013"/>
            <a:ext cx="619593" cy="610019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D5F2141-34E7-4E3A-B6BC-B0DE1CD66319}"/>
              </a:ext>
            </a:extLst>
          </p:cNvPr>
          <p:cNvSpPr/>
          <p:nvPr/>
        </p:nvSpPr>
        <p:spPr>
          <a:xfrm>
            <a:off x="6982506" y="4641583"/>
            <a:ext cx="612462" cy="571398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656497" y="275094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6" grpId="0" animBg="1"/>
      <p:bldP spid="26" grpId="1" animBg="1"/>
      <p:bldP spid="27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138460" y="2108395"/>
            <a:ext cx="87935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860226" y="103671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4191" y="1316402"/>
            <a:ext cx="10863618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theo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hình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thức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nghe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3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khổ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thơ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Luỹ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tre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trình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thể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thơ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5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mỗi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dòng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thơ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biệt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l/n;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tiếng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có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vần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uynh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uych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iêt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iêc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00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9" y="1076142"/>
            <a:ext cx="10631980" cy="54961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4012" y="1181343"/>
            <a:ext cx="10116657" cy="1285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700"/>
              </a:lnSpc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cs typeface="Arial" panose="020B0604020202020204" pitchFamily="34" charset="0"/>
              </a:rPr>
              <a:t>                     </a:t>
            </a:r>
            <a:r>
              <a:rPr lang="en-US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lang="en-US" sz="32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4450" algn="just">
              <a:lnSpc>
                <a:spcPct val="120000"/>
              </a:lnSpc>
              <a:defRPr/>
            </a:pP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4894883"/>
            <a:ext cx="2140360" cy="214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1B80FF-28DE-40A0-B90E-B2753CD130FB}"/>
              </a:ext>
            </a:extLst>
          </p:cNvPr>
          <p:cNvSpPr txBox="1"/>
          <p:nvPr/>
        </p:nvSpPr>
        <p:spPr>
          <a:xfrm>
            <a:off x="844958" y="1949420"/>
            <a:ext cx="38648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defRPr/>
            </a:pP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</a:t>
            </a:r>
            <a:r>
              <a:rPr lang="en-US" sz="3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vó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E4C405-F567-49DF-B009-3BF44D7C508B}"/>
              </a:ext>
            </a:extLst>
          </p:cNvPr>
          <p:cNvSpPr txBox="1"/>
          <p:nvPr/>
        </p:nvSpPr>
        <p:spPr>
          <a:xfrm>
            <a:off x="5697955" y="1963117"/>
            <a:ext cx="6304157" cy="2259978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sz="3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Những trưa đồng đầy nắng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3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Trâu nằm nhai </a:t>
            </a:r>
            <a:r>
              <a:rPr lang="vi-VN" sz="30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bóng 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vi-VN" sz="300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endParaRPr lang="vi-VN" sz="30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4450" algn="just">
              <a:lnSpc>
                <a:spcPct val="120000"/>
              </a:lnSpc>
              <a:defRPr/>
            </a:pPr>
            <a:r>
              <a:rPr lang="vi-VN" sz="3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Tre bần thần nhớ gió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3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Chợt về đầy tiếng chim.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4317AC-3C0F-41C2-87AB-FAC54B37231F}"/>
              </a:ext>
            </a:extLst>
          </p:cNvPr>
          <p:cNvSpPr txBox="1"/>
          <p:nvPr/>
        </p:nvSpPr>
        <p:spPr>
          <a:xfrm>
            <a:off x="3481036" y="4204908"/>
            <a:ext cx="5863989" cy="2259978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 trời xuống núi ngủ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nâng vầng trăng lên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Sao, sao treo đầy c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</a:t>
            </a:r>
            <a:r>
              <a:rPr lang="vi-VN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 đêm dài thắp sáng.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689" y="279579"/>
            <a:ext cx="3099071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Nghe –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B1B78D2-3E3A-487E-A46B-A303ABE680F3}"/>
              </a:ext>
            </a:extLst>
          </p:cNvPr>
          <p:cNvSpPr/>
          <p:nvPr/>
        </p:nvSpPr>
        <p:spPr>
          <a:xfrm>
            <a:off x="692045" y="390175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16" y="1445569"/>
            <a:ext cx="312619" cy="584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60E113-A5E2-4022-867F-7C379B0680F2}"/>
              </a:ext>
            </a:extLst>
          </p:cNvPr>
          <p:cNvSpPr txBox="1"/>
          <p:nvPr/>
        </p:nvSpPr>
        <p:spPr>
          <a:xfrm>
            <a:off x="1660635" y="1395176"/>
            <a:ext cx="9365174" cy="61112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0D71F-6BB2-4699-932E-DF10BE45A0E1}"/>
              </a:ext>
            </a:extLst>
          </p:cNvPr>
          <p:cNvSpPr txBox="1"/>
          <p:nvPr/>
        </p:nvSpPr>
        <p:spPr>
          <a:xfrm>
            <a:off x="3351536" y="2061340"/>
            <a:ext cx="3895425" cy="14157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vó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D13B598-9A50-44FB-B095-FD57D640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57" y="4566579"/>
            <a:ext cx="2064049" cy="2064049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657E3905-23B3-481D-B174-5C9BD2961D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227" y="3621072"/>
            <a:ext cx="312619" cy="584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914F65-FB06-44C9-905E-8D04E46A48F4}"/>
              </a:ext>
            </a:extLst>
          </p:cNvPr>
          <p:cNvSpPr txBox="1"/>
          <p:nvPr/>
        </p:nvSpPr>
        <p:spPr>
          <a:xfrm>
            <a:off x="1673831" y="3605651"/>
            <a:ext cx="9256336" cy="114973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noProof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noProof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</a:t>
            </a:r>
            <a:r>
              <a:rPr lang="en-US" sz="28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28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8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8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2800" noProof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noProof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2800" noProof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800" noProof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2800" noProof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2800" noProof="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2800" noProof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noProof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DBEF1E-BB14-4498-B2BC-25E0B474AE71}"/>
              </a:ext>
            </a:extLst>
          </p:cNvPr>
          <p:cNvSpPr txBox="1"/>
          <p:nvPr/>
        </p:nvSpPr>
        <p:spPr>
          <a:xfrm>
            <a:off x="3972218" y="4755388"/>
            <a:ext cx="2892606" cy="59497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513922" y="632601"/>
            <a:ext cx="6863921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47CF222-BF6F-4DFA-965D-F6AA15F1B6DD}"/>
              </a:ext>
            </a:extLst>
          </p:cNvPr>
          <p:cNvSpPr/>
          <p:nvPr/>
        </p:nvSpPr>
        <p:spPr>
          <a:xfrm>
            <a:off x="575410" y="798304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1003" y="2338205"/>
            <a:ext cx="8063812" cy="151188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ô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lề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2017" y="1622588"/>
            <a:ext cx="75055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hoa tên đầu bài và đầu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8504" y="4305077"/>
            <a:ext cx="832638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sai trong bài: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751811" y="1613764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757451" y="2506898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727781" y="4255570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3541504" y="798304"/>
            <a:ext cx="352803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9179" y="5117712"/>
            <a:ext cx="8117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65" y="198619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288978" y="765454"/>
            <a:ext cx="5548480" cy="768270"/>
            <a:chOff x="1082985" y="1220724"/>
            <a:chExt cx="5548480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1082985" y="1220724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32500" y="1264486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6915" y="1986198"/>
            <a:ext cx="671658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9" y="1076142"/>
            <a:ext cx="10631980" cy="54961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4012" y="1181343"/>
            <a:ext cx="10116657" cy="1285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    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4894883"/>
            <a:ext cx="2140360" cy="214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1B80FF-28DE-40A0-B90E-B2753CD130FB}"/>
              </a:ext>
            </a:extLst>
          </p:cNvPr>
          <p:cNvSpPr txBox="1"/>
          <p:nvPr/>
        </p:nvSpPr>
        <p:spPr>
          <a:xfrm>
            <a:off x="844958" y="1949420"/>
            <a:ext cx="38648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</a:t>
            </a: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vó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E4C405-F567-49DF-B009-3BF44D7C508B}"/>
              </a:ext>
            </a:extLst>
          </p:cNvPr>
          <p:cNvSpPr txBox="1"/>
          <p:nvPr/>
        </p:nvSpPr>
        <p:spPr>
          <a:xfrm>
            <a:off x="5697955" y="1963117"/>
            <a:ext cx="6304157" cy="2259978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trưa đồng đầy nắng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Trâu nằm nhai </a:t>
            </a: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bóng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kumimoji="0" lang="vi-VN" sz="3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Tre bần thần nhớ gió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 về đầy tiếng chim.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4317AC-3C0F-41C2-87AB-FAC54B37231F}"/>
              </a:ext>
            </a:extLst>
          </p:cNvPr>
          <p:cNvSpPr txBox="1"/>
          <p:nvPr/>
        </p:nvSpPr>
        <p:spPr>
          <a:xfrm>
            <a:off x="3481036" y="4204908"/>
            <a:ext cx="5863989" cy="2259978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 trời xuống núi ngủ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nâng vầng trăng lên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Sao, sao treo đầy 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 đêm dài thắp sáng.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689" y="279579"/>
            <a:ext cx="3099071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Nghe –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4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15893C-8C9F-4F81-8998-42274B3AC593}"/>
              </a:ext>
            </a:extLst>
          </p:cNvPr>
          <p:cNvSpPr txBox="1"/>
          <p:nvPr/>
        </p:nvSpPr>
        <p:spPr>
          <a:xfrm>
            <a:off x="1208897" y="1637981"/>
            <a:ext cx="94855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uỳnh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uỵch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</a:t>
            </a:r>
          </a:p>
        </p:txBody>
      </p:sp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id="{832C2EA5-5368-4C18-A3F9-C1C83B843D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89" b="90000" l="9700" r="90000">
                        <a14:foregroundMark x1="21600" y1="13519" x2="20200" y2="20833"/>
                        <a14:foregroundMark x1="20200" y1="20833" x2="20200" y2="20833"/>
                        <a14:foregroundMark x1="20400" y1="15278" x2="13200" y2="22685"/>
                        <a14:foregroundMark x1="13200" y1="22685" x2="14800" y2="18333"/>
                        <a14:foregroundMark x1="20400" y1="16759" x2="24800" y2="21389"/>
                        <a14:foregroundMark x1="16600" y1="19537" x2="23500" y2="23333"/>
                        <a14:foregroundMark x1="23500" y1="23333" x2="19700" y2="16944"/>
                        <a14:foregroundMark x1="19700" y1="16944" x2="16200" y2="18148"/>
                        <a14:foregroundMark x1="22300" y1="16019" x2="24600" y2="15463"/>
                        <a14:foregroundMark x1="22900" y1="8704" x2="21400" y2="8704"/>
                        <a14:foregroundMark x1="25000" y1="18889" x2="25200" y2="18704"/>
                        <a14:foregroundMark x1="25600" y1="18704" x2="22900" y2="21389"/>
                        <a14:foregroundMark x1="25200" y1="18148" x2="27300" y2="21019"/>
                        <a14:foregroundMark x1="24800" y1="6389" x2="28300" y2="6944"/>
                        <a14:foregroundMark x1="16000" y1="16944" x2="17300" y2="19537"/>
                        <a14:foregroundMark x1="20200" y1="16019" x2="14900" y2="21574"/>
                        <a14:foregroundMark x1="14900" y1="21574" x2="13900" y2="24352"/>
                        <a14:foregroundMark x1="12300" y1="20278" x2="9700" y2="24352"/>
                        <a14:backgroundMark x1="40200" y1="70278" x2="50700" y2="73611"/>
                        <a14:backgroundMark x1="50700" y1="73611" x2="47300" y2="80093"/>
                        <a14:backgroundMark x1="47300" y1="80093" x2="57700" y2="81944"/>
                        <a14:backgroundMark x1="57700" y1="81944" x2="42100" y2="81759"/>
                        <a14:backgroundMark x1="42100" y1="81759" x2="44800" y2="71759"/>
                        <a14:backgroundMark x1="44800" y1="71759" x2="47300" y2="6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624" y="1189914"/>
            <a:ext cx="3599517" cy="4254250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CF691A63-4CCD-4F51-9999-ECC0124CFE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89" b="90000" l="9700" r="90000">
                        <a14:foregroundMark x1="21874" y1="8704" x2="21400" y2="8704"/>
                        <a14:foregroundMark x1="24800" y1="6389" x2="25581" y2="6513"/>
                        <a14:foregroundMark x1="12300" y1="20278" x2="11493" y2="21542"/>
                        <a14:foregroundMark x1="85758" y1="73921" x2="84802" y2="75277"/>
                        <a14:foregroundMark x1="77200" y1="17037" x2="77200" y2="23333"/>
                        <a14:foregroundMark x1="80000" y1="13056" x2="79800" y2="25000"/>
                        <a14:foregroundMark x1="79800" y1="25000" x2="75000" y2="25185"/>
                        <a14:foregroundMark x1="79300" y1="26389" x2="82500" y2="15093"/>
                        <a14:foregroundMark x1="82500" y1="15093" x2="82200" y2="20000"/>
                        <a14:foregroundMark x1="83300" y1="16111" x2="87200" y2="19722"/>
                        <a14:foregroundMark x1="84700" y1="24259" x2="77500" y2="25185"/>
                        <a14:foregroundMark x1="45940" y1="45726" x2="45996" y2="45852"/>
                        <a14:foregroundMark x1="44500" y1="42500" x2="44726" y2="43007"/>
                        <a14:foregroundMark x1="78600" y1="48273" x2="78600" y2="48889"/>
                        <a14:foregroundMark x1="76100" y1="10648" x2="76100" y2="12407"/>
                        <a14:backgroundMark x1="40200" y1="70278" x2="50700" y2="73611"/>
                        <a14:backgroundMark x1="50700" y1="73611" x2="47300" y2="80093"/>
                        <a14:backgroundMark x1="47300" y1="80093" x2="57700" y2="81944"/>
                        <a14:backgroundMark x1="57700" y1="81944" x2="42100" y2="81759"/>
                        <a14:backgroundMark x1="42100" y1="81759" x2="44800" y2="71759"/>
                        <a14:backgroundMark x1="44800" y1="71759" x2="47300" y2="68611"/>
                        <a14:backgroundMark x1="19000" y1="17870" x2="73100" y2="84722"/>
                        <a14:backgroundMark x1="73100" y1="84722" x2="86600" y2="86852"/>
                        <a14:backgroundMark x1="86600" y1="86852" x2="83400" y2="68981"/>
                        <a14:backgroundMark x1="83400" y1="68981" x2="65000" y2="46296"/>
                        <a14:backgroundMark x1="65000" y1="46296" x2="17600" y2="19722"/>
                        <a14:backgroundMark x1="44900" y1="47963" x2="86100" y2="73611"/>
                        <a14:backgroundMark x1="86100" y1="73611" x2="93500" y2="63796"/>
                        <a14:backgroundMark x1="93500" y1="63796" x2="61200" y2="53796"/>
                        <a14:backgroundMark x1="61200" y1="53796" x2="33000" y2="37037"/>
                        <a14:backgroundMark x1="7900" y1="12778" x2="11200" y2="28333"/>
                        <a14:backgroundMark x1="11200" y1="28333" x2="13500" y2="14537"/>
                        <a14:backgroundMark x1="13500" y1="14537" x2="27200" y2="17315"/>
                        <a14:backgroundMark x1="27200" y1="17315" x2="28000" y2="18519"/>
                        <a14:backgroundMark x1="25900" y1="6111" x2="8300" y2="29444"/>
                        <a14:backgroundMark x1="16200" y1="18519" x2="26400" y2="30093"/>
                        <a14:backgroundMark x1="26400" y1="30093" x2="26800" y2="17778"/>
                        <a14:backgroundMark x1="26800" y1="17778" x2="51700" y2="48241"/>
                        <a14:backgroundMark x1="54200" y1="52500" x2="31000" y2="23611"/>
                        <a14:backgroundMark x1="31000" y1="23611" x2="23700" y2="21574"/>
                        <a14:backgroundMark x1="19000" y1="16111" x2="25300" y2="25926"/>
                        <a14:backgroundMark x1="25300" y1="25926" x2="25500" y2="26111"/>
                        <a14:backgroundMark x1="47400" y1="46481" x2="64400" y2="70648"/>
                        <a14:backgroundMark x1="64400" y1="70648" x2="76400" y2="82407"/>
                        <a14:backgroundMark x1="76400" y1="82407" x2="79700" y2="70833"/>
                        <a14:backgroundMark x1="79700" y1="70833" x2="77900" y2="68333"/>
                        <a14:backgroundMark x1="39500" y1="41852" x2="74200" y2="75278"/>
                        <a14:backgroundMark x1="74200" y1="75278" x2="87200" y2="82778"/>
                        <a14:backgroundMark x1="87200" y1="82778" x2="83600" y2="76204"/>
                        <a14:backgroundMark x1="85100" y1="75926" x2="84700" y2="78333"/>
                        <a14:backgroundMark x1="83600" y1="74722" x2="82600" y2="79259"/>
                        <a14:backgroundMark x1="32000" y1="6389" x2="26200" y2="7315"/>
                        <a14:backgroundMark x1="24100" y1="26389" x2="24100" y2="17593"/>
                        <a14:backgroundMark x1="27300" y1="16389" x2="18000" y2="26852"/>
                        <a14:backgroundMark x1="18000" y1="26852" x2="13700" y2="18241"/>
                        <a14:backgroundMark x1="77000" y1="43519" x2="90400" y2="43056"/>
                        <a14:backgroundMark x1="80400" y1="39074" x2="79100" y2="4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22" y="1277174"/>
            <a:ext cx="3710376" cy="36762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E39940-04AB-4729-8F2F-93DE1F170809}"/>
              </a:ext>
            </a:extLst>
          </p:cNvPr>
          <p:cNvSpPr txBox="1"/>
          <p:nvPr/>
        </p:nvSpPr>
        <p:spPr>
          <a:xfrm>
            <a:off x="1208896" y="3004028"/>
            <a:ext cx="11274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phụ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</a:t>
            </a:r>
          </a:p>
        </p:txBody>
      </p:sp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D365556F-8A93-42DB-8874-47D9A900B1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89" b="90000" l="9700" r="90000">
                        <a14:foregroundMark x1="21874" y1="8704" x2="21400" y2="8704"/>
                        <a14:foregroundMark x1="24800" y1="6389" x2="25581" y2="6513"/>
                        <a14:foregroundMark x1="12300" y1="20278" x2="11493" y2="21542"/>
                        <a14:foregroundMark x1="85758" y1="73921" x2="84802" y2="75277"/>
                        <a14:foregroundMark x1="78916" y1="25034" x2="78525" y2="25049"/>
                        <a14:foregroundMark x1="79800" y1="25000" x2="79516" y2="25011"/>
                        <a14:foregroundMark x1="82256" y1="15956" x2="82500" y2="15093"/>
                        <a14:foregroundMark x1="79516" y1="25626" x2="79592" y2="25357"/>
                        <a14:foregroundMark x1="79300" y1="26389" x2="79337" y2="26258"/>
                        <a14:foregroundMark x1="82500" y1="15093" x2="82454" y2="15851"/>
                        <a14:foregroundMark x1="84230" y1="16972" x2="85340" y2="18000"/>
                        <a14:foregroundMark x1="45940" y1="45726" x2="45996" y2="45852"/>
                        <a14:foregroundMark x1="44500" y1="42500" x2="44726" y2="43007"/>
                        <a14:foregroundMark x1="78600" y1="48273" x2="78600" y2="48889"/>
                        <a14:foregroundMark x1="19300" y1="69167" x2="18900" y2="77037"/>
                        <a14:foregroundMark x1="11100" y1="74167" x2="17900" y2="69907"/>
                        <a14:foregroundMark x1="22500" y1="60833" x2="29300" y2="65556"/>
                        <a14:foregroundMark x1="21800" y1="71667" x2="23600" y2="73796"/>
                        <a14:foregroundMark x1="20700" y1="73796" x2="19300" y2="78519"/>
                        <a14:foregroundMark x1="18900" y1="73148" x2="21400" y2="76759"/>
                        <a14:foregroundMark x1="17900" y1="72037" x2="23200" y2="71296"/>
                        <a14:foregroundMark x1="18600" y1="68426" x2="17200" y2="81389"/>
                        <a14:foregroundMark x1="17500" y1="83889" x2="22500" y2="76389"/>
                        <a14:foregroundMark x1="14700" y1="73796" x2="20700" y2="68426"/>
                        <a14:foregroundMark x1="24300" y1="66296" x2="25000" y2="73796"/>
                        <a14:foregroundMark x1="21400" y1="68426" x2="25700" y2="76759"/>
                        <a14:foregroundMark x1="22500" y1="68426" x2="22500" y2="79630"/>
                        <a14:foregroundMark x1="22900" y1="73148" x2="23600" y2="69907"/>
                        <a14:foregroundMark x1="16100" y1="72778" x2="15000" y2="73796"/>
                        <a14:foregroundMark x1="15400" y1="73148" x2="17200" y2="74167"/>
                        <a14:backgroundMark x1="40200" y1="70278" x2="50700" y2="73611"/>
                        <a14:backgroundMark x1="50700" y1="73611" x2="47300" y2="80093"/>
                        <a14:backgroundMark x1="47300" y1="80093" x2="57700" y2="81944"/>
                        <a14:backgroundMark x1="57700" y1="81944" x2="42100" y2="81759"/>
                        <a14:backgroundMark x1="42100" y1="81759" x2="44800" y2="71759"/>
                        <a14:backgroundMark x1="44800" y1="71759" x2="47300" y2="68611"/>
                        <a14:backgroundMark x1="19000" y1="17870" x2="73100" y2="84722"/>
                        <a14:backgroundMark x1="73100" y1="84722" x2="86600" y2="86852"/>
                        <a14:backgroundMark x1="86600" y1="86852" x2="83400" y2="68981"/>
                        <a14:backgroundMark x1="83400" y1="68981" x2="65000" y2="46296"/>
                        <a14:backgroundMark x1="65000" y1="46296" x2="17600" y2="19722"/>
                        <a14:backgroundMark x1="44900" y1="47963" x2="86100" y2="73611"/>
                        <a14:backgroundMark x1="86100" y1="73611" x2="93500" y2="63796"/>
                        <a14:backgroundMark x1="93500" y1="63796" x2="61200" y2="53796"/>
                        <a14:backgroundMark x1="61200" y1="53796" x2="33000" y2="37037"/>
                        <a14:backgroundMark x1="7900" y1="12778" x2="11200" y2="28333"/>
                        <a14:backgroundMark x1="11200" y1="28333" x2="13500" y2="14537"/>
                        <a14:backgroundMark x1="13500" y1="14537" x2="27200" y2="17315"/>
                        <a14:backgroundMark x1="27200" y1="17315" x2="28000" y2="18519"/>
                        <a14:backgroundMark x1="25900" y1="6111" x2="8300" y2="29444"/>
                        <a14:backgroundMark x1="16200" y1="18519" x2="26400" y2="30093"/>
                        <a14:backgroundMark x1="26400" y1="30093" x2="26800" y2="17778"/>
                        <a14:backgroundMark x1="26800" y1="17778" x2="51700" y2="48241"/>
                        <a14:backgroundMark x1="54200" y1="52500" x2="31000" y2="23611"/>
                        <a14:backgroundMark x1="31000" y1="23611" x2="23700" y2="21574"/>
                        <a14:backgroundMark x1="19000" y1="16111" x2="25300" y2="25926"/>
                        <a14:backgroundMark x1="25300" y1="25926" x2="25500" y2="26111"/>
                        <a14:backgroundMark x1="47400" y1="46481" x2="64400" y2="70648"/>
                        <a14:backgroundMark x1="64400" y1="70648" x2="76400" y2="82407"/>
                        <a14:backgroundMark x1="76400" y1="82407" x2="79700" y2="70833"/>
                        <a14:backgroundMark x1="79700" y1="70833" x2="77900" y2="68333"/>
                        <a14:backgroundMark x1="39500" y1="41852" x2="74200" y2="75278"/>
                        <a14:backgroundMark x1="74200" y1="75278" x2="87200" y2="82778"/>
                        <a14:backgroundMark x1="87200" y1="82778" x2="83600" y2="76204"/>
                        <a14:backgroundMark x1="85100" y1="75926" x2="84700" y2="78333"/>
                        <a14:backgroundMark x1="83600" y1="74722" x2="82600" y2="79259"/>
                        <a14:backgroundMark x1="32000" y1="6389" x2="26200" y2="7315"/>
                        <a14:backgroundMark x1="24100" y1="26389" x2="24100" y2="17593"/>
                        <a14:backgroundMark x1="27300" y1="16389" x2="18000" y2="26852"/>
                        <a14:backgroundMark x1="18000" y1="26852" x2="13700" y2="18241"/>
                        <a14:backgroundMark x1="77000" y1="43519" x2="90400" y2="43056"/>
                        <a14:backgroundMark x1="80400" y1="39074" x2="79100" y2="48333"/>
                        <a14:backgroundMark x1="75700" y1="20463" x2="88100" y2="13889"/>
                        <a14:backgroundMark x1="88100" y1="13889" x2="78300" y2="4815"/>
                        <a14:backgroundMark x1="78300" y1="4815" x2="74000" y2="19444"/>
                        <a14:backgroundMark x1="74000" y1="19444" x2="84300" y2="25185"/>
                        <a14:backgroundMark x1="76100" y1="21204" x2="89400" y2="24630"/>
                        <a14:backgroundMark x1="89400" y1="24630" x2="76200" y2="15556"/>
                        <a14:backgroundMark x1="76200" y1="15556" x2="83200" y2="18704"/>
                        <a14:backgroundMark x1="77900" y1="15833" x2="74200" y2="28704"/>
                        <a14:backgroundMark x1="74200" y1="28704" x2="80000" y2="27315"/>
                        <a14:backgroundMark x1="81100" y1="11852" x2="79000" y2="25278"/>
                        <a14:backgroundMark x1="79000" y1="25278" x2="79000" y2="14722"/>
                        <a14:backgroundMark x1="78600" y1="15833" x2="75900" y2="29630"/>
                        <a14:backgroundMark x1="75900" y1="29630" x2="89100" y2="22407"/>
                        <a14:backgroundMark x1="89100" y1="22407" x2="91400" y2="7685"/>
                        <a14:backgroundMark x1="91400" y1="7685" x2="89200" y2="20741"/>
                        <a14:backgroundMark x1="89200" y1="20741" x2="84700" y2="19722"/>
                        <a14:backgroundMark x1="83600" y1="19444" x2="90700" y2="18704"/>
                        <a14:backgroundMark x1="80700" y1="12593" x2="82200" y2="1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255" y="769468"/>
            <a:ext cx="3710376" cy="36762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A7446F-E5F6-4234-9879-86F8B166093A}"/>
              </a:ext>
            </a:extLst>
          </p:cNvPr>
          <p:cNvSpPr txBox="1"/>
          <p:nvPr/>
        </p:nvSpPr>
        <p:spPr>
          <a:xfrm>
            <a:off x="1208896" y="363179"/>
            <a:ext cx="10213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uynh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uych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Logo, company name&#10;&#10;Description automatically generated">
            <a:extLst>
              <a:ext uri="{FF2B5EF4-FFF2-40B4-BE49-F238E27FC236}">
                <a16:creationId xmlns:a16="http://schemas.microsoft.com/office/drawing/2014/main" id="{BE62F687-7950-45AF-894E-3507ADAF8C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0928" y="4975197"/>
            <a:ext cx="1992878" cy="2153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1030090" y="1203429"/>
            <a:ext cx="692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4FDED-EC0A-47F9-BB32-1CB5320985E9}"/>
              </a:ext>
            </a:extLst>
          </p:cNvPr>
          <p:cNvSpPr txBox="1"/>
          <p:nvPr/>
        </p:nvSpPr>
        <p:spPr>
          <a:xfrm>
            <a:off x="2856671" y="2008657"/>
            <a:ext cx="10407071" cy="3974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li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Dịu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mềm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mại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ại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chồi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(</a:t>
            </a:r>
            <a:r>
              <a:rPr lang="en-US" sz="28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Lãm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4BD68EC-1ECC-438B-BA70-5D520F9761CE}"/>
              </a:ext>
            </a:extLst>
          </p:cNvPr>
          <p:cNvSpPr/>
          <p:nvPr/>
        </p:nvSpPr>
        <p:spPr>
          <a:xfrm>
            <a:off x="5970484" y="3909390"/>
            <a:ext cx="268519" cy="445661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D5F2141-34E7-4E3A-B6BC-B0DE1CD66319}"/>
              </a:ext>
            </a:extLst>
          </p:cNvPr>
          <p:cNvSpPr/>
          <p:nvPr/>
        </p:nvSpPr>
        <p:spPr>
          <a:xfrm>
            <a:off x="6549133" y="4718566"/>
            <a:ext cx="270347" cy="474071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5541EF3-4AD0-4705-9D7F-32A0A22CE00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020" y="0"/>
            <a:ext cx="2728209" cy="2728209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F969A81-C304-4ADA-9A0E-53646BEE10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791" y="4519822"/>
            <a:ext cx="2526120" cy="2728209"/>
          </a:xfrm>
          <a:prstGeom prst="rect">
            <a:avLst/>
          </a:prstGeom>
        </p:spPr>
      </p:pic>
      <p:pic>
        <p:nvPicPr>
          <p:cNvPr id="28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206E5AFF-3BBE-4AA3-9D2D-E72D29DCD5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72866" y="5000254"/>
            <a:ext cx="1819118" cy="1965778"/>
          </a:xfrm>
          <a:prstGeom prst="rect">
            <a:avLst/>
          </a:prstGeom>
        </p:spPr>
      </p:pic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A8F8893B-BE60-431F-A9C0-2A8598BB9E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25449" y="4954766"/>
            <a:ext cx="1992878" cy="2153547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low confidence">
            <a:extLst>
              <a:ext uri="{FF2B5EF4-FFF2-40B4-BE49-F238E27FC236}">
                <a16:creationId xmlns:a16="http://schemas.microsoft.com/office/drawing/2014/main" id="{0E935BEE-84AB-452A-BF82-DB190529D7D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14" y="5355426"/>
            <a:ext cx="4267200" cy="2667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656497" y="275094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6" grpId="0" animBg="1"/>
      <p:bldP spid="26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907199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528</Words>
  <Application>Microsoft Office PowerPoint</Application>
  <PresentationFormat>Widescreen</PresentationFormat>
  <Paragraphs>83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宋体</vt:lpstr>
      <vt:lpstr>Arial</vt:lpstr>
      <vt:lpstr>Arial-Rounded</vt:lpstr>
      <vt:lpstr>Calibri</vt:lpstr>
      <vt:lpstr>Calibri Light</vt:lpstr>
      <vt:lpstr>等线</vt:lpstr>
      <vt:lpstr>HP001 4 hàng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53</cp:revision>
  <dcterms:created xsi:type="dcterms:W3CDTF">2021-06-21T09:45:27Z</dcterms:created>
  <dcterms:modified xsi:type="dcterms:W3CDTF">2024-02-06T07:43:13Z</dcterms:modified>
</cp:coreProperties>
</file>