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0" r:id="rId12"/>
    <p:sldId id="351" r:id="rId13"/>
    <p:sldId id="352" r:id="rId14"/>
    <p:sldId id="353" r:id="rId15"/>
    <p:sldId id="354"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56"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59" d="100"/>
          <a:sy n="59" d="100"/>
        </p:scale>
        <p:origin x="3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2/27/2023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svg"/><Relationship Id="rId11" Type="http://schemas.openxmlformats.org/officeDocument/2006/relationships/image" Target="../media/image51.emf"/><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8.xml"/><Relationship Id="rId9"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0.em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emf"/><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1.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687753" y="1301619"/>
                <a:ext cx="3652196"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6600" b="1" dirty="0">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chách</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bẵng</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im bặt, vắng bặt.</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vi-VN"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ui và có chút ồn ào.</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3046988"/>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984885"/>
          </a:xfrm>
          <a:prstGeom prst="rect">
            <a:avLst/>
          </a:prstGeom>
          <a:noFill/>
        </p:spPr>
        <p:txBody>
          <a:bodyPr wrap="square" lIns="0" tIns="0" rIns="0" bIns="0" rtlCol="0">
            <a:spAutoFit/>
          </a:bodyPr>
          <a:lstStyle/>
          <a:p>
            <a:pPr algn="just"/>
            <a:r>
              <a:rPr lang="nl-NL" sz="32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nl-NL"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Nếu bạn yêu quý thiên nhiên thì thiên nhiên cũng sẽ yêu quý bạn.</a:t>
            </a:r>
            <a:endParaRPr lang="en-US" sz="32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Nếu nhìn thấy một chú chim đậu trên cửa sổ lúc trời mưa rét, em sẽ làm gì?</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bộ</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sổ</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406265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chách</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bẵng</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léo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nhéo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nhộn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2559</Words>
  <Application>Microsoft Office PowerPoint</Application>
  <PresentationFormat>Widescreen</PresentationFormat>
  <Paragraphs>162</Paragraphs>
  <Slides>31</Slides>
  <Notes>31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#9Slide02 Noi dung dai</vt:lpstr>
      <vt:lpstr>#9Slide02 Tieu de dai</vt:lpstr>
      <vt:lpstr>Arial</vt:lpstr>
      <vt:lpstr>Arial-Rounded</vt:lpstr>
      <vt:lpstr>Calibri</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68</cp:revision>
  <dcterms:created xsi:type="dcterms:W3CDTF">2022-11-14T07:21:10Z</dcterms:created>
  <dcterms:modified xsi:type="dcterms:W3CDTF">2023-02-27T04:26:23Z</dcterms:modified>
</cp:coreProperties>
</file>