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75" r:id="rId4"/>
    <p:sldId id="261" r:id="rId5"/>
    <p:sldId id="262" r:id="rId6"/>
    <p:sldId id="263" r:id="rId7"/>
    <p:sldId id="264" r:id="rId8"/>
    <p:sldId id="265" r:id="rId9"/>
    <p:sldId id="266" r:id="rId10"/>
    <p:sldId id="267" r:id="rId11"/>
    <p:sldId id="268" r:id="rId12"/>
    <p:sldId id="269"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7A3BD-AC85-4DD7-BA00-7BBAC097B17A}" type="datetimeFigureOut">
              <a:rPr lang="en-US" smtClean="0"/>
              <a:t>5/2/2024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E643C-D8BB-405C-9A12-339BC3CBBEC8}" type="slidenum">
              <a:rPr lang="en-US" smtClean="0"/>
              <a:t>‹#›</a:t>
            </a:fld>
            <a:endParaRPr lang="en-US"/>
          </a:p>
        </p:txBody>
      </p:sp>
    </p:spTree>
    <p:extLst>
      <p:ext uri="{BB962C8B-B14F-4D97-AF65-F5344CB8AC3E}">
        <p14:creationId xmlns:p14="http://schemas.microsoft.com/office/powerpoint/2010/main" val="5527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087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4243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AAAAB0-4215-408E-BD89-A3CB25F787EE}"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77690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AAAB0-4215-408E-BD89-A3CB25F787EE}"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58361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AAAB0-4215-408E-BD89-A3CB25F787EE}"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4974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628650" y="6356351"/>
            <a:ext cx="2057400" cy="365125"/>
          </a:xfrm>
          <a:prstGeom prst="rect">
            <a:avLst/>
          </a:prstGeom>
        </p:spPr>
        <p:txBody>
          <a:bodyPr/>
          <a:lstStyle/>
          <a:p>
            <a:pPr>
              <a:defRPr/>
            </a:pPr>
            <a:fld id="{98DD537B-5EC0-4EEB-9AD2-A1CFEF92E195}" type="datetimeFigureOut">
              <a:rPr lang="zh-CN" altLang="en-US" smtClean="0">
                <a:solidFill>
                  <a:prstClr val="black"/>
                </a:solidFill>
              </a:rPr>
              <a:pPr>
                <a:defRPr/>
              </a:pPr>
              <a:t>2024/2/5</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3028950" y="6356351"/>
            <a:ext cx="30861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6457950" y="6356351"/>
            <a:ext cx="20574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900644374"/>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F6FFCC1-4E44-419E-8C0E-890F27019A57}"/>
              </a:ext>
            </a:extLst>
          </p:cNvPr>
          <p:cNvSpPr>
            <a:spLocks noGrp="1"/>
          </p:cNvSpPr>
          <p:nvPr>
            <p:ph type="dt" sz="half" idx="10"/>
          </p:nvPr>
        </p:nvSpPr>
        <p:spPr>
          <a:xfrm>
            <a:off x="628650" y="6356351"/>
            <a:ext cx="2057400" cy="365125"/>
          </a:xfrm>
          <a:prstGeom prst="rect">
            <a:avLst/>
          </a:prstGeom>
        </p:spPr>
        <p:txBody>
          <a:bodyPr/>
          <a:lstStyle/>
          <a:p>
            <a:pPr>
              <a:defRPr/>
            </a:pPr>
            <a:fld id="{98DD537B-5EC0-4EEB-9AD2-A1CFEF92E195}" type="datetimeFigureOut">
              <a:rPr lang="zh-CN" altLang="en-US" smtClean="0">
                <a:solidFill>
                  <a:prstClr val="black"/>
                </a:solidFill>
              </a:rPr>
              <a:pPr>
                <a:defRPr/>
              </a:pPr>
              <a:t>2024/2/5</a:t>
            </a:fld>
            <a:endParaRPr lang="zh-CN" altLang="en-US">
              <a:solidFill>
                <a:prstClr val="black"/>
              </a:solidFill>
            </a:endParaRPr>
          </a:p>
        </p:txBody>
      </p:sp>
      <p:sp>
        <p:nvSpPr>
          <p:cNvPr id="5" name="页脚占位符 4">
            <a:extLst>
              <a:ext uri="{FF2B5EF4-FFF2-40B4-BE49-F238E27FC236}">
                <a16:creationId xmlns:a16="http://schemas.microsoft.com/office/drawing/2014/main" id="{BD521C13-9AB6-4730-A97B-8B868AEC0DFF}"/>
              </a:ext>
            </a:extLst>
          </p:cNvPr>
          <p:cNvSpPr>
            <a:spLocks noGrp="1"/>
          </p:cNvSpPr>
          <p:nvPr>
            <p:ph type="ftr" sz="quarter" idx="11"/>
          </p:nvPr>
        </p:nvSpPr>
        <p:spPr>
          <a:xfrm>
            <a:off x="3028950" y="6356351"/>
            <a:ext cx="30861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3A9BC95-70B0-4173-8FC0-8F408151D5C8}"/>
              </a:ext>
            </a:extLst>
          </p:cNvPr>
          <p:cNvSpPr>
            <a:spLocks noGrp="1"/>
          </p:cNvSpPr>
          <p:nvPr>
            <p:ph type="sldNum" sz="quarter" idx="12"/>
          </p:nvPr>
        </p:nvSpPr>
        <p:spPr>
          <a:xfrm>
            <a:off x="6457950" y="6356351"/>
            <a:ext cx="20574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631523335"/>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AAAB0-4215-408E-BD89-A3CB25F787EE}"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97051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AAAB0-4215-408E-BD89-A3CB25F787EE}"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7650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AAAAB0-4215-408E-BD89-A3CB25F787EE}"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5722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AAAB0-4215-408E-BD89-A3CB25F787EE}"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109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AAAAB0-4215-408E-BD89-A3CB25F787EE}"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6542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AAAB0-4215-408E-BD89-A3CB25F787EE}"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018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AAAB0-4215-408E-BD89-A3CB25F787EE}"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276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AAAB0-4215-408E-BD89-A3CB25F787EE}"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085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AAAB0-4215-408E-BD89-A3CB25F787EE}" type="datetimeFigureOut">
              <a:rPr lang="en-US" smtClean="0"/>
              <a:t>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D46D4-6E51-4B93-8B75-463E9343E9C0}" type="slidenum">
              <a:rPr lang="en-US" smtClean="0"/>
              <a:t>‹#›</a:t>
            </a:fld>
            <a:endParaRPr lang="en-US"/>
          </a:p>
        </p:txBody>
      </p:sp>
    </p:spTree>
    <p:extLst>
      <p:ext uri="{BB962C8B-B14F-4D97-AF65-F5344CB8AC3E}">
        <p14:creationId xmlns:p14="http://schemas.microsoft.com/office/powerpoint/2010/main" val="137903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3" name="图片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16" y="12700"/>
            <a:ext cx="9161616" cy="6845300"/>
          </a:xfrm>
          <a:prstGeom prst="rect">
            <a:avLst/>
          </a:prstGeom>
        </p:spPr>
      </p:pic>
      <p:grpSp>
        <p:nvGrpSpPr>
          <p:cNvPr id="4" name="组合 12"/>
          <p:cNvGrpSpPr/>
          <p:nvPr/>
        </p:nvGrpSpPr>
        <p:grpSpPr>
          <a:xfrm>
            <a:off x="742951" y="286689"/>
            <a:ext cx="7486649" cy="3523311"/>
            <a:chOff x="-7927329" y="-4954585"/>
            <a:chExt cx="9902260" cy="5268685"/>
          </a:xfrm>
        </p:grpSpPr>
        <p:sp>
          <p:nvSpPr>
            <p:cNvPr id="5" name="任意多边形 14"/>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任意多边形 15"/>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任意多边形 16"/>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8" name="图片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53917" y="4479232"/>
            <a:ext cx="4814909" cy="2436054"/>
          </a:xfrm>
          <a:prstGeom prst="rect">
            <a:avLst/>
          </a:prstGeom>
        </p:spPr>
      </p:pic>
      <p:sp>
        <p:nvSpPr>
          <p:cNvPr id="17" name="Google Shape;1910;p31">
            <a:extLst>
              <a:ext uri="{FF2B5EF4-FFF2-40B4-BE49-F238E27FC236}">
                <a16:creationId xmlns:a16="http://schemas.microsoft.com/office/drawing/2014/main" id="{2ED7A13D-01B9-4E07-A70B-95B0C012CD7A}"/>
              </a:ext>
            </a:extLst>
          </p:cNvPr>
          <p:cNvSpPr txBox="1">
            <a:spLocks/>
          </p:cNvSpPr>
          <p:nvPr/>
        </p:nvSpPr>
        <p:spPr>
          <a:xfrm>
            <a:off x="1630376" y="11067090"/>
            <a:ext cx="6894143" cy="2793738"/>
          </a:xfrm>
          <a:prstGeom prst="rect">
            <a:avLst/>
          </a:prstGeom>
          <a:noFill/>
          <a:ln>
            <a:noFill/>
          </a:ln>
        </p:spPr>
        <p:txBody>
          <a:bodyPr spcFirstLastPara="1" wrap="square" lIns="91425" tIns="91425" rIns="91425" bIns="91425" numCol="1" anchor="ctr" anchorCtr="0">
            <a:prstTxWarp prst="textArchUp">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8000" b="0" i="0" u="none" strike="noStrike" kern="1200" cap="none" spc="0" normalizeH="0" baseline="0" noProof="0" dirty="0">
                <a:ln>
                  <a:solidFill>
                    <a:prstClr val="black">
                      <a:lumMod val="10000"/>
                    </a:prstClr>
                  </a:solidFill>
                </a:ln>
                <a:solidFill>
                  <a:srgbClr val="D73184"/>
                </a:solidFill>
                <a:effectLst>
                  <a:glow rad="101600">
                    <a:prstClr val="white">
                      <a:lumMod val="60000"/>
                      <a:lumOff val="40000"/>
                      <a:alpha val="60000"/>
                    </a:prstClr>
                  </a:glow>
                </a:effectLst>
                <a:uLnTx/>
                <a:uFillTx/>
                <a:latin typeface="SVN-Hole Hearted" panose="020B0A06020104020203" pitchFamily="34" charset="0"/>
                <a:sym typeface="Chango"/>
              </a:rPr>
              <a:t>EM HAM HỌC HỎI</a:t>
            </a:r>
          </a:p>
        </p:txBody>
      </p:sp>
      <p:pic>
        <p:nvPicPr>
          <p:cNvPr id="10" name="Picture 9">
            <a:extLst>
              <a:ext uri="{FF2B5EF4-FFF2-40B4-BE49-F238E27FC236}">
                <a16:creationId xmlns:a16="http://schemas.microsoft.com/office/drawing/2014/main" id="{3A352529-6F59-414D-AC00-EDA4CFE0B2B3}"/>
              </a:ext>
            </a:extLst>
          </p:cNvPr>
          <p:cNvPicPr>
            <a:picLocks noChangeAspect="1"/>
          </p:cNvPicPr>
          <p:nvPr/>
        </p:nvPicPr>
        <p:blipFill>
          <a:blip r:embed="rId5"/>
          <a:stretch>
            <a:fillRect/>
          </a:stretch>
        </p:blipFill>
        <p:spPr>
          <a:xfrm>
            <a:off x="2895600" y="1040427"/>
            <a:ext cx="3505200" cy="646232"/>
          </a:xfrm>
          <a:prstGeom prst="rect">
            <a:avLst/>
          </a:prstGeom>
        </p:spPr>
      </p:pic>
      <p:pic>
        <p:nvPicPr>
          <p:cNvPr id="14" name="Picture 13">
            <a:extLst>
              <a:ext uri="{FF2B5EF4-FFF2-40B4-BE49-F238E27FC236}">
                <a16:creationId xmlns:a16="http://schemas.microsoft.com/office/drawing/2014/main" id="{B63CB08E-6AF2-4F33-9CF9-C80CB9F04588}"/>
              </a:ext>
            </a:extLst>
          </p:cNvPr>
          <p:cNvPicPr>
            <a:picLocks noChangeAspect="1"/>
          </p:cNvPicPr>
          <p:nvPr/>
        </p:nvPicPr>
        <p:blipFill rotWithShape="1">
          <a:blip r:embed="rId6"/>
          <a:srcRect b="53642"/>
          <a:stretch/>
        </p:blipFill>
        <p:spPr>
          <a:xfrm>
            <a:off x="1331046" y="1686659"/>
            <a:ext cx="6309907" cy="726341"/>
          </a:xfrm>
          <a:prstGeom prst="rect">
            <a:avLst/>
          </a:prstGeom>
        </p:spPr>
      </p:pic>
      <p:sp>
        <p:nvSpPr>
          <p:cNvPr id="9" name="Rounded Rectangle 8"/>
          <p:cNvSpPr/>
          <p:nvPr/>
        </p:nvSpPr>
        <p:spPr>
          <a:xfrm>
            <a:off x="3429000" y="2636293"/>
            <a:ext cx="1786719"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a:t>
            </a:r>
            <a:r>
              <a:rPr lang="en-US" sz="3200" dirty="0" err="1">
                <a:solidFill>
                  <a:schemeClr val="tx1"/>
                </a:solidFill>
                <a:latin typeface="Times New Roman" pitchFamily="18" charset="0"/>
                <a:cs typeface="Times New Roman" pitchFamily="18" charset="0"/>
              </a:rPr>
              <a:t>tiết</a:t>
            </a:r>
            <a:r>
              <a:rPr lang="en-US" sz="3200" dirty="0">
                <a:solidFill>
                  <a:schemeClr val="tx1"/>
                </a:solidFill>
                <a:latin typeface="Times New Roman" pitchFamily="18" charset="0"/>
                <a:cs typeface="Times New Roman" pitchFamily="18" charset="0"/>
              </a:rPr>
              <a:t> 3)</a:t>
            </a:r>
          </a:p>
        </p:txBody>
      </p:sp>
    </p:spTree>
    <p:extLst>
      <p:ext uri="{BB962C8B-B14F-4D97-AF65-F5344CB8AC3E}">
        <p14:creationId xmlns:p14="http://schemas.microsoft.com/office/powerpoint/2010/main" val="3595692106"/>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Khi nhận được góp ý của người khác, Hoa tỏ thái độ như vậy là không tốt. Hoa cần vui vẻ lắng nghe góp ý từ mọi người xung quanh để hoàn thiện bản thân mình hơn.</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BAA1D257-A0C0-4E54-9398-61D74D678500}"/>
              </a:ext>
            </a:extLst>
          </p:cNvPr>
          <p:cNvPicPr>
            <a:picLocks noChangeAspect="1"/>
          </p:cNvPicPr>
          <p:nvPr/>
        </p:nvPicPr>
        <p:blipFill>
          <a:blip r:embed="rId2"/>
          <a:stretch>
            <a:fillRect/>
          </a:stretch>
        </p:blipFill>
        <p:spPr>
          <a:xfrm>
            <a:off x="76201" y="685800"/>
            <a:ext cx="3965742" cy="4095751"/>
          </a:xfrm>
          <a:prstGeom prst="rect">
            <a:avLst/>
          </a:prstGeom>
        </p:spPr>
      </p:pic>
    </p:spTree>
    <p:extLst>
      <p:ext uri="{BB962C8B-B14F-4D97-AF65-F5344CB8AC3E}">
        <p14:creationId xmlns:p14="http://schemas.microsoft.com/office/powerpoint/2010/main" val="13626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2" y="1971676"/>
            <a:ext cx="4999327"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Suy nghĩ của Nam về bản thân chưa đúng. Mỗi người đều có những điểm mạnh và điểm yếu riêng, không ai là hoàn hảo cả, vì vậy chúng ta cần phải cố gắng phát huy những điểm mạnh và khắc phục những điểm yếu.</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70AF7F4-80DE-4722-919E-F321BA54D506}"/>
              </a:ext>
            </a:extLst>
          </p:cNvPr>
          <p:cNvPicPr>
            <a:picLocks noChangeAspect="1"/>
          </p:cNvPicPr>
          <p:nvPr/>
        </p:nvPicPr>
        <p:blipFill>
          <a:blip r:embed="rId2"/>
          <a:stretch>
            <a:fillRect/>
          </a:stretch>
        </p:blipFill>
        <p:spPr>
          <a:xfrm>
            <a:off x="1" y="1219200"/>
            <a:ext cx="4100228" cy="4149930"/>
          </a:xfrm>
          <a:prstGeom prst="rect">
            <a:avLst/>
          </a:prstGeom>
        </p:spPr>
      </p:pic>
    </p:spTree>
    <p:extLst>
      <p:ext uri="{BB962C8B-B14F-4D97-AF65-F5344CB8AC3E}">
        <p14:creationId xmlns:p14="http://schemas.microsoft.com/office/powerpoint/2010/main" val="4132088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Thu hát hay nhưng chưa bao giờ bạn dám hát trước lớp cho thấy Thu còn tự ti, chưa biết tự tin vào điểm mạnh của bản thân. Thu cần mạnh dạn hơn nữa để phát huy được điểm mạnh của mình.</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19669A9-64F5-477D-930C-4B99DF3F8EB5}"/>
              </a:ext>
            </a:extLst>
          </p:cNvPr>
          <p:cNvPicPr>
            <a:picLocks noChangeAspect="1"/>
          </p:cNvPicPr>
          <p:nvPr/>
        </p:nvPicPr>
        <p:blipFill>
          <a:blip r:embed="rId2"/>
          <a:stretch>
            <a:fillRect/>
          </a:stretch>
        </p:blipFill>
        <p:spPr>
          <a:xfrm>
            <a:off x="1" y="1088076"/>
            <a:ext cx="3969640" cy="3962401"/>
          </a:xfrm>
          <a:prstGeom prst="rect">
            <a:avLst/>
          </a:prstGeom>
        </p:spPr>
      </p:pic>
    </p:spTree>
    <p:extLst>
      <p:ext uri="{BB962C8B-B14F-4D97-AF65-F5344CB8AC3E}">
        <p14:creationId xmlns:p14="http://schemas.microsoft.com/office/powerpoint/2010/main" val="3944869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54B1879-4AB1-43FE-9991-840181CB7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4" t="54233" r="20000"/>
          <a:stretch/>
        </p:blipFill>
        <p:spPr>
          <a:xfrm>
            <a:off x="295590" y="3195550"/>
            <a:ext cx="8543610" cy="3373024"/>
          </a:xfrm>
          <a:prstGeom prst="rect">
            <a:avLst/>
          </a:prstGeom>
        </p:spPr>
      </p:pic>
      <p:pic>
        <p:nvPicPr>
          <p:cNvPr id="5" name="Picture 4">
            <a:extLst>
              <a:ext uri="{FF2B5EF4-FFF2-40B4-BE49-F238E27FC236}">
                <a16:creationId xmlns:a16="http://schemas.microsoft.com/office/drawing/2014/main" id="{2C215DE7-D3D9-1274-664D-65831C852D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778" t="26666" r="27629" b="49334"/>
          <a:stretch/>
        </p:blipFill>
        <p:spPr>
          <a:xfrm rot="464951">
            <a:off x="7262781" y="20130"/>
            <a:ext cx="1179363" cy="1832679"/>
          </a:xfrm>
          <a:prstGeom prst="rect">
            <a:avLst/>
          </a:prstGeom>
        </p:spPr>
      </p:pic>
      <p:pic>
        <p:nvPicPr>
          <p:cNvPr id="6" name="图片 25">
            <a:extLst>
              <a:ext uri="{FF2B5EF4-FFF2-40B4-BE49-F238E27FC236}">
                <a16:creationId xmlns:a16="http://schemas.microsoft.com/office/drawing/2014/main" id="{C3CA30DD-2AFC-169E-26BA-DE8DD6A4B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660943" y="936468"/>
            <a:ext cx="1289705" cy="16336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C84E1A47-426B-488F-8738-9780684DB6F6}"/>
              </a:ext>
            </a:extLst>
          </p:cNvPr>
          <p:cNvPicPr>
            <a:picLocks noChangeAspect="1"/>
          </p:cNvPicPr>
          <p:nvPr/>
        </p:nvPicPr>
        <p:blipFill>
          <a:blip r:embed="rId6"/>
          <a:stretch>
            <a:fillRect/>
          </a:stretch>
        </p:blipFill>
        <p:spPr>
          <a:xfrm>
            <a:off x="1601943" y="824000"/>
            <a:ext cx="5925826" cy="2371550"/>
          </a:xfrm>
          <a:prstGeom prst="rect">
            <a:avLst/>
          </a:prstGeom>
        </p:spPr>
      </p:pic>
    </p:spTree>
    <p:extLst>
      <p:ext uri="{BB962C8B-B14F-4D97-AF65-F5344CB8AC3E}">
        <p14:creationId xmlns:p14="http://schemas.microsoft.com/office/powerpoint/2010/main" val="886230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883086" y="1351117"/>
            <a:ext cx="7727514" cy="4392680"/>
            <a:chOff x="-7927329" y="-4954584"/>
            <a:chExt cx="9902260" cy="5132385"/>
          </a:xfrm>
        </p:grpSpPr>
        <p:sp>
          <p:nvSpPr>
            <p:cNvPr id="3" name="任意多边形 43"/>
            <p:cNvSpPr/>
            <p:nvPr/>
          </p:nvSpPr>
          <p:spPr>
            <a:xfrm>
              <a:off x="-7927329" y="-4954584"/>
              <a:ext cx="9902260" cy="3407138"/>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4" name="任意多边形 44"/>
            <p:cNvSpPr/>
            <p:nvPr/>
          </p:nvSpPr>
          <p:spPr>
            <a:xfrm>
              <a:off x="-7607580" y="-4631682"/>
              <a:ext cx="9233126" cy="2605896"/>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Picture 8">
            <a:extLst>
              <a:ext uri="{FF2B5EF4-FFF2-40B4-BE49-F238E27FC236}">
                <a16:creationId xmlns:a16="http://schemas.microsoft.com/office/drawing/2014/main" id="{A9EE8FB2-C29D-46BA-8F3E-DE9C49D7D2F5}"/>
              </a:ext>
            </a:extLst>
          </p:cNvPr>
          <p:cNvPicPr>
            <a:picLocks noChangeAspect="1"/>
          </p:cNvPicPr>
          <p:nvPr/>
        </p:nvPicPr>
        <p:blipFill>
          <a:blip r:embed="rId2"/>
          <a:stretch>
            <a:fillRect/>
          </a:stretch>
        </p:blipFill>
        <p:spPr>
          <a:xfrm>
            <a:off x="943905" y="1862374"/>
            <a:ext cx="3607621" cy="1786283"/>
          </a:xfrm>
          <a:prstGeom prst="rect">
            <a:avLst/>
          </a:prstGeom>
        </p:spPr>
      </p:pic>
      <p:pic>
        <p:nvPicPr>
          <p:cNvPr id="10" name="Picture 9">
            <a:extLst>
              <a:ext uri="{FF2B5EF4-FFF2-40B4-BE49-F238E27FC236}">
                <a16:creationId xmlns:a16="http://schemas.microsoft.com/office/drawing/2014/main" id="{3596A3B4-5373-4435-BA1E-4030913EEA71}"/>
              </a:ext>
            </a:extLst>
          </p:cNvPr>
          <p:cNvPicPr>
            <a:picLocks noChangeAspect="1"/>
          </p:cNvPicPr>
          <p:nvPr/>
        </p:nvPicPr>
        <p:blipFill>
          <a:blip r:embed="rId3"/>
          <a:stretch>
            <a:fillRect/>
          </a:stretch>
        </p:blipFill>
        <p:spPr>
          <a:xfrm>
            <a:off x="4267200" y="1882527"/>
            <a:ext cx="3923116" cy="1975275"/>
          </a:xfrm>
          <a:prstGeom prst="rect">
            <a:avLst/>
          </a:prstGeom>
        </p:spPr>
      </p:pic>
    </p:spTree>
    <p:extLst>
      <p:ext uri="{BB962C8B-B14F-4D97-AF65-F5344CB8AC3E}">
        <p14:creationId xmlns:p14="http://schemas.microsoft.com/office/powerpoint/2010/main" val="3994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76E8A-0A33-E00D-5B57-F4DC7EFA2A51}"/>
              </a:ext>
            </a:extLst>
          </p:cNvPr>
          <p:cNvPicPr>
            <a:picLocks noChangeAspect="1"/>
          </p:cNvPicPr>
          <p:nvPr/>
        </p:nvPicPr>
        <p:blipFill>
          <a:blip r:embed="rId3"/>
          <a:stretch>
            <a:fillRect/>
          </a:stretch>
        </p:blipFill>
        <p:spPr>
          <a:xfrm>
            <a:off x="-17860" y="10886"/>
            <a:ext cx="9161860" cy="6858000"/>
          </a:xfrm>
          <a:prstGeom prst="rect">
            <a:avLst/>
          </a:prstGeom>
        </p:spPr>
      </p:pic>
      <p:pic>
        <p:nvPicPr>
          <p:cNvPr id="2" name="Picture 1">
            <a:extLst>
              <a:ext uri="{FF2B5EF4-FFF2-40B4-BE49-F238E27FC236}">
                <a16:creationId xmlns:a16="http://schemas.microsoft.com/office/drawing/2014/main" id="{849C6F8B-0A08-40B3-9718-A461205A3C09}"/>
              </a:ext>
            </a:extLst>
          </p:cNvPr>
          <p:cNvPicPr>
            <a:picLocks noChangeAspect="1"/>
          </p:cNvPicPr>
          <p:nvPr/>
        </p:nvPicPr>
        <p:blipFill>
          <a:blip r:embed="rId4"/>
          <a:stretch>
            <a:fillRect/>
          </a:stretch>
        </p:blipFill>
        <p:spPr>
          <a:xfrm>
            <a:off x="1524000" y="1905000"/>
            <a:ext cx="5943600" cy="2362200"/>
          </a:xfrm>
          <a:prstGeom prst="rect">
            <a:avLst/>
          </a:prstGeom>
        </p:spPr>
      </p:pic>
    </p:spTree>
    <p:extLst>
      <p:ext uri="{BB962C8B-B14F-4D97-AF65-F5344CB8AC3E}">
        <p14:creationId xmlns:p14="http://schemas.microsoft.com/office/powerpoint/2010/main" val="352014515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1518" y="219076"/>
            <a:ext cx="7679513" cy="1603949"/>
            <a:chOff x="1304949" y="512017"/>
            <a:chExt cx="9390836" cy="1603949"/>
          </a:xfrm>
        </p:grpSpPr>
        <p:grpSp>
          <p:nvGrpSpPr>
            <p:cNvPr id="14" name="Group 13"/>
            <p:cNvGrpSpPr/>
            <p:nvPr/>
          </p:nvGrpSpPr>
          <p:grpSpPr>
            <a:xfrm>
              <a:off x="1496216" y="512017"/>
              <a:ext cx="9199569" cy="1603949"/>
              <a:chOff x="1235349" y="785665"/>
              <a:chExt cx="9960347" cy="1603949"/>
            </a:xfrm>
          </p:grpSpPr>
          <p:sp>
            <p:nvSpPr>
              <p:cNvPr id="17" name="矩形 10"/>
              <p:cNvSpPr/>
              <p:nvPr/>
            </p:nvSpPr>
            <p:spPr>
              <a:xfrm>
                <a:off x="1235349" y="785665"/>
                <a:ext cx="9960347"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984749" y="792254"/>
                <a:ext cx="9119365" cy="1597360"/>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2800" b="1" i="0" dirty="0">
                    <a:solidFill>
                      <a:srgbClr val="002060"/>
                    </a:solidFill>
                    <a:effectLst/>
                    <a:latin typeface="+mj-lt"/>
                    <a:cs typeface="Calibri" panose="020F0502020204030204" pitchFamily="34" charset="0"/>
                  </a:rPr>
                  <a:t>Em đồng tình hoặc không đồng tình với nội dung nào dưới đây về cách khám phá bản </a:t>
                </a:r>
                <a:r>
                  <a:rPr lang="vi-VN" sz="2800" b="1" i="0" dirty="0">
                    <a:solidFill>
                      <a:srgbClr val="002060"/>
                    </a:solidFill>
                    <a:effectLst/>
                    <a:latin typeface="Calibri" panose="020F0502020204030204" pitchFamily="34" charset="0"/>
                    <a:cs typeface="Calibri" panose="020F0502020204030204" pitchFamily="34" charset="0"/>
                  </a:rPr>
                  <a:t>thân? Vì sao?</a:t>
                </a:r>
                <a:endParaRPr kumimoji="0" lang="en-US" sz="2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15" name="椭圆 23"/>
            <p:cNvSpPr/>
            <p:nvPr/>
          </p:nvSpPr>
          <p:spPr>
            <a:xfrm>
              <a:off x="1304949" y="737015"/>
              <a:ext cx="888377" cy="821536"/>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1498673" y="737015"/>
              <a:ext cx="605118" cy="858697"/>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1</a:t>
              </a:r>
            </a:p>
          </p:txBody>
        </p:sp>
      </p:grpSp>
      <p:pic>
        <p:nvPicPr>
          <p:cNvPr id="4" name="Picture 3">
            <a:extLst>
              <a:ext uri="{FF2B5EF4-FFF2-40B4-BE49-F238E27FC236}">
                <a16:creationId xmlns:a16="http://schemas.microsoft.com/office/drawing/2014/main" id="{C216F078-6520-43D3-A554-E2D412DE2D4A}"/>
              </a:ext>
            </a:extLst>
          </p:cNvPr>
          <p:cNvPicPr>
            <a:picLocks noChangeAspect="1"/>
          </p:cNvPicPr>
          <p:nvPr/>
        </p:nvPicPr>
        <p:blipFill>
          <a:blip r:embed="rId2"/>
          <a:stretch>
            <a:fillRect/>
          </a:stretch>
        </p:blipFill>
        <p:spPr>
          <a:xfrm>
            <a:off x="571518" y="1319213"/>
            <a:ext cx="7865235" cy="1667716"/>
          </a:xfrm>
          <a:prstGeom prst="rect">
            <a:avLst/>
          </a:prstGeom>
        </p:spPr>
      </p:pic>
      <p:pic>
        <p:nvPicPr>
          <p:cNvPr id="6" name="Picture 5">
            <a:extLst>
              <a:ext uri="{FF2B5EF4-FFF2-40B4-BE49-F238E27FC236}">
                <a16:creationId xmlns:a16="http://schemas.microsoft.com/office/drawing/2014/main" id="{4057750F-D3E9-4BB5-B05E-869064475025}"/>
              </a:ext>
            </a:extLst>
          </p:cNvPr>
          <p:cNvPicPr>
            <a:picLocks noChangeAspect="1"/>
          </p:cNvPicPr>
          <p:nvPr/>
        </p:nvPicPr>
        <p:blipFill>
          <a:blip r:embed="rId3"/>
          <a:stretch>
            <a:fillRect/>
          </a:stretch>
        </p:blipFill>
        <p:spPr>
          <a:xfrm>
            <a:off x="571518" y="2986930"/>
            <a:ext cx="7962882" cy="3642470"/>
          </a:xfrm>
          <a:prstGeom prst="rect">
            <a:avLst/>
          </a:prstGeom>
        </p:spPr>
      </p:pic>
      <p:pic>
        <p:nvPicPr>
          <p:cNvPr id="19" name="Picture 18">
            <a:extLst>
              <a:ext uri="{FF2B5EF4-FFF2-40B4-BE49-F238E27FC236}">
                <a16:creationId xmlns:a16="http://schemas.microsoft.com/office/drawing/2014/main" id="{D6FECF74-69A8-4318-866A-3750CEB978E5}"/>
              </a:ext>
            </a:extLst>
          </p:cNvPr>
          <p:cNvPicPr>
            <a:picLocks noChangeAspect="1"/>
          </p:cNvPicPr>
          <p:nvPr/>
        </p:nvPicPr>
        <p:blipFill>
          <a:blip r:embed="rId4"/>
          <a:stretch>
            <a:fillRect/>
          </a:stretch>
        </p:blipFill>
        <p:spPr>
          <a:xfrm>
            <a:off x="7258712" y="5257800"/>
            <a:ext cx="1885288" cy="1800832"/>
          </a:xfrm>
          <a:prstGeom prst="rect">
            <a:avLst/>
          </a:prstGeom>
        </p:spPr>
      </p:pic>
    </p:spTree>
    <p:extLst>
      <p:ext uri="{BB962C8B-B14F-4D97-AF65-F5344CB8AC3E}">
        <p14:creationId xmlns:p14="http://schemas.microsoft.com/office/powerpoint/2010/main" val="197458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D18FFE-AEA6-4C78-AC99-967BDB7B42F7}"/>
              </a:ext>
            </a:extLst>
          </p:cNvPr>
          <p:cNvGrpSpPr/>
          <p:nvPr/>
        </p:nvGrpSpPr>
        <p:grpSpPr>
          <a:xfrm>
            <a:off x="1653482" y="371476"/>
            <a:ext cx="5790593" cy="704850"/>
            <a:chOff x="1679280" y="785665"/>
            <a:chExt cx="9119361" cy="1015187"/>
          </a:xfrm>
        </p:grpSpPr>
        <p:sp>
          <p:nvSpPr>
            <p:cNvPr id="14" name="矩形 10">
              <a:extLst>
                <a:ext uri="{FF2B5EF4-FFF2-40B4-BE49-F238E27FC236}">
                  <a16:creationId xmlns:a16="http://schemas.microsoft.com/office/drawing/2014/main" id="{8B2D0496-7D47-44A0-BC9D-264C13738F00}"/>
                </a:ext>
              </a:extLst>
            </p:cNvPr>
            <p:cNvSpPr/>
            <p:nvPr/>
          </p:nvSpPr>
          <p:spPr>
            <a:xfrm>
              <a:off x="1824481" y="785665"/>
              <a:ext cx="8640302"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5" name="TextBox 14">
              <a:extLst>
                <a:ext uri="{FF2B5EF4-FFF2-40B4-BE49-F238E27FC236}">
                  <a16:creationId xmlns:a16="http://schemas.microsoft.com/office/drawing/2014/main" id="{3936B831-EF40-4A0C-B848-9EE72F932D0F}"/>
                </a:ext>
              </a:extLst>
            </p:cNvPr>
            <p:cNvSpPr txBox="1"/>
            <p:nvPr/>
          </p:nvSpPr>
          <p:spPr>
            <a:xfrm>
              <a:off x="1679280" y="812209"/>
              <a:ext cx="9119361" cy="91760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3200" b="1" i="0" dirty="0">
                  <a:solidFill>
                    <a:srgbClr val="002060"/>
                  </a:solidFill>
                  <a:effectLst/>
                  <a:latin typeface="Times New Roman" pitchFamily="18" charset="0"/>
                  <a:cs typeface="Times New Roman" pitchFamily="18" charset="0"/>
                </a:rPr>
                <a:t>Em đồng tình với ý kiến 1, 2, 4</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pic>
        <p:nvPicPr>
          <p:cNvPr id="16" name="Picture 15">
            <a:extLst>
              <a:ext uri="{FF2B5EF4-FFF2-40B4-BE49-F238E27FC236}">
                <a16:creationId xmlns:a16="http://schemas.microsoft.com/office/drawing/2014/main" id="{4D0ED4C1-FDDD-42AB-AC81-DAE8C0178C6A}"/>
              </a:ext>
            </a:extLst>
          </p:cNvPr>
          <p:cNvPicPr>
            <a:picLocks noChangeAspect="1"/>
          </p:cNvPicPr>
          <p:nvPr/>
        </p:nvPicPr>
        <p:blipFill>
          <a:blip r:embed="rId2"/>
          <a:stretch>
            <a:fillRect/>
          </a:stretch>
        </p:blipFill>
        <p:spPr>
          <a:xfrm>
            <a:off x="304800" y="1319212"/>
            <a:ext cx="8534400" cy="2695663"/>
          </a:xfrm>
          <a:prstGeom prst="rect">
            <a:avLst/>
          </a:prstGeom>
        </p:spPr>
      </p:pic>
      <p:pic>
        <p:nvPicPr>
          <p:cNvPr id="3" name="Picture 2">
            <a:extLst>
              <a:ext uri="{FF2B5EF4-FFF2-40B4-BE49-F238E27FC236}">
                <a16:creationId xmlns:a16="http://schemas.microsoft.com/office/drawing/2014/main" id="{3D752DD7-E01A-47C8-8F85-CD675A723577}"/>
              </a:ext>
            </a:extLst>
          </p:cNvPr>
          <p:cNvPicPr>
            <a:picLocks noChangeAspect="1"/>
          </p:cNvPicPr>
          <p:nvPr/>
        </p:nvPicPr>
        <p:blipFill>
          <a:blip r:embed="rId3"/>
          <a:stretch>
            <a:fillRect/>
          </a:stretch>
        </p:blipFill>
        <p:spPr>
          <a:xfrm>
            <a:off x="139160" y="4014875"/>
            <a:ext cx="3781426" cy="2818619"/>
          </a:xfrm>
          <a:prstGeom prst="rect">
            <a:avLst/>
          </a:prstGeom>
        </p:spPr>
      </p:pic>
      <p:grpSp>
        <p:nvGrpSpPr>
          <p:cNvPr id="17" name="Group 16">
            <a:extLst>
              <a:ext uri="{FF2B5EF4-FFF2-40B4-BE49-F238E27FC236}">
                <a16:creationId xmlns:a16="http://schemas.microsoft.com/office/drawing/2014/main" id="{0249B7E1-C954-4201-AA49-DDCF3D16AE9E}"/>
              </a:ext>
            </a:extLst>
          </p:cNvPr>
          <p:cNvGrpSpPr/>
          <p:nvPr/>
        </p:nvGrpSpPr>
        <p:grpSpPr>
          <a:xfrm flipH="1">
            <a:off x="4572000" y="3810000"/>
            <a:ext cx="7005413" cy="2843125"/>
            <a:chOff x="5667645" y="1533866"/>
            <a:chExt cx="11500227" cy="4267887"/>
          </a:xfrm>
        </p:grpSpPr>
        <p:sp>
          <p:nvSpPr>
            <p:cNvPr id="18" name="Rectangle 17">
              <a:extLst>
                <a:ext uri="{FF2B5EF4-FFF2-40B4-BE49-F238E27FC236}">
                  <a16:creationId xmlns:a16="http://schemas.microsoft.com/office/drawing/2014/main" id="{7F096095-040C-474C-8133-C1038AD4FB82}"/>
                </a:ext>
              </a:extLst>
            </p:cNvPr>
            <p:cNvSpPr/>
            <p:nvPr/>
          </p:nvSpPr>
          <p:spPr>
            <a:xfrm>
              <a:off x="10171528" y="1974247"/>
              <a:ext cx="6996344" cy="3827506"/>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itchFamily="18" charset="0"/>
                  <a:cs typeface="Times New Roman" pitchFamily="18" charset="0"/>
                </a:rPr>
                <a:t>V</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ì chúng ta cần biết lắng nghe nhận xét của tất cả mọi người xung để tìm ra các điểm mạnh, điểm yếu của bản thân</a:t>
              </a: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9" name="Google Shape;1012;p37">
              <a:extLst>
                <a:ext uri="{FF2B5EF4-FFF2-40B4-BE49-F238E27FC236}">
                  <a16:creationId xmlns:a16="http://schemas.microsoft.com/office/drawing/2014/main" id="{F9644892-C0EF-4719-BA04-9E382F901547}"/>
                </a:ext>
              </a:extLst>
            </p:cNvPr>
            <p:cNvGrpSpPr/>
            <p:nvPr/>
          </p:nvGrpSpPr>
          <p:grpSpPr>
            <a:xfrm>
              <a:off x="5667645" y="1533866"/>
              <a:ext cx="1362465" cy="694027"/>
              <a:chOff x="5949775" y="2722175"/>
              <a:chExt cx="375050" cy="205175"/>
            </a:xfrm>
          </p:grpSpPr>
          <p:sp>
            <p:nvSpPr>
              <p:cNvPr id="20" name="Google Shape;1013;p37">
                <a:extLst>
                  <a:ext uri="{FF2B5EF4-FFF2-40B4-BE49-F238E27FC236}">
                    <a16:creationId xmlns:a16="http://schemas.microsoft.com/office/drawing/2014/main" id="{6340C987-90E8-45BD-9744-959693F2B7C1}"/>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A34D7926-1BF5-41A2-ABF6-4EB28D2E3CE8}"/>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860688C7-7379-4F79-B48B-37BB2F8F1BB5}"/>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31326B12-74BE-41D1-9DE1-420DEE9F5956}"/>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Google Shape;1021;p37">
                <a:extLst>
                  <a:ext uri="{FF2B5EF4-FFF2-40B4-BE49-F238E27FC236}">
                    <a16:creationId xmlns:a16="http://schemas.microsoft.com/office/drawing/2014/main" id="{0D98D401-A015-43C4-98C9-1E890FCB366E}"/>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3;p37">
                <a:extLst>
                  <a:ext uri="{FF2B5EF4-FFF2-40B4-BE49-F238E27FC236}">
                    <a16:creationId xmlns:a16="http://schemas.microsoft.com/office/drawing/2014/main" id="{96F5AC51-0D0D-49AC-89F8-F2C9B2DB7093}"/>
                  </a:ext>
                </a:extLst>
              </p:cNvPr>
              <p:cNvSpPr/>
              <p:nvPr/>
            </p:nvSpPr>
            <p:spPr>
              <a:xfrm>
                <a:off x="6162401" y="2838400"/>
                <a:ext cx="60400" cy="20289"/>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6;p37">
                <a:extLst>
                  <a:ext uri="{FF2B5EF4-FFF2-40B4-BE49-F238E27FC236}">
                    <a16:creationId xmlns:a16="http://schemas.microsoft.com/office/drawing/2014/main" id="{31D083EE-A28F-4E60-95F6-03CD31FC39D1}"/>
                  </a:ext>
                </a:extLst>
              </p:cNvPr>
              <p:cNvSpPr/>
              <p:nvPr/>
            </p:nvSpPr>
            <p:spPr>
              <a:xfrm>
                <a:off x="6264264" y="2786975"/>
                <a:ext cx="49087" cy="9420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7;p37">
                <a:extLst>
                  <a:ext uri="{FF2B5EF4-FFF2-40B4-BE49-F238E27FC236}">
                    <a16:creationId xmlns:a16="http://schemas.microsoft.com/office/drawing/2014/main" id="{FABE378A-BC2B-4BE5-87F2-A1D9D777F556}"/>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8;p37">
                <a:extLst>
                  <a:ext uri="{FF2B5EF4-FFF2-40B4-BE49-F238E27FC236}">
                    <a16:creationId xmlns:a16="http://schemas.microsoft.com/office/drawing/2014/main" id="{7F2F8B99-0A67-4DBD-A6DF-167137DC9A3B}"/>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Tree>
    <p:extLst>
      <p:ext uri="{BB962C8B-B14F-4D97-AF65-F5344CB8AC3E}">
        <p14:creationId xmlns:p14="http://schemas.microsoft.com/office/powerpoint/2010/main" val="3757572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D18FFE-AEA6-4C78-AC99-967BDB7B42F7}"/>
              </a:ext>
            </a:extLst>
          </p:cNvPr>
          <p:cNvGrpSpPr/>
          <p:nvPr/>
        </p:nvGrpSpPr>
        <p:grpSpPr>
          <a:xfrm>
            <a:off x="1323105" y="371476"/>
            <a:ext cx="6416801" cy="704851"/>
            <a:chOff x="-178489" y="785665"/>
            <a:chExt cx="12726574" cy="1015188"/>
          </a:xfrm>
        </p:grpSpPr>
        <p:sp>
          <p:nvSpPr>
            <p:cNvPr id="14" name="矩形 10">
              <a:extLst>
                <a:ext uri="{FF2B5EF4-FFF2-40B4-BE49-F238E27FC236}">
                  <a16:creationId xmlns:a16="http://schemas.microsoft.com/office/drawing/2014/main" id="{8B2D0496-7D47-44A0-BC9D-264C13738F00}"/>
                </a:ext>
              </a:extLst>
            </p:cNvPr>
            <p:cNvSpPr/>
            <p:nvPr/>
          </p:nvSpPr>
          <p:spPr>
            <a:xfrm>
              <a:off x="-82308" y="785665"/>
              <a:ext cx="12336237" cy="1015188"/>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5" name="TextBox 14">
              <a:extLst>
                <a:ext uri="{FF2B5EF4-FFF2-40B4-BE49-F238E27FC236}">
                  <a16:creationId xmlns:a16="http://schemas.microsoft.com/office/drawing/2014/main" id="{3936B831-EF40-4A0C-B848-9EE72F932D0F}"/>
                </a:ext>
              </a:extLst>
            </p:cNvPr>
            <p:cNvSpPr txBox="1"/>
            <p:nvPr/>
          </p:nvSpPr>
          <p:spPr>
            <a:xfrm>
              <a:off x="-178489" y="863295"/>
              <a:ext cx="12726574" cy="91760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Em </a:t>
              </a:r>
              <a:r>
                <a:rPr kumimoji="0" lang="en-US" sz="32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không</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đồng tình với ý kiến </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3, 5</a:t>
              </a:r>
            </a:p>
          </p:txBody>
        </p:sp>
      </p:grpSp>
      <p:grpSp>
        <p:nvGrpSpPr>
          <p:cNvPr id="17" name="Group 16">
            <a:extLst>
              <a:ext uri="{FF2B5EF4-FFF2-40B4-BE49-F238E27FC236}">
                <a16:creationId xmlns:a16="http://schemas.microsoft.com/office/drawing/2014/main" id="{0249B7E1-C954-4201-AA49-DDCF3D16AE9E}"/>
              </a:ext>
            </a:extLst>
          </p:cNvPr>
          <p:cNvGrpSpPr/>
          <p:nvPr/>
        </p:nvGrpSpPr>
        <p:grpSpPr>
          <a:xfrm flipH="1">
            <a:off x="2971800" y="3280301"/>
            <a:ext cx="5821556" cy="3309559"/>
            <a:chOff x="5598263" y="720179"/>
            <a:chExt cx="7702042" cy="5561981"/>
          </a:xfrm>
        </p:grpSpPr>
        <p:sp>
          <p:nvSpPr>
            <p:cNvPr id="18" name="Rectangle 17">
              <a:extLst>
                <a:ext uri="{FF2B5EF4-FFF2-40B4-BE49-F238E27FC236}">
                  <a16:creationId xmlns:a16="http://schemas.microsoft.com/office/drawing/2014/main" id="{7F096095-040C-474C-8133-C1038AD4FB82}"/>
                </a:ext>
              </a:extLst>
            </p:cNvPr>
            <p:cNvSpPr/>
            <p:nvPr/>
          </p:nvSpPr>
          <p:spPr>
            <a:xfrm>
              <a:off x="5598263" y="2824676"/>
              <a:ext cx="7702042" cy="3457484"/>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ì chúng ta cần biết lắng nghe nhận xét của tất cả mọi người xung để tìm ra các điểm mạnh, điểm yếu của bản thân</a:t>
              </a: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9" name="Google Shape;1012;p37">
              <a:extLst>
                <a:ext uri="{FF2B5EF4-FFF2-40B4-BE49-F238E27FC236}">
                  <a16:creationId xmlns:a16="http://schemas.microsoft.com/office/drawing/2014/main" id="{F9644892-C0EF-4719-BA04-9E382F901547}"/>
                </a:ext>
              </a:extLst>
            </p:cNvPr>
            <p:cNvGrpSpPr/>
            <p:nvPr/>
          </p:nvGrpSpPr>
          <p:grpSpPr>
            <a:xfrm>
              <a:off x="5667646" y="720179"/>
              <a:ext cx="1455282" cy="1508052"/>
              <a:chOff x="5949775" y="2481625"/>
              <a:chExt cx="400600" cy="445825"/>
            </a:xfrm>
          </p:grpSpPr>
          <p:sp>
            <p:nvSpPr>
              <p:cNvPr id="20" name="Google Shape;1013;p37">
                <a:extLst>
                  <a:ext uri="{FF2B5EF4-FFF2-40B4-BE49-F238E27FC236}">
                    <a16:creationId xmlns:a16="http://schemas.microsoft.com/office/drawing/2014/main" id="{6340C987-90E8-45BD-9744-959693F2B7C1}"/>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Google Shape;1014;p37">
                <a:extLst>
                  <a:ext uri="{FF2B5EF4-FFF2-40B4-BE49-F238E27FC236}">
                    <a16:creationId xmlns:a16="http://schemas.microsoft.com/office/drawing/2014/main" id="{B8127CFF-D729-4039-B363-DE2E30F34B16}"/>
                  </a:ext>
                </a:extLst>
              </p:cNvPr>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A34D7926-1BF5-41A2-ABF6-4EB28D2E3CE8}"/>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Google Shape;1016;p37">
                <a:extLst>
                  <a:ext uri="{FF2B5EF4-FFF2-40B4-BE49-F238E27FC236}">
                    <a16:creationId xmlns:a16="http://schemas.microsoft.com/office/drawing/2014/main" id="{BDA7031F-14F3-42BB-BF1A-581A449601E9}"/>
                  </a:ext>
                </a:extLst>
              </p:cNvPr>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860688C7-7379-4F79-B48B-37BB2F8F1BB5}"/>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31326B12-74BE-41D1-9DE1-420DEE9F5956}"/>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Google Shape;1019;p37">
                <a:extLst>
                  <a:ext uri="{FF2B5EF4-FFF2-40B4-BE49-F238E27FC236}">
                    <a16:creationId xmlns:a16="http://schemas.microsoft.com/office/drawing/2014/main" id="{B5EBD6C3-0B31-4129-B633-24A4F40968B1}"/>
                  </a:ext>
                </a:extLst>
              </p:cNvPr>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Google Shape;1020;p37">
                <a:extLst>
                  <a:ext uri="{FF2B5EF4-FFF2-40B4-BE49-F238E27FC236}">
                    <a16:creationId xmlns:a16="http://schemas.microsoft.com/office/drawing/2014/main" id="{1AFB1831-0A11-44F4-9E99-C6068AD7652D}"/>
                  </a:ext>
                </a:extLst>
              </p:cNvPr>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Google Shape;1021;p37">
                <a:extLst>
                  <a:ext uri="{FF2B5EF4-FFF2-40B4-BE49-F238E27FC236}">
                    <a16:creationId xmlns:a16="http://schemas.microsoft.com/office/drawing/2014/main" id="{0D98D401-A015-43C4-98C9-1E890FCB366E}"/>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Google Shape;1022;p37">
                <a:extLst>
                  <a:ext uri="{FF2B5EF4-FFF2-40B4-BE49-F238E27FC236}">
                    <a16:creationId xmlns:a16="http://schemas.microsoft.com/office/drawing/2014/main" id="{DC9F4953-D613-4BAE-A0F8-8C2B5343418E}"/>
                  </a:ext>
                </a:extLst>
              </p:cNvPr>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3;p37">
                <a:extLst>
                  <a:ext uri="{FF2B5EF4-FFF2-40B4-BE49-F238E27FC236}">
                    <a16:creationId xmlns:a16="http://schemas.microsoft.com/office/drawing/2014/main" id="{96F5AC51-0D0D-49AC-89F8-F2C9B2DB7093}"/>
                  </a:ext>
                </a:extLst>
              </p:cNvPr>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Google Shape;1024;p37">
                <a:extLst>
                  <a:ext uri="{FF2B5EF4-FFF2-40B4-BE49-F238E27FC236}">
                    <a16:creationId xmlns:a16="http://schemas.microsoft.com/office/drawing/2014/main" id="{31238E7F-4FFC-4B58-95F6-EE9D30F4D03E}"/>
                  </a:ext>
                </a:extLst>
              </p:cNvPr>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Google Shape;1025;p37">
                <a:extLst>
                  <a:ext uri="{FF2B5EF4-FFF2-40B4-BE49-F238E27FC236}">
                    <a16:creationId xmlns:a16="http://schemas.microsoft.com/office/drawing/2014/main" id="{D34387A4-6E88-467C-8246-629F8F099D0E}"/>
                  </a:ext>
                </a:extLst>
              </p:cNvPr>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6;p37">
                <a:extLst>
                  <a:ext uri="{FF2B5EF4-FFF2-40B4-BE49-F238E27FC236}">
                    <a16:creationId xmlns:a16="http://schemas.microsoft.com/office/drawing/2014/main" id="{31D083EE-A28F-4E60-95F6-03CD31FC39D1}"/>
                  </a:ext>
                </a:extLst>
              </p:cNvPr>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7;p37">
                <a:extLst>
                  <a:ext uri="{FF2B5EF4-FFF2-40B4-BE49-F238E27FC236}">
                    <a16:creationId xmlns:a16="http://schemas.microsoft.com/office/drawing/2014/main" id="{FABE378A-BC2B-4BE5-87F2-A1D9D777F556}"/>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8;p37">
                <a:extLst>
                  <a:ext uri="{FF2B5EF4-FFF2-40B4-BE49-F238E27FC236}">
                    <a16:creationId xmlns:a16="http://schemas.microsoft.com/office/drawing/2014/main" id="{7F2F8B99-0A67-4DBD-A6DF-167137DC9A3B}"/>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Google Shape;1029;p37">
                <a:extLst>
                  <a:ext uri="{FF2B5EF4-FFF2-40B4-BE49-F238E27FC236}">
                    <a16:creationId xmlns:a16="http://schemas.microsoft.com/office/drawing/2014/main" id="{BFDA3351-EADE-48F4-B9DF-A3F04308C929}"/>
                  </a:ext>
                </a:extLst>
              </p:cNvPr>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Google Shape;1030;p37">
                <a:extLst>
                  <a:ext uri="{FF2B5EF4-FFF2-40B4-BE49-F238E27FC236}">
                    <a16:creationId xmlns:a16="http://schemas.microsoft.com/office/drawing/2014/main" id="{9C2A8D7C-F1A5-4E9D-81EB-6114071E23B6}"/>
                  </a:ext>
                </a:extLst>
              </p:cNvPr>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pic>
        <p:nvPicPr>
          <p:cNvPr id="4" name="Picture 3">
            <a:extLst>
              <a:ext uri="{FF2B5EF4-FFF2-40B4-BE49-F238E27FC236}">
                <a16:creationId xmlns:a16="http://schemas.microsoft.com/office/drawing/2014/main" id="{008F087D-DC18-430D-A6CD-41FEB4F86039}"/>
              </a:ext>
            </a:extLst>
          </p:cNvPr>
          <p:cNvPicPr>
            <a:picLocks noChangeAspect="1"/>
          </p:cNvPicPr>
          <p:nvPr/>
        </p:nvPicPr>
        <p:blipFill>
          <a:blip r:embed="rId2"/>
          <a:stretch>
            <a:fillRect/>
          </a:stretch>
        </p:blipFill>
        <p:spPr>
          <a:xfrm>
            <a:off x="152400" y="1295400"/>
            <a:ext cx="7439191" cy="3048000"/>
          </a:xfrm>
          <a:prstGeom prst="rect">
            <a:avLst/>
          </a:prstGeom>
        </p:spPr>
      </p:pic>
    </p:spTree>
    <p:extLst>
      <p:ext uri="{BB962C8B-B14F-4D97-AF65-F5344CB8AC3E}">
        <p14:creationId xmlns:p14="http://schemas.microsoft.com/office/powerpoint/2010/main" val="258575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391" y="196424"/>
            <a:ext cx="9106121" cy="821536"/>
            <a:chOff x="576443" y="737015"/>
            <a:chExt cx="11135335" cy="821536"/>
          </a:xfrm>
        </p:grpSpPr>
        <p:grpSp>
          <p:nvGrpSpPr>
            <p:cNvPr id="14" name="Group 13"/>
            <p:cNvGrpSpPr/>
            <p:nvPr/>
          </p:nvGrpSpPr>
          <p:grpSpPr>
            <a:xfrm>
              <a:off x="1494265" y="855446"/>
              <a:ext cx="10217513" cy="671758"/>
              <a:chOff x="1233237" y="1129094"/>
              <a:chExt cx="11062471" cy="671758"/>
            </a:xfrm>
          </p:grpSpPr>
          <p:sp>
            <p:nvSpPr>
              <p:cNvPr id="17" name="矩形 10"/>
              <p:cNvSpPr/>
              <p:nvPr/>
            </p:nvSpPr>
            <p:spPr>
              <a:xfrm>
                <a:off x="1235349" y="1147615"/>
                <a:ext cx="10950295" cy="65323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233237" y="1129094"/>
                <a:ext cx="11062471" cy="637097"/>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Em hãy nhận xét hành vi của các bạn dưới đây:</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sp>
          <p:nvSpPr>
            <p:cNvPr id="15" name="椭圆 23"/>
            <p:cNvSpPr/>
            <p:nvPr/>
          </p:nvSpPr>
          <p:spPr>
            <a:xfrm>
              <a:off x="576443" y="813881"/>
              <a:ext cx="888375" cy="74467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797596" y="737015"/>
              <a:ext cx="605116" cy="787844"/>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2</a:t>
              </a:r>
            </a:p>
          </p:txBody>
        </p:sp>
      </p:grpSp>
      <p:pic>
        <p:nvPicPr>
          <p:cNvPr id="3" name="Picture 2">
            <a:extLst>
              <a:ext uri="{FF2B5EF4-FFF2-40B4-BE49-F238E27FC236}">
                <a16:creationId xmlns:a16="http://schemas.microsoft.com/office/drawing/2014/main" id="{E0583900-5258-48A1-89EB-095B920CDEAC}"/>
              </a:ext>
            </a:extLst>
          </p:cNvPr>
          <p:cNvPicPr>
            <a:picLocks noChangeAspect="1"/>
          </p:cNvPicPr>
          <p:nvPr/>
        </p:nvPicPr>
        <p:blipFill>
          <a:blip r:embed="rId2"/>
          <a:stretch>
            <a:fillRect/>
          </a:stretch>
        </p:blipFill>
        <p:spPr>
          <a:xfrm>
            <a:off x="149460" y="1381125"/>
            <a:ext cx="8461139" cy="4714875"/>
          </a:xfrm>
          <a:prstGeom prst="rect">
            <a:avLst/>
          </a:prstGeom>
        </p:spPr>
      </p:pic>
      <p:grpSp>
        <p:nvGrpSpPr>
          <p:cNvPr id="20" name="Group 19">
            <a:extLst>
              <a:ext uri="{FF2B5EF4-FFF2-40B4-BE49-F238E27FC236}">
                <a16:creationId xmlns:a16="http://schemas.microsoft.com/office/drawing/2014/main" id="{DF1D1136-AEC5-4F2D-882D-E654849597F5}"/>
              </a:ext>
            </a:extLst>
          </p:cNvPr>
          <p:cNvGrpSpPr/>
          <p:nvPr/>
        </p:nvGrpSpPr>
        <p:grpSpPr>
          <a:xfrm>
            <a:off x="6275414" y="5063365"/>
            <a:ext cx="2892783" cy="1708044"/>
            <a:chOff x="555729" y="5061989"/>
            <a:chExt cx="5774612" cy="2668173"/>
          </a:xfrm>
        </p:grpSpPr>
        <p:pic>
          <p:nvPicPr>
            <p:cNvPr id="21" name="Picture 20">
              <a:extLst>
                <a:ext uri="{FF2B5EF4-FFF2-40B4-BE49-F238E27FC236}">
                  <a16:creationId xmlns:a16="http://schemas.microsoft.com/office/drawing/2014/main" id="{7DB77964-821E-4D64-88D1-60C1C8940620}"/>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10249" y="5061989"/>
              <a:ext cx="4665576" cy="2668173"/>
            </a:xfrm>
            <a:prstGeom prst="rect">
              <a:avLst/>
            </a:prstGeom>
          </p:spPr>
        </p:pic>
        <p:sp>
          <p:nvSpPr>
            <p:cNvPr id="22" name="TextBox 21">
              <a:extLst>
                <a:ext uri="{FF2B5EF4-FFF2-40B4-BE49-F238E27FC236}">
                  <a16:creationId xmlns:a16="http://schemas.microsoft.com/office/drawing/2014/main" id="{6F2E5885-4590-4F86-A473-855A779A7CF6}"/>
                </a:ext>
              </a:extLst>
            </p:cNvPr>
            <p:cNvSpPr txBox="1"/>
            <p:nvPr/>
          </p:nvSpPr>
          <p:spPr>
            <a:xfrm>
              <a:off x="555729" y="5061989"/>
              <a:ext cx="5774612" cy="721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Thảo</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a:t>
              </a: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luận</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a:t>
              </a: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nhóm</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4</a:t>
              </a:r>
              <a:endParaRPr kumimoji="0" lang="en-US" sz="40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83845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DB05416F-F8A3-4BB3-92B2-ABB34158D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4076"/>
            <a:ext cx="6934200" cy="3735840"/>
          </a:xfrm>
          <a:prstGeom prst="rect">
            <a:avLst/>
          </a:prstGeom>
        </p:spPr>
      </p:pic>
      <p:pic>
        <p:nvPicPr>
          <p:cNvPr id="10" name="Picture 3">
            <a:extLst>
              <a:ext uri="{FF2B5EF4-FFF2-40B4-BE49-F238E27FC236}">
                <a16:creationId xmlns:a16="http://schemas.microsoft.com/office/drawing/2014/main" id="{8AB12FC9-365E-4346-B363-E4C5119858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75475" y="4189916"/>
            <a:ext cx="2486050" cy="2477715"/>
          </a:xfrm>
          <a:prstGeom prst="rect">
            <a:avLst/>
          </a:prstGeom>
        </p:spPr>
      </p:pic>
      <p:pic>
        <p:nvPicPr>
          <p:cNvPr id="11" name="Picture 10">
            <a:extLst>
              <a:ext uri="{FF2B5EF4-FFF2-40B4-BE49-F238E27FC236}">
                <a16:creationId xmlns:a16="http://schemas.microsoft.com/office/drawing/2014/main" id="{E1A3C04F-9B5A-4711-B4B0-0F0ADFB49A86}"/>
              </a:ext>
            </a:extLst>
          </p:cNvPr>
          <p:cNvPicPr>
            <a:picLocks noChangeAspect="1"/>
          </p:cNvPicPr>
          <p:nvPr/>
        </p:nvPicPr>
        <p:blipFill>
          <a:blip r:embed="rId5"/>
          <a:stretch>
            <a:fillRect/>
          </a:stretch>
        </p:blipFill>
        <p:spPr>
          <a:xfrm>
            <a:off x="2888671" y="2159764"/>
            <a:ext cx="3429000" cy="1018120"/>
          </a:xfrm>
          <a:prstGeom prst="rect">
            <a:avLst/>
          </a:prstGeom>
        </p:spPr>
      </p:pic>
    </p:spTree>
    <p:extLst>
      <p:ext uri="{BB962C8B-B14F-4D97-AF65-F5344CB8AC3E}">
        <p14:creationId xmlns:p14="http://schemas.microsoft.com/office/powerpoint/2010/main" val="2071534555"/>
      </p:ext>
    </p:extLst>
  </p:cSld>
  <p:clrMapOvr>
    <a:masterClrMapping/>
  </p:clrMapOvr>
  <p:transition spd="slow" advTm="3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E4294-5C53-4C3B-8D39-45251E1C993E}"/>
              </a:ext>
            </a:extLst>
          </p:cNvPr>
          <p:cNvPicPr>
            <a:picLocks noChangeAspect="1"/>
          </p:cNvPicPr>
          <p:nvPr/>
        </p:nvPicPr>
        <p:blipFill>
          <a:blip r:embed="rId2"/>
          <a:stretch>
            <a:fillRect/>
          </a:stretch>
        </p:blipFill>
        <p:spPr>
          <a:xfrm>
            <a:off x="0" y="1524001"/>
            <a:ext cx="4069340" cy="3771900"/>
          </a:xfrm>
          <a:prstGeom prst="rect">
            <a:avLst/>
          </a:prstGeom>
        </p:spPr>
      </p:pic>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Điều này cho thấy Tùng đã tự nhận thức được điểm yếu của bản thân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ấy</a:t>
            </a:r>
            <a:r>
              <a:rPr lang="vi-VN" sz="2400" b="1" dirty="0">
                <a:solidFill>
                  <a:srgbClr val="FF0000"/>
                </a:solidFill>
                <a:latin typeface="Times New Roman" pitchFamily="18" charset="0"/>
                <a:cs typeface="Times New Roman" pitchFamily="18" charset="0"/>
              </a:rPr>
              <a:t> đã có biện pháp khắc phục điểm yếu bằng cách đọc sách và nhờ cô giáo hướng dẫn</a:t>
            </a:r>
            <a:r>
              <a:rPr lang="en-US" sz="2400" b="1" dirty="0">
                <a:solidFill>
                  <a:srgbClr val="FF0000"/>
                </a:solidFill>
                <a:latin typeface="Times New Roman" pitchFamily="18" charset="0"/>
                <a:cs typeface="Times New Roman" pitchFamily="18" charset="0"/>
              </a:rPr>
              <a:t>. V</a:t>
            </a:r>
            <a:r>
              <a:rPr lang="vi-VN" sz="2400" b="1" dirty="0">
                <a:solidFill>
                  <a:srgbClr val="FF0000"/>
                </a:solidFill>
                <a:latin typeface="Times New Roman" pitchFamily="18" charset="0"/>
                <a:cs typeface="Times New Roman" pitchFamily="18" charset="0"/>
              </a:rPr>
              <a:t>ì vậy Tùng đã có nhiều tiến bộ trong học tập.</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50948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315</Words>
  <Application>Microsoft Office PowerPoint</Application>
  <PresentationFormat>On-screen Show (4:3)</PresentationFormat>
  <Paragraphs>17</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Calibri</vt:lpstr>
      <vt:lpstr>Chango</vt:lpstr>
      <vt:lpstr>SVN-Hole Hearted</vt:lpstr>
      <vt:lpstr>Times New Roman</vt:lpstr>
      <vt:lpstr>字魂64号-萌趣软糖体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Windows 11</cp:lastModifiedBy>
  <cp:revision>18</cp:revision>
  <dcterms:created xsi:type="dcterms:W3CDTF">2023-02-28T05:05:03Z</dcterms:created>
  <dcterms:modified xsi:type="dcterms:W3CDTF">2024-02-05T05:15:36Z</dcterms:modified>
</cp:coreProperties>
</file>