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67" r:id="rId3"/>
    <p:sldId id="257" r:id="rId4"/>
    <p:sldId id="268" r:id="rId5"/>
    <p:sldId id="269" r:id="rId6"/>
    <p:sldId id="258" r:id="rId7"/>
    <p:sldId id="270" r:id="rId8"/>
    <p:sldId id="271" r:id="rId9"/>
    <p:sldId id="272" r:id="rId10"/>
    <p:sldId id="273" r:id="rId11"/>
    <p:sldId id="261" r:id="rId12"/>
    <p:sldId id="259" r:id="rId13"/>
    <p:sldId id="296" r:id="rId14"/>
    <p:sldId id="290" r:id="rId15"/>
    <p:sldId id="291" r:id="rId16"/>
    <p:sldId id="276" r:id="rId17"/>
    <p:sldId id="263" r:id="rId18"/>
    <p:sldId id="264" r:id="rId19"/>
    <p:sldId id="277" r:id="rId20"/>
    <p:sldId id="278" r:id="rId21"/>
    <p:sldId id="279" r:id="rId22"/>
    <p:sldId id="292" r:id="rId23"/>
    <p:sldId id="281" r:id="rId24"/>
    <p:sldId id="282" r:id="rId25"/>
    <p:sldId id="293" r:id="rId26"/>
    <p:sldId id="294" r:id="rId27"/>
    <p:sldId id="285" r:id="rId28"/>
    <p:sldId id="286" r:id="rId29"/>
    <p:sldId id="288" r:id="rId30"/>
    <p:sldId id="287" r:id="rId31"/>
  </p:sldIdLst>
  <p:sldSz cx="18288000" cy="10287000"/>
  <p:notesSz cx="6858000" cy="9144000"/>
  <p:embeddedFontLst>
    <p:embeddedFont>
      <p:font typeface="Cambria" panose="02040503050406030204" pitchFamily="18" charset="0"/>
      <p:regular r:id="rId33"/>
      <p:bold r:id="rId34"/>
      <p:italic r:id="rId35"/>
      <p:boldItalic r:id="rId36"/>
    </p:embeddedFont>
    <p:embeddedFont>
      <p:font typeface="#9Slide07 HoneyCream" panose="020B0604020202020204" charset="0"/>
      <p:regular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4689" autoAdjust="0"/>
  </p:normalViewPr>
  <p:slideViewPr>
    <p:cSldViewPr>
      <p:cViewPr varScale="1">
        <p:scale>
          <a:sx n="45" d="100"/>
          <a:sy n="45" d="100"/>
        </p:scale>
        <p:origin x="90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05/02/2024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17</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11.png"/><Relationship Id="rId25"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13.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7.png"/><Relationship Id="rId30"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59.svg"/><Relationship Id="rId5" Type="http://schemas.openxmlformats.org/officeDocument/2006/relationships/image" Target="../media/image8.sv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57.sv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59.svg"/><Relationship Id="rId5" Type="http://schemas.openxmlformats.org/officeDocument/2006/relationships/image" Target="../media/image8.svg"/><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57.sv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46.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2.sv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19.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27.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sv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51.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52.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11.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0.png"/><Relationship Id="rId16" Type="http://schemas.openxmlformats.org/officeDocument/2006/relationships/image" Target="../media/image7.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7.png"/><Relationship Id="rId2" Type="http://schemas.openxmlformats.org/officeDocument/2006/relationships/image" Target="../media/image10.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11.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10.png"/><Relationship Id="rId16" Type="http://schemas.openxmlformats.org/officeDocument/2006/relationships/image" Target="../media/image7.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image" Target="../media/image15.svg"/><Relationship Id="rId17" Type="http://schemas.openxmlformats.org/officeDocument/2006/relationships/image" Target="../media/image11.png"/><Relationship Id="rId25"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5.png"/><Relationship Id="rId28" Type="http://schemas.openxmlformats.org/officeDocument/2006/relationships/image" Target="../media/image21.png"/><Relationship Id="rId10" Type="http://schemas.openxmlformats.org/officeDocument/2006/relationships/image" Target="../media/image13.svg"/><Relationship Id="rId19"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19.sv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8.svg"/><Relationship Id="rId15" Type="http://schemas.openxmlformats.org/officeDocument/2006/relationships/image" Target="../media/image35.emf"/><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svg"/><Relationship Id="rId7"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
        <p:nvSpPr>
          <p:cNvPr id="32" name="Rectangle 31"/>
          <p:cNvSpPr/>
          <p:nvPr/>
        </p:nvSpPr>
        <p:spPr>
          <a:xfrm>
            <a:off x="2919180" y="283583"/>
            <a:ext cx="12179424" cy="1323439"/>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0" b="1" cap="none" spc="0" dirty="0" smtClean="0">
                <a:ln w="22225">
                  <a:solidFill>
                    <a:schemeClr val="accent2"/>
                  </a:solidFill>
                  <a:prstDash val="solid"/>
                </a:ln>
                <a:solidFill>
                  <a:srgbClr val="FF0000"/>
                </a:solidFill>
                <a:effectLst/>
              </a:rPr>
              <a:t>TRƯỜNG TIỂU HỌC ÁI MỘ A</a:t>
            </a:r>
            <a:endParaRPr lang="en-US" sz="8000" b="1" cap="none" spc="0" dirty="0">
              <a:ln w="22225">
                <a:solidFill>
                  <a:schemeClr val="accent2"/>
                </a:solidFill>
                <a:prstDash val="solid"/>
              </a:ln>
              <a:solidFill>
                <a:srgbClr val="FF000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smtClean="0">
                <a:solidFill>
                  <a:schemeClr val="accent4">
                    <a:lumMod val="50000"/>
                  </a:schemeClr>
                </a:solidFill>
                <a:latin typeface="Cambria" panose="02040503050406030204" pitchFamily="18" charset="0"/>
              </a:rPr>
              <a:t>     </a:t>
            </a:r>
            <a:r>
              <a:rPr lang="en-US" sz="3600" dirty="0" err="1" smtClean="0">
                <a:solidFill>
                  <a:schemeClr val="accent4">
                    <a:lumMod val="50000"/>
                  </a:schemeClr>
                </a:solidFill>
                <a:latin typeface="Cambria" panose="02040503050406030204" pitchFamily="18" charset="0"/>
              </a:rPr>
              <a:t>Khi</a:t>
            </a:r>
            <a:r>
              <a:rPr lang="en-US" sz="3600" dirty="0" smtClean="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a:t>
            </a:r>
            <a:r>
              <a:rPr lang="en-US" sz="5400" smtClean="0">
                <a:latin typeface="Cambria" panose="02040503050406030204" pitchFamily="18" charset="0"/>
              </a:rPr>
              <a:t>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smtClean="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smtClean="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smtClean="0">
                <a:solidFill>
                  <a:srgbClr val="000000"/>
                </a:solidFill>
                <a:latin typeface="Cambria" panose="02040503050406030204" pitchFamily="18" charset="0"/>
              </a:rPr>
              <a:t>tranh</a:t>
            </a:r>
            <a:r>
              <a:rPr lang="en-US" sz="6000" dirty="0" smtClean="0">
                <a:solidFill>
                  <a:srgbClr val="000000"/>
                </a:solidFill>
                <a:latin typeface="Cambria" panose="02040503050406030204" pitchFamily="18" charset="0"/>
              </a:rPr>
              <a:t>.</a:t>
            </a:r>
            <a:endParaRPr lang="en-US" sz="6000" dirty="0">
              <a:solidFill>
                <a:srgbClr val="000000"/>
              </a:solidFill>
              <a:latin typeface="Cambria" panose="02040503050406030204" pitchFamily="18" charset="0"/>
            </a:endParaRP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smtClean="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Đúng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Những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a:t>
            </a:r>
            <a:r>
              <a:rPr lang="en-US" sz="3600" dirty="0">
                <a:solidFill>
                  <a:srgbClr val="000000"/>
                </a:solidFill>
                <a:latin typeface="Cambria" panose="02040503050406030204" pitchFamily="18" charset="0"/>
              </a:rPr>
              <a:t>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smtClean="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Khi</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smtClean="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smtClean="0">
                <a:solidFill>
                  <a:schemeClr val="tx2"/>
                </a:solidFill>
                <a:latin typeface="Cambria" panose="02040503050406030204" pitchFamily="18" charset="0"/>
              </a:rPr>
              <a:t>     </a:t>
            </a:r>
            <a:r>
              <a:rPr lang="en-US" sz="4000" dirty="0" err="1" smtClean="0">
                <a:solidFill>
                  <a:schemeClr val="tx2"/>
                </a:solidFill>
                <a:latin typeface="Cambria" panose="02040503050406030204" pitchFamily="18" charset="0"/>
              </a:rPr>
              <a:t>Đúng</a:t>
            </a:r>
            <a:r>
              <a:rPr lang="en-US" sz="4000" dirty="0" smtClean="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smtClean="0">
                <a:solidFill>
                  <a:schemeClr val="accent6">
                    <a:lumMod val="50000"/>
                  </a:schemeClr>
                </a:solidFill>
                <a:latin typeface="Cambria" panose="02040503050406030204" pitchFamily="18" charset="0"/>
              </a:rPr>
              <a:t>     </a:t>
            </a:r>
            <a:r>
              <a:rPr lang="en-US" sz="4000" dirty="0" err="1" smtClean="0">
                <a:solidFill>
                  <a:schemeClr val="accent6">
                    <a:lumMod val="50000"/>
                  </a:schemeClr>
                </a:solidFill>
                <a:latin typeface="Cambria" panose="02040503050406030204" pitchFamily="18" charset="0"/>
              </a:rPr>
              <a:t>Những</a:t>
            </a:r>
            <a:r>
              <a:rPr lang="en-US" sz="4000" dirty="0" smtClean="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2457</Words>
  <Application>Microsoft Office PowerPoint</Application>
  <PresentationFormat>Custom</PresentationFormat>
  <Paragraphs>80</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Cambria</vt:lpstr>
      <vt:lpstr>#9Slide07 HoneyCream</vt:lpstr>
      <vt:lpstr>UTM Avo</vt:lpstr>
      <vt:lpstr>Calibri</vt:lpstr>
      <vt:lpstr>Times New Roman</vt:lpstr>
      <vt:lpstr>SVN-Newton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MTC</cp:lastModifiedBy>
  <cp:revision>23</cp:revision>
  <dcterms:created xsi:type="dcterms:W3CDTF">2006-08-16T00:00:00Z</dcterms:created>
  <dcterms:modified xsi:type="dcterms:W3CDTF">2024-02-05T05:30:27Z</dcterms:modified>
  <dc:identifier>DAF3wxu8RYY</dc:identifier>
</cp:coreProperties>
</file>