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57" r:id="rId2"/>
    <p:sldId id="258" r:id="rId3"/>
    <p:sldId id="277" r:id="rId4"/>
    <p:sldId id="278" r:id="rId5"/>
    <p:sldId id="260" r:id="rId6"/>
    <p:sldId id="261" r:id="rId7"/>
    <p:sldId id="279" r:id="rId8"/>
    <p:sldId id="280" r:id="rId9"/>
    <p:sldId id="281" r:id="rId10"/>
    <p:sldId id="282" r:id="rId11"/>
    <p:sldId id="283" r:id="rId12"/>
    <p:sldId id="284" r:id="rId13"/>
    <p:sldId id="285" r:id="rId14"/>
    <p:sldId id="286" r:id="rId15"/>
    <p:sldId id="287" r:id="rId16"/>
    <p:sldId id="288" r:id="rId17"/>
    <p:sldId id="289" r:id="rId18"/>
    <p:sldId id="290" r:id="rId19"/>
    <p:sldId id="291" r:id="rId20"/>
    <p:sldId id="292" r:id="rId21"/>
    <p:sldId id="268" r:id="rId22"/>
    <p:sldId id="274" r:id="rId23"/>
    <p:sldId id="265" r:id="rId24"/>
    <p:sldId id="263" r:id="rId25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CB9804-092D-436F-81B6-F52AAA9D5FB8}" type="datetimeFigureOut">
              <a:rPr lang="vi-VN" smtClean="0"/>
              <a:t>27/02/2024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701425-E5BF-4BFB-BA3D-AF62F90DE15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367316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7E5F2A-A258-4175-8811-01C322EEFE8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268922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7E5F2A-A258-4175-8811-01C322EEFE8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641884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7E5F2A-A258-4175-8811-01C322EEFE8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16522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7E5F2A-A258-4175-8811-01C322EEFE8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313385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7E5F2A-A258-4175-8811-01C322EEFE8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997686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7E5F2A-A258-4175-8811-01C322EEFE8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7820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7E5F2A-A258-4175-8811-01C322EEFE8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48246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7E5F2A-A258-4175-8811-01C322EEFE8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74498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7E5F2A-A258-4175-8811-01C322EEFE8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68159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7E5F2A-A258-4175-8811-01C322EEFE8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1122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7E5F2A-A258-4175-8811-01C322EEFE8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95465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7E5F2A-A258-4175-8811-01C322EEFE8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91917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7E5F2A-A258-4175-8811-01C322EEFE8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55911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7E5F2A-A258-4175-8811-01C322EEFE8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5122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E0912C-1463-7263-FE9F-FF23A08AAE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FA3CB9C-8663-E07D-CE5E-9AD8E540B7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F53B13-3AEC-0DA6-6468-16A3C3BD6B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C5799-B6AB-4A0E-BE30-83BECEE57E21}" type="datetimeFigureOut">
              <a:rPr lang="vi-VN" smtClean="0"/>
              <a:t>27/02/2024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7FEBE2-6DC5-3506-5E64-59A14457A2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52CDD5-E9F0-C4CA-C8E7-A626148869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251AE6-3432-4C89-92C9-E47D003AE85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200949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5797E0-FF62-7CBA-3CBC-133AE26C46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34C264B-2D39-6B04-5611-D9ADE834E0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5BDEB9-3842-48D0-D1A9-BD8117A6BE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C5799-B6AB-4A0E-BE30-83BECEE57E21}" type="datetimeFigureOut">
              <a:rPr lang="vi-VN" smtClean="0"/>
              <a:t>27/02/2024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4D9B90-4B58-A4C2-CF5B-DF96DDC0ED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634EC4-B081-60C0-D8E9-7EB5147241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251AE6-3432-4C89-92C9-E47D003AE85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872046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D4D305E-6CE8-1356-7CE1-64FE7CE49AD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81977A1-C617-D819-532C-06E998437C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D69F2A-9262-26E3-FD44-AF3E36CEE0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C5799-B6AB-4A0E-BE30-83BECEE57E21}" type="datetimeFigureOut">
              <a:rPr lang="vi-VN" smtClean="0"/>
              <a:t>27/02/2024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83C6BD-671C-7C0C-03C0-375555358F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F3AD04-C1AC-7F75-E8EF-35A5594EF4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251AE6-3432-4C89-92C9-E47D003AE85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832502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5">
            <a:extLst>
              <a:ext uri="{FF2B5EF4-FFF2-40B4-BE49-F238E27FC236}">
                <a16:creationId xmlns:a16="http://schemas.microsoft.com/office/drawing/2014/main" id="{AC9D5190-7C8F-DCAE-454F-23255A54DEE0}"/>
              </a:ext>
            </a:extLst>
          </p:cNvPr>
          <p:cNvSpPr/>
          <p:nvPr userDrawn="1"/>
        </p:nvSpPr>
        <p:spPr>
          <a:xfrm>
            <a:off x="241300" y="228600"/>
            <a:ext cx="11709400" cy="6400165"/>
          </a:xfrm>
          <a:prstGeom prst="rect">
            <a:avLst/>
          </a:prstGeom>
          <a:solidFill>
            <a:srgbClr val="BFE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1">
            <a:extLst>
              <a:ext uri="{FF2B5EF4-FFF2-40B4-BE49-F238E27FC236}">
                <a16:creationId xmlns:a16="http://schemas.microsoft.com/office/drawing/2014/main" id="{848C9BC0-B894-3C13-7776-43D2F93C28FD}"/>
              </a:ext>
            </a:extLst>
          </p:cNvPr>
          <p:cNvGrpSpPr/>
          <p:nvPr userDrawn="1"/>
        </p:nvGrpSpPr>
        <p:grpSpPr>
          <a:xfrm>
            <a:off x="645160" y="568325"/>
            <a:ext cx="11521440" cy="5760720"/>
            <a:chOff x="645160" y="568325"/>
            <a:chExt cx="11521440" cy="5760720"/>
          </a:xfrm>
        </p:grpSpPr>
        <p:sp>
          <p:nvSpPr>
            <p:cNvPr id="10" name="矩形 6">
              <a:extLst>
                <a:ext uri="{FF2B5EF4-FFF2-40B4-BE49-F238E27FC236}">
                  <a16:creationId xmlns:a16="http://schemas.microsoft.com/office/drawing/2014/main" id="{B934D603-39F9-B86A-C84D-A72959D440DD}"/>
                </a:ext>
              </a:extLst>
            </p:cNvPr>
            <p:cNvSpPr/>
            <p:nvPr/>
          </p:nvSpPr>
          <p:spPr>
            <a:xfrm>
              <a:off x="660400" y="648335"/>
              <a:ext cx="10854055" cy="5600700"/>
            </a:xfrm>
            <a:prstGeom prst="rect">
              <a:avLst/>
            </a:prstGeom>
            <a:solidFill>
              <a:srgbClr val="D7FDFE"/>
            </a:solidFill>
            <a:ln w="889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1" name="图片 20" descr="erw">
              <a:extLst>
                <a:ext uri="{FF2B5EF4-FFF2-40B4-BE49-F238E27FC236}">
                  <a16:creationId xmlns:a16="http://schemas.microsoft.com/office/drawing/2014/main" id="{109032F1-D780-3714-6863-C65A5F1BF95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45160" y="568325"/>
              <a:ext cx="11521440" cy="5760720"/>
            </a:xfrm>
            <a:prstGeom prst="rect">
              <a:avLst/>
            </a:prstGeom>
          </p:spPr>
        </p:pic>
      </p:grpSp>
      <p:pic>
        <p:nvPicPr>
          <p:cNvPr id="12" name="图片 11" descr="未标题-2">
            <a:extLst>
              <a:ext uri="{FF2B5EF4-FFF2-40B4-BE49-F238E27FC236}">
                <a16:creationId xmlns:a16="http://schemas.microsoft.com/office/drawing/2014/main" id="{AA9D625E-5A25-75CE-2033-4E139A28687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1313160" y="228600"/>
            <a:ext cx="637540" cy="2785110"/>
          </a:xfrm>
          <a:prstGeom prst="rect">
            <a:avLst/>
          </a:prstGeom>
        </p:spPr>
      </p:pic>
      <p:pic>
        <p:nvPicPr>
          <p:cNvPr id="13" name="图片 12" descr="未标题-3">
            <a:extLst>
              <a:ext uri="{FF2B5EF4-FFF2-40B4-BE49-F238E27FC236}">
                <a16:creationId xmlns:a16="http://schemas.microsoft.com/office/drawing/2014/main" id="{8D0EC84A-C302-12D7-3890-2DEE0C31676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41300" y="4297045"/>
            <a:ext cx="1147445" cy="2331720"/>
          </a:xfrm>
          <a:prstGeom prst="rect">
            <a:avLst/>
          </a:prstGeom>
        </p:spPr>
      </p:pic>
      <p:pic>
        <p:nvPicPr>
          <p:cNvPr id="14" name="图片 13" descr="未标题-4">
            <a:extLst>
              <a:ext uri="{FF2B5EF4-FFF2-40B4-BE49-F238E27FC236}">
                <a16:creationId xmlns:a16="http://schemas.microsoft.com/office/drawing/2014/main" id="{4EA2453B-6B66-32C0-82FD-B3D1F4B985C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41300" y="228600"/>
            <a:ext cx="1702435" cy="2016760"/>
          </a:xfrm>
          <a:prstGeom prst="rect">
            <a:avLst/>
          </a:prstGeom>
        </p:spPr>
      </p:pic>
      <p:pic>
        <p:nvPicPr>
          <p:cNvPr id="16" name="Hình ảnh 15">
            <a:extLst>
              <a:ext uri="{FF2B5EF4-FFF2-40B4-BE49-F238E27FC236}">
                <a16:creationId xmlns:a16="http://schemas.microsoft.com/office/drawing/2014/main" id="{B3E5F3B5-171C-CBA2-0C8A-B605105328D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1460" y="4904394"/>
            <a:ext cx="2581275" cy="2064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089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029725-4D11-A88B-AB34-13D6FA3B9C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AA46F3-F36B-9A06-754E-83B6355672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5B2291-A3D6-D87D-4C67-0756FAAE8D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C5799-B6AB-4A0E-BE30-83BECEE57E21}" type="datetimeFigureOut">
              <a:rPr lang="vi-VN" smtClean="0"/>
              <a:t>27/02/2024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9E2456-38EA-0462-3FA0-9E15A932F6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27E7BA-228C-E270-DFC7-4ED04335E1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251AE6-3432-4C89-92C9-E47D003AE85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2811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B798F3-99D6-2B5C-A265-FC7F6B6035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976042-7E44-7D2D-1EAB-570B627C86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7220A7-8F3D-B465-11A9-A61E39CE27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C5799-B6AB-4A0E-BE30-83BECEE57E21}" type="datetimeFigureOut">
              <a:rPr lang="vi-VN" smtClean="0"/>
              <a:t>27/02/2024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859800-218A-F197-85DB-4A6C31CFC3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B532F6-A37E-C2A6-E660-F25E83FA53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251AE6-3432-4C89-92C9-E47D003AE85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198077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3070BD-7FE2-9961-E444-B496FA6E74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C4E75D-9812-3077-D415-0B4EAE5AD96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67AA64-F0FD-E9ED-B48B-86F7626430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5502E4A-1740-D66A-0F02-CB9998070F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C5799-B6AB-4A0E-BE30-83BECEE57E21}" type="datetimeFigureOut">
              <a:rPr lang="vi-VN" smtClean="0"/>
              <a:t>27/02/2024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EB35ECF-859D-C37D-C1D7-F2231578CC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06B3546-D00D-5AF0-F847-BCB04B5F25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251AE6-3432-4C89-92C9-E47D003AE85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830291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8F6042-04A6-22EC-FD1B-9831C882CE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670ECF-056B-C3A6-87E3-39DE01AB43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5E704D6-F8A3-10AA-D78E-EC6D7E6B62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72D24BC-42AB-39C4-B719-E4D0BA5361C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413F75F-A3EA-9998-CDFE-1477B30A64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E6BCC7E-C485-D04A-8B84-3CDBF96076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C5799-B6AB-4A0E-BE30-83BECEE57E21}" type="datetimeFigureOut">
              <a:rPr lang="vi-VN" smtClean="0"/>
              <a:t>27/02/2024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066940F-9C34-7C07-AC84-1DE208B0DF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B91C930-9331-4C4B-370A-093CFB4637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251AE6-3432-4C89-92C9-E47D003AE85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664048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7EC8E6-421B-C65A-83E0-2EDDC32659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46FA301-EDCB-E11A-4750-BAA7CD0C4B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C5799-B6AB-4A0E-BE30-83BECEE57E21}" type="datetimeFigureOut">
              <a:rPr lang="vi-VN" smtClean="0"/>
              <a:t>27/02/2024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5982FF-C60B-0988-9845-21EE05D42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29CEA6-C63E-28D6-FED3-AC83D647B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251AE6-3432-4C89-92C9-E47D003AE85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814573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3014C76-C312-586E-6B1F-F3A9AC0E05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C5799-B6AB-4A0E-BE30-83BECEE57E21}" type="datetimeFigureOut">
              <a:rPr lang="vi-VN" smtClean="0"/>
              <a:t>27/02/2024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9D05F56-8B98-1691-B5C8-ACB606840E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A61CCB-3D2B-C610-68FD-41FE382588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251AE6-3432-4C89-92C9-E47D003AE85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501065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4A3590-19E1-C90A-F75B-64EB4A47A4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0F0620-6415-060B-41DB-A519DC5CA8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191EE1B-9E19-4D7F-9987-1450BA968E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5A8052E-1BC7-6E5A-5DBB-B3A13FA54D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C5799-B6AB-4A0E-BE30-83BECEE57E21}" type="datetimeFigureOut">
              <a:rPr lang="vi-VN" smtClean="0"/>
              <a:t>27/02/2024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6DEA4E-075C-F29B-FF05-B13DE6B8E4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4B73139-01DE-D93E-705E-8BA39AD01E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251AE6-3432-4C89-92C9-E47D003AE85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226188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720E41-67D3-D07E-E14F-0EF272D7AB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CD8D406-5095-0489-D237-D5A26CA4935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9CE3E6F-48DE-5DC2-F8F9-1CB33F2F87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F027516-AE3E-D87A-98D6-D045B94836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C5799-B6AB-4A0E-BE30-83BECEE57E21}" type="datetimeFigureOut">
              <a:rPr lang="vi-VN" smtClean="0"/>
              <a:t>27/02/2024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BE3D1E-2036-63B5-58C2-2E91C633FE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EB22FD-1265-4C9A-4FBF-5F7F27A92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251AE6-3432-4C89-92C9-E47D003AE85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68753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F6D4EEF-01BC-4D0A-0805-5890BEF8C3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13AB73-3BA5-248D-31A3-242E15EACA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3B9F7F-50A6-03E0-256A-FE446181C42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FC5799-B6AB-4A0E-BE30-83BECEE57E21}" type="datetimeFigureOut">
              <a:rPr lang="vi-VN" smtClean="0"/>
              <a:t>27/02/2024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7FAB23-78F3-FD95-A452-3600457612C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B50CCA-23E6-0CFE-4012-9403D7FAEE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251AE6-3432-4C89-92C9-E47D003AE85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706321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1.png"/><Relationship Id="rId12" Type="http://schemas.microsoft.com/office/2007/relationships/hdphoto" Target="../media/hdphoto5.wdp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0.svg"/><Relationship Id="rId11" Type="http://schemas.openxmlformats.org/officeDocument/2006/relationships/image" Target="../media/image22.png"/><Relationship Id="rId5" Type="http://schemas.openxmlformats.org/officeDocument/2006/relationships/image" Target="../media/image9.png"/><Relationship Id="rId10" Type="http://schemas.openxmlformats.org/officeDocument/2006/relationships/image" Target="../media/image13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audio" Target="../media/audio1.wav"/><Relationship Id="rId7" Type="http://schemas.openxmlformats.org/officeDocument/2006/relationships/image" Target="../media/image14.png"/><Relationship Id="rId12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4.wav"/><Relationship Id="rId11" Type="http://schemas.openxmlformats.org/officeDocument/2006/relationships/image" Target="../media/image17.png"/><Relationship Id="rId5" Type="http://schemas.openxmlformats.org/officeDocument/2006/relationships/audio" Target="../media/audio3.wav"/><Relationship Id="rId10" Type="http://schemas.microsoft.com/office/2007/relationships/hdphoto" Target="../media/hdphoto3.wdp"/><Relationship Id="rId4" Type="http://schemas.openxmlformats.org/officeDocument/2006/relationships/audio" Target="../media/audio2.wav"/><Relationship Id="rId9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1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svg"/><Relationship Id="rId12" Type="http://schemas.openxmlformats.org/officeDocument/2006/relationships/image" Target="../media/image20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9.png"/><Relationship Id="rId11" Type="http://schemas.openxmlformats.org/officeDocument/2006/relationships/image" Target="../media/image19.png"/><Relationship Id="rId5" Type="http://schemas.openxmlformats.org/officeDocument/2006/relationships/audio" Target="../media/audio4.wav"/><Relationship Id="rId10" Type="http://schemas.openxmlformats.org/officeDocument/2006/relationships/image" Target="../media/image17.png"/><Relationship Id="rId4" Type="http://schemas.openxmlformats.org/officeDocument/2006/relationships/notesSlide" Target="../notesSlides/notesSlide10.xml"/><Relationship Id="rId9" Type="http://schemas.microsoft.com/office/2007/relationships/hdphoto" Target="../media/hdphoto5.wdp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2.png"/><Relationship Id="rId12" Type="http://schemas.openxmlformats.org/officeDocument/2006/relationships/image" Target="../media/image13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0.svg"/><Relationship Id="rId11" Type="http://schemas.microsoft.com/office/2007/relationships/hdphoto" Target="../media/hdphoto6.wdp"/><Relationship Id="rId5" Type="http://schemas.openxmlformats.org/officeDocument/2006/relationships/image" Target="../media/image9.png"/><Relationship Id="rId10" Type="http://schemas.openxmlformats.org/officeDocument/2006/relationships/image" Target="../media/image23.png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audio" Target="../media/audio1.wav"/><Relationship Id="rId7" Type="http://schemas.openxmlformats.org/officeDocument/2006/relationships/image" Target="../media/image14.png"/><Relationship Id="rId12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4.wav"/><Relationship Id="rId11" Type="http://schemas.openxmlformats.org/officeDocument/2006/relationships/image" Target="../media/image17.png"/><Relationship Id="rId5" Type="http://schemas.openxmlformats.org/officeDocument/2006/relationships/audio" Target="../media/audio3.wav"/><Relationship Id="rId10" Type="http://schemas.microsoft.com/office/2007/relationships/hdphoto" Target="../media/hdphoto3.wdp"/><Relationship Id="rId4" Type="http://schemas.openxmlformats.org/officeDocument/2006/relationships/audio" Target="../media/audio2.wav"/><Relationship Id="rId9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1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svg"/><Relationship Id="rId12" Type="http://schemas.openxmlformats.org/officeDocument/2006/relationships/image" Target="../media/image20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9.png"/><Relationship Id="rId11" Type="http://schemas.openxmlformats.org/officeDocument/2006/relationships/image" Target="../media/image19.png"/><Relationship Id="rId5" Type="http://schemas.openxmlformats.org/officeDocument/2006/relationships/audio" Target="../media/audio4.wav"/><Relationship Id="rId10" Type="http://schemas.openxmlformats.org/officeDocument/2006/relationships/image" Target="../media/image17.png"/><Relationship Id="rId4" Type="http://schemas.openxmlformats.org/officeDocument/2006/relationships/notesSlide" Target="../notesSlides/notesSlide13.xml"/><Relationship Id="rId9" Type="http://schemas.microsoft.com/office/2007/relationships/hdphoto" Target="../media/hdphoto6.wdp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3.png"/><Relationship Id="rId12" Type="http://schemas.openxmlformats.org/officeDocument/2006/relationships/image" Target="../media/image1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0.svg"/><Relationship Id="rId11" Type="http://schemas.microsoft.com/office/2007/relationships/hdphoto" Target="../media/hdphoto1.wdp"/><Relationship Id="rId5" Type="http://schemas.openxmlformats.org/officeDocument/2006/relationships/image" Target="../media/image9.png"/><Relationship Id="rId10" Type="http://schemas.openxmlformats.org/officeDocument/2006/relationships/image" Target="../media/image11.png"/><Relationship Id="rId4" Type="http://schemas.openxmlformats.org/officeDocument/2006/relationships/notesSlide" Target="../notesSlides/notesSlide14.xml"/><Relationship Id="rId9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0.gif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11.png"/><Relationship Id="rId4" Type="http://schemas.openxmlformats.org/officeDocument/2006/relationships/image" Target="../media/image25.sv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11.png"/><Relationship Id="rId4" Type="http://schemas.openxmlformats.org/officeDocument/2006/relationships/image" Target="../media/image10.sv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2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audio" Target="../media/audio1.wav"/><Relationship Id="rId7" Type="http://schemas.openxmlformats.org/officeDocument/2006/relationships/image" Target="../media/image14.png"/><Relationship Id="rId12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4.wav"/><Relationship Id="rId11" Type="http://schemas.openxmlformats.org/officeDocument/2006/relationships/image" Target="../media/image17.png"/><Relationship Id="rId5" Type="http://schemas.openxmlformats.org/officeDocument/2006/relationships/audio" Target="../media/audio3.wav"/><Relationship Id="rId10" Type="http://schemas.microsoft.com/office/2007/relationships/hdphoto" Target="../media/hdphoto3.wdp"/><Relationship Id="rId4" Type="http://schemas.openxmlformats.org/officeDocument/2006/relationships/audio" Target="../media/audio2.wav"/><Relationship Id="rId9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svg"/><Relationship Id="rId12" Type="http://schemas.openxmlformats.org/officeDocument/2006/relationships/image" Target="../media/image20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9.png"/><Relationship Id="rId11" Type="http://schemas.openxmlformats.org/officeDocument/2006/relationships/image" Target="../media/image19.png"/><Relationship Id="rId5" Type="http://schemas.openxmlformats.org/officeDocument/2006/relationships/audio" Target="../media/audio4.wav"/><Relationship Id="rId10" Type="http://schemas.openxmlformats.org/officeDocument/2006/relationships/image" Target="../media/image17.png"/><Relationship Id="rId4" Type="http://schemas.openxmlformats.org/officeDocument/2006/relationships/notesSlide" Target="../notesSlides/notesSlide4.xml"/><Relationship Id="rId9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2.png"/><Relationship Id="rId12" Type="http://schemas.openxmlformats.org/officeDocument/2006/relationships/image" Target="../media/image13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0.svg"/><Relationship Id="rId11" Type="http://schemas.microsoft.com/office/2007/relationships/hdphoto" Target="../media/hdphoto4.wdp"/><Relationship Id="rId5" Type="http://schemas.openxmlformats.org/officeDocument/2006/relationships/image" Target="../media/image9.png"/><Relationship Id="rId10" Type="http://schemas.openxmlformats.org/officeDocument/2006/relationships/image" Target="../media/image21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audio" Target="../media/audio1.wav"/><Relationship Id="rId7" Type="http://schemas.openxmlformats.org/officeDocument/2006/relationships/image" Target="../media/image14.png"/><Relationship Id="rId12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4.wav"/><Relationship Id="rId11" Type="http://schemas.openxmlformats.org/officeDocument/2006/relationships/image" Target="../media/image17.png"/><Relationship Id="rId5" Type="http://schemas.openxmlformats.org/officeDocument/2006/relationships/audio" Target="../media/audio3.wav"/><Relationship Id="rId10" Type="http://schemas.microsoft.com/office/2007/relationships/hdphoto" Target="../media/hdphoto3.wdp"/><Relationship Id="rId4" Type="http://schemas.openxmlformats.org/officeDocument/2006/relationships/audio" Target="../media/audio2.wav"/><Relationship Id="rId9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0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svg"/><Relationship Id="rId12" Type="http://schemas.openxmlformats.org/officeDocument/2006/relationships/image" Target="../media/image1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9.png"/><Relationship Id="rId11" Type="http://schemas.openxmlformats.org/officeDocument/2006/relationships/image" Target="../media/image17.png"/><Relationship Id="rId5" Type="http://schemas.openxmlformats.org/officeDocument/2006/relationships/audio" Target="../media/audio4.wav"/><Relationship Id="rId10" Type="http://schemas.openxmlformats.org/officeDocument/2006/relationships/image" Target="../media/image13.png"/><Relationship Id="rId4" Type="http://schemas.openxmlformats.org/officeDocument/2006/relationships/notesSlide" Target="../notesSlides/notesSlide7.xml"/><Relationship Id="rId9" Type="http://schemas.microsoft.com/office/2007/relationships/hdphoto" Target="../media/hdphoto4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A4669FFD-68AB-7115-3865-4B13593B1B68}"/>
              </a:ext>
            </a:extLst>
          </p:cNvPr>
          <p:cNvGrpSpPr/>
          <p:nvPr/>
        </p:nvGrpSpPr>
        <p:grpSpPr>
          <a:xfrm>
            <a:off x="241300" y="228600"/>
            <a:ext cx="11925300" cy="6400165"/>
            <a:chOff x="241300" y="228600"/>
            <a:chExt cx="11925300" cy="6400165"/>
          </a:xfrm>
        </p:grpSpPr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2E49B356-EA94-D73B-0CEC-CBE11ED66C28}"/>
                </a:ext>
              </a:extLst>
            </p:cNvPr>
            <p:cNvSpPr/>
            <p:nvPr/>
          </p:nvSpPr>
          <p:spPr>
            <a:xfrm>
              <a:off x="241300" y="228600"/>
              <a:ext cx="11709400" cy="6400165"/>
            </a:xfrm>
            <a:prstGeom prst="rect">
              <a:avLst/>
            </a:prstGeom>
            <a:solidFill>
              <a:srgbClr val="BFE9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7" name="组合 1">
              <a:extLst>
                <a:ext uri="{FF2B5EF4-FFF2-40B4-BE49-F238E27FC236}">
                  <a16:creationId xmlns:a16="http://schemas.microsoft.com/office/drawing/2014/main" id="{A5D1C590-B1E7-F509-FCFA-C00A530460C1}"/>
                </a:ext>
              </a:extLst>
            </p:cNvPr>
            <p:cNvGrpSpPr/>
            <p:nvPr/>
          </p:nvGrpSpPr>
          <p:grpSpPr>
            <a:xfrm>
              <a:off x="645160" y="568325"/>
              <a:ext cx="11521440" cy="5760720"/>
              <a:chOff x="645160" y="568325"/>
              <a:chExt cx="11521440" cy="5760720"/>
            </a:xfrm>
          </p:grpSpPr>
          <p:sp>
            <p:nvSpPr>
              <p:cNvPr id="13" name="矩形 6">
                <a:extLst>
                  <a:ext uri="{FF2B5EF4-FFF2-40B4-BE49-F238E27FC236}">
                    <a16:creationId xmlns:a16="http://schemas.microsoft.com/office/drawing/2014/main" id="{23FC287F-1DA4-FF4E-5468-E33228289968}"/>
                  </a:ext>
                </a:extLst>
              </p:cNvPr>
              <p:cNvSpPr/>
              <p:nvPr/>
            </p:nvSpPr>
            <p:spPr>
              <a:xfrm>
                <a:off x="660400" y="648335"/>
                <a:ext cx="10854055" cy="5600700"/>
              </a:xfrm>
              <a:prstGeom prst="rect">
                <a:avLst/>
              </a:prstGeom>
              <a:solidFill>
                <a:srgbClr val="D7FDFE"/>
              </a:solidFill>
              <a:ln w="889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pic>
            <p:nvPicPr>
              <p:cNvPr id="14" name="图片 20" descr="erw">
                <a:extLst>
                  <a:ext uri="{FF2B5EF4-FFF2-40B4-BE49-F238E27FC236}">
                    <a16:creationId xmlns:a16="http://schemas.microsoft.com/office/drawing/2014/main" id="{0524C71F-EF58-F753-2B51-BA5C9C0AE0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645160" y="568325"/>
                <a:ext cx="11521440" cy="5760720"/>
              </a:xfrm>
              <a:prstGeom prst="rect">
                <a:avLst/>
              </a:prstGeom>
            </p:spPr>
          </p:pic>
        </p:grpSp>
        <p:pic>
          <p:nvPicPr>
            <p:cNvPr id="9" name="图片 11" descr="未标题-2">
              <a:extLst>
                <a:ext uri="{FF2B5EF4-FFF2-40B4-BE49-F238E27FC236}">
                  <a16:creationId xmlns:a16="http://schemas.microsoft.com/office/drawing/2014/main" id="{1A6A6152-969B-ED8C-2A80-490A3C7D814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11313160" y="228600"/>
              <a:ext cx="637540" cy="2785110"/>
            </a:xfrm>
            <a:prstGeom prst="rect">
              <a:avLst/>
            </a:prstGeom>
          </p:spPr>
        </p:pic>
        <p:pic>
          <p:nvPicPr>
            <p:cNvPr id="11" name="图片 12" descr="未标题-3">
              <a:extLst>
                <a:ext uri="{FF2B5EF4-FFF2-40B4-BE49-F238E27FC236}">
                  <a16:creationId xmlns:a16="http://schemas.microsoft.com/office/drawing/2014/main" id="{1D885D97-7D92-FC85-9A5F-62F17CD0C58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241300" y="4297045"/>
              <a:ext cx="1147445" cy="2331720"/>
            </a:xfrm>
            <a:prstGeom prst="rect">
              <a:avLst/>
            </a:prstGeom>
          </p:spPr>
        </p:pic>
        <p:pic>
          <p:nvPicPr>
            <p:cNvPr id="12" name="图片 13" descr="未标题-4">
              <a:extLst>
                <a:ext uri="{FF2B5EF4-FFF2-40B4-BE49-F238E27FC236}">
                  <a16:creationId xmlns:a16="http://schemas.microsoft.com/office/drawing/2014/main" id="{0AC182F6-DB0D-8904-2288-D20AC7A5C04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241300" y="228600"/>
              <a:ext cx="1702435" cy="2016760"/>
            </a:xfrm>
            <a:prstGeom prst="rect">
              <a:avLst/>
            </a:prstGeom>
          </p:spPr>
        </p:pic>
      </p:grp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92B1778D-6875-7C0D-5FC7-651B65B32621}"/>
              </a:ext>
            </a:extLst>
          </p:cNvPr>
          <p:cNvSpPr txBox="1"/>
          <p:nvPr/>
        </p:nvSpPr>
        <p:spPr>
          <a:xfrm>
            <a:off x="4236139" y="891143"/>
            <a:ext cx="3958263" cy="135421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8800" dirty="0">
                <a:ln w="12700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rgbClr val="CBE0F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 3</a:t>
            </a:r>
          </a:p>
        </p:txBody>
      </p:sp>
      <p:pic>
        <p:nvPicPr>
          <p:cNvPr id="8" name="Hình ảnh 7">
            <a:extLst>
              <a:ext uri="{FF2B5EF4-FFF2-40B4-BE49-F238E27FC236}">
                <a16:creationId xmlns:a16="http://schemas.microsoft.com/office/drawing/2014/main" id="{7F919B53-4EEB-A080-AD2B-ECED605AA8E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3648794"/>
            <a:ext cx="2862470" cy="2855719"/>
          </a:xfrm>
          <a:prstGeom prst="rect">
            <a:avLst/>
          </a:prstGeom>
        </p:spPr>
      </p:pic>
      <p:pic>
        <p:nvPicPr>
          <p:cNvPr id="10" name="Hình ảnh 9">
            <a:extLst>
              <a:ext uri="{FF2B5EF4-FFF2-40B4-BE49-F238E27FC236}">
                <a16:creationId xmlns:a16="http://schemas.microsoft.com/office/drawing/2014/main" id="{12542670-67FD-4AE3-0CFA-4DF19F6590B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6737" y="4074891"/>
            <a:ext cx="2439007" cy="2264972"/>
          </a:xfrm>
          <a:prstGeom prst="rect">
            <a:avLst/>
          </a:prstGeom>
        </p:spPr>
      </p:pic>
      <p:sp>
        <p:nvSpPr>
          <p:cNvPr id="3" name="Hộp Văn bản 4">
            <a:extLst>
              <a:ext uri="{FF2B5EF4-FFF2-40B4-BE49-F238E27FC236}">
                <a16:creationId xmlns:a16="http://schemas.microsoft.com/office/drawing/2014/main" id="{5E4E4BAF-0977-DFBC-08C8-BCAD1C6FDDCB}"/>
              </a:ext>
            </a:extLst>
          </p:cNvPr>
          <p:cNvSpPr txBox="1"/>
          <p:nvPr/>
        </p:nvSpPr>
        <p:spPr>
          <a:xfrm>
            <a:off x="2226331" y="2744627"/>
            <a:ext cx="7977877" cy="166199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5400" dirty="0" err="1">
                <a:ln w="12700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rgbClr val="F3B0C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5400" dirty="0">
                <a:ln w="12700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rgbClr val="F3B0C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n w="12700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rgbClr val="F3B0C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5400" dirty="0">
                <a:ln w="12700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rgbClr val="F3B0C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n w="12700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rgbClr val="F3B0C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5400" dirty="0">
                <a:ln w="12700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rgbClr val="F3B0C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n w="12700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rgbClr val="F3B0C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5400" dirty="0">
                <a:ln w="12700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rgbClr val="F3B0C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n w="12700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rgbClr val="F3B0C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5400" dirty="0">
                <a:ln w="12700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rgbClr val="F3B0C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n w="12700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rgbClr val="F3B0C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5400" dirty="0">
                <a:ln w="12700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rgbClr val="F3B0C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n w="12700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rgbClr val="F3B0C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5400" dirty="0">
              <a:ln w="12700">
                <a:solidFill>
                  <a:schemeClr val="tx1">
                    <a:lumMod val="75000"/>
                    <a:lumOff val="25000"/>
                  </a:schemeClr>
                </a:solidFill>
              </a:ln>
              <a:solidFill>
                <a:srgbClr val="F3B0C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5400" dirty="0">
                <a:ln w="12700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rgbClr val="F3B0C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5400" dirty="0" err="1">
                <a:ln w="12700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rgbClr val="F3B0C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5400" dirty="0">
                <a:ln w="12700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rgbClr val="F3B0C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</a:p>
        </p:txBody>
      </p:sp>
    </p:spTree>
    <p:extLst>
      <p:ext uri="{BB962C8B-B14F-4D97-AF65-F5344CB8AC3E}">
        <p14:creationId xmlns:p14="http://schemas.microsoft.com/office/powerpoint/2010/main" val="281707951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4094706" y="-3028565"/>
            <a:ext cx="5295238" cy="7008336"/>
            <a:chOff x="4094706" y="-3028565"/>
            <a:chExt cx="5295238" cy="7008336"/>
          </a:xfrm>
        </p:grpSpPr>
        <p:pic>
          <p:nvPicPr>
            <p:cNvPr id="15" name="Hình ảnh 5">
              <a:extLst>
                <a:ext uri="{FF2B5EF4-FFF2-40B4-BE49-F238E27FC236}">
                  <a16:creationId xmlns:a16="http://schemas.microsoft.com/office/drawing/2014/main" id="{2155AD2B-28A5-CB74-582D-DFFADD48A55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2143" b="94490" l="29143" r="67347">
                          <a14:foregroundMark x1="43837" y1="16327" x2="42122" y2="12143"/>
                          <a14:foregroundMark x1="47184" y1="88776" x2="54531" y2="91327"/>
                          <a14:foregroundMark x1="54041" y1="94490" x2="52245" y2="93571"/>
                          <a14:foregroundMark x1="46367" y1="94490" x2="45306" y2="9428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600" t="5373" r="28803" b="28297"/>
            <a:stretch/>
          </p:blipFill>
          <p:spPr>
            <a:xfrm>
              <a:off x="4094706" y="-67819"/>
              <a:ext cx="3233043" cy="3681742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222" t="-1301" r="27463" b="13126"/>
            <a:stretch/>
          </p:blipFill>
          <p:spPr>
            <a:xfrm>
              <a:off x="6801960" y="-3028565"/>
              <a:ext cx="2587984" cy="7008336"/>
            </a:xfrm>
            <a:prstGeom prst="rect">
              <a:avLst/>
            </a:prstGeom>
          </p:spPr>
        </p:pic>
      </p:grpSp>
      <p:pic>
        <p:nvPicPr>
          <p:cNvPr id="18" name="Tieng-chuong-cua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3E5A69E9-5E8F-B85C-0331-120A9451178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576.62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293593" y="-599611"/>
            <a:ext cx="609600" cy="609600"/>
          </a:xfrm>
          <a:prstGeom prst="rect">
            <a:avLst/>
          </a:prstGeom>
        </p:spPr>
      </p:pic>
      <p:pic>
        <p:nvPicPr>
          <p:cNvPr id="19" name="Hình ảnh 24">
            <a:extLst>
              <a:ext uri="{FF2B5EF4-FFF2-40B4-BE49-F238E27FC236}">
                <a16:creationId xmlns:a16="http://schemas.microsoft.com/office/drawing/2014/main" id="{F0E724BC-ADB9-729E-1561-E0C22791DC25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5408" b="88571" l="29143" r="72082">
                        <a14:foregroundMark x1="44408" y1="20816" x2="37714" y2="33571"/>
                        <a14:foregroundMark x1="43592" y1="18571" x2="46531" y2="18776"/>
                        <a14:foregroundMark x1="47755" y1="16020" x2="50041" y2="15612"/>
                        <a14:foregroundMark x1="49224" y1="58571" x2="50857" y2="62551"/>
                        <a14:foregroundMark x1="51592" y1="58367" x2="52082" y2="65612"/>
                        <a14:foregroundMark x1="49878" y1="75000" x2="51184" y2="76224"/>
                        <a14:foregroundMark x1="46531" y1="85000" x2="45551" y2="86837"/>
                        <a14:foregroundMark x1="53878" y1="84184" x2="54857" y2="88571"/>
                        <a14:foregroundMark x1="49061" y1="64592" x2="50857" y2="714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030" t="12287" r="22418" b="36032"/>
          <a:stretch/>
        </p:blipFill>
        <p:spPr>
          <a:xfrm>
            <a:off x="3352558" y="213944"/>
            <a:ext cx="4491669" cy="3467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47512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536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Hình ảnh 17">
            <a:extLst>
              <a:ext uri="{FF2B5EF4-FFF2-40B4-BE49-F238E27FC236}">
                <a16:creationId xmlns:a16="http://schemas.microsoft.com/office/drawing/2014/main" id="{AA50F848-3AF0-8A8C-E282-AE61DE712F6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t="-171" b="50131"/>
          <a:stretch/>
        </p:blipFill>
        <p:spPr>
          <a:xfrm>
            <a:off x="1" y="-17936"/>
            <a:ext cx="1225296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pSp>
        <p:nvGrpSpPr>
          <p:cNvPr id="3" name="Group 2"/>
          <p:cNvGrpSpPr/>
          <p:nvPr/>
        </p:nvGrpSpPr>
        <p:grpSpPr>
          <a:xfrm>
            <a:off x="-17188" y="234288"/>
            <a:ext cx="11400732" cy="3683084"/>
            <a:chOff x="-121691" y="221226"/>
            <a:chExt cx="11400732" cy="3683084"/>
          </a:xfrm>
        </p:grpSpPr>
        <p:sp>
          <p:nvSpPr>
            <p:cNvPr id="10" name="Hình chữ nhật: Góc Tròn 13">
              <a:extLst>
                <a:ext uri="{FF2B5EF4-FFF2-40B4-BE49-F238E27FC236}">
                  <a16:creationId xmlns:a16="http://schemas.microsoft.com/office/drawing/2014/main" id="{B3661555-36CB-FCE4-454A-B9815472727D}"/>
                </a:ext>
              </a:extLst>
            </p:cNvPr>
            <p:cNvSpPr/>
            <p:nvPr/>
          </p:nvSpPr>
          <p:spPr>
            <a:xfrm>
              <a:off x="1031966" y="221226"/>
              <a:ext cx="10247075" cy="2339095"/>
            </a:xfrm>
            <a:custGeom>
              <a:avLst/>
              <a:gdLst>
                <a:gd name="connsiteX0" fmla="*/ 0 w 10247075"/>
                <a:gd name="connsiteY0" fmla="*/ 389857 h 2339095"/>
                <a:gd name="connsiteX1" fmla="*/ 389857 w 10247075"/>
                <a:gd name="connsiteY1" fmla="*/ 0 h 2339095"/>
                <a:gd name="connsiteX2" fmla="*/ 9857218 w 10247075"/>
                <a:gd name="connsiteY2" fmla="*/ 0 h 2339095"/>
                <a:gd name="connsiteX3" fmla="*/ 10247075 w 10247075"/>
                <a:gd name="connsiteY3" fmla="*/ 389857 h 2339095"/>
                <a:gd name="connsiteX4" fmla="*/ 10247075 w 10247075"/>
                <a:gd name="connsiteY4" fmla="*/ 1949238 h 2339095"/>
                <a:gd name="connsiteX5" fmla="*/ 9857218 w 10247075"/>
                <a:gd name="connsiteY5" fmla="*/ 2339095 h 2339095"/>
                <a:gd name="connsiteX6" fmla="*/ 389857 w 10247075"/>
                <a:gd name="connsiteY6" fmla="*/ 2339095 h 2339095"/>
                <a:gd name="connsiteX7" fmla="*/ 0 w 10247075"/>
                <a:gd name="connsiteY7" fmla="*/ 1949238 h 2339095"/>
                <a:gd name="connsiteX8" fmla="*/ 0 w 10247075"/>
                <a:gd name="connsiteY8" fmla="*/ 389857 h 23390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247075" h="2339095" fill="none" extrusionOk="0">
                  <a:moveTo>
                    <a:pt x="0" y="389857"/>
                  </a:moveTo>
                  <a:cubicBezTo>
                    <a:pt x="-21311" y="175870"/>
                    <a:pt x="167261" y="41362"/>
                    <a:pt x="389857" y="0"/>
                  </a:cubicBezTo>
                  <a:cubicBezTo>
                    <a:pt x="3020161" y="77600"/>
                    <a:pt x="5449518" y="-27269"/>
                    <a:pt x="9857218" y="0"/>
                  </a:cubicBezTo>
                  <a:cubicBezTo>
                    <a:pt x="10091839" y="-25472"/>
                    <a:pt x="10249960" y="175394"/>
                    <a:pt x="10247075" y="389857"/>
                  </a:cubicBezTo>
                  <a:cubicBezTo>
                    <a:pt x="10224013" y="628182"/>
                    <a:pt x="10370218" y="1438501"/>
                    <a:pt x="10247075" y="1949238"/>
                  </a:cubicBezTo>
                  <a:cubicBezTo>
                    <a:pt x="10209853" y="2149989"/>
                    <a:pt x="10042645" y="2352275"/>
                    <a:pt x="9857218" y="2339095"/>
                  </a:cubicBezTo>
                  <a:cubicBezTo>
                    <a:pt x="8710003" y="2388272"/>
                    <a:pt x="4024210" y="2216393"/>
                    <a:pt x="389857" y="2339095"/>
                  </a:cubicBezTo>
                  <a:cubicBezTo>
                    <a:pt x="171433" y="2362993"/>
                    <a:pt x="-10575" y="2173655"/>
                    <a:pt x="0" y="1949238"/>
                  </a:cubicBezTo>
                  <a:cubicBezTo>
                    <a:pt x="-103829" y="1531257"/>
                    <a:pt x="111855" y="589161"/>
                    <a:pt x="0" y="389857"/>
                  </a:cubicBezTo>
                  <a:close/>
                </a:path>
                <a:path w="10247075" h="2339095" stroke="0" extrusionOk="0">
                  <a:moveTo>
                    <a:pt x="0" y="389857"/>
                  </a:moveTo>
                  <a:cubicBezTo>
                    <a:pt x="25051" y="171682"/>
                    <a:pt x="206980" y="-2164"/>
                    <a:pt x="389857" y="0"/>
                  </a:cubicBezTo>
                  <a:cubicBezTo>
                    <a:pt x="4657716" y="-129276"/>
                    <a:pt x="5503106" y="-77778"/>
                    <a:pt x="9857218" y="0"/>
                  </a:cubicBezTo>
                  <a:cubicBezTo>
                    <a:pt x="10067263" y="-16790"/>
                    <a:pt x="10242848" y="198917"/>
                    <a:pt x="10247075" y="389857"/>
                  </a:cubicBezTo>
                  <a:cubicBezTo>
                    <a:pt x="10211324" y="1022068"/>
                    <a:pt x="10288789" y="1182771"/>
                    <a:pt x="10247075" y="1949238"/>
                  </a:cubicBezTo>
                  <a:cubicBezTo>
                    <a:pt x="10265403" y="2203202"/>
                    <a:pt x="10038716" y="2350587"/>
                    <a:pt x="9857218" y="2339095"/>
                  </a:cubicBezTo>
                  <a:cubicBezTo>
                    <a:pt x="5538301" y="2383315"/>
                    <a:pt x="1719718" y="2309713"/>
                    <a:pt x="389857" y="2339095"/>
                  </a:cubicBezTo>
                  <a:cubicBezTo>
                    <a:pt x="167969" y="2313829"/>
                    <a:pt x="-21658" y="2159544"/>
                    <a:pt x="0" y="1949238"/>
                  </a:cubicBezTo>
                  <a:cubicBezTo>
                    <a:pt x="81727" y="1538311"/>
                    <a:pt x="-85668" y="797498"/>
                    <a:pt x="0" y="389857"/>
                  </a:cubicBezTo>
                  <a:close/>
                </a:path>
              </a:pathLst>
            </a:custGeom>
            <a:solidFill>
              <a:schemeClr val="bg1"/>
            </a:solidFill>
            <a:ln w="76200">
              <a:solidFill>
                <a:schemeClr val="accent2">
                  <a:lumMod val="50000"/>
                </a:schemeClr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xmlns="" sd="292532691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28889" b="64630" l="65938" r="9609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524" t="25335" r="8608" b="29978"/>
            <a:stretch/>
          </p:blipFill>
          <p:spPr>
            <a:xfrm>
              <a:off x="29491" y="2023477"/>
              <a:ext cx="2727468" cy="1880833"/>
            </a:xfrm>
            <a:prstGeom prst="rect">
              <a:avLst/>
            </a:prstGeom>
          </p:spPr>
        </p:pic>
        <p:sp>
          <p:nvSpPr>
            <p:cNvPr id="21" name="TextBox 47">
              <a:extLst>
                <a:ext uri="{FF2B5EF4-FFF2-40B4-BE49-F238E27FC236}">
                  <a16:creationId xmlns:a16="http://schemas.microsoft.com/office/drawing/2014/main" id="{B80138F7-4E41-D56C-8B11-2F19F0D81CCA}"/>
                </a:ext>
              </a:extLst>
            </p:cNvPr>
            <p:cNvSpPr txBox="1"/>
            <p:nvPr/>
          </p:nvSpPr>
          <p:spPr>
            <a:xfrm>
              <a:off x="1751881" y="393372"/>
              <a:ext cx="8807244" cy="1505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en-US" sz="4000" b="1" dirty="0" err="1">
                  <a:solidFill>
                    <a:srgbClr val="A14F2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Hôm</a:t>
              </a:r>
              <a:r>
                <a:rPr lang="en-US" sz="4000" b="1" dirty="0">
                  <a:solidFill>
                    <a:srgbClr val="A14F2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nay </a:t>
              </a:r>
              <a:r>
                <a:rPr lang="en-US" sz="4000" b="1" dirty="0" err="1">
                  <a:solidFill>
                    <a:srgbClr val="A14F2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4000" b="1" dirty="0">
                  <a:solidFill>
                    <a:srgbClr val="A14F2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A14F2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</a:t>
              </a:r>
              <a:r>
                <a:rPr lang="en-US" sz="4000" b="1" dirty="0">
                  <a:solidFill>
                    <a:srgbClr val="A14F2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6 </a:t>
              </a:r>
              <a:r>
                <a:rPr lang="en-US" sz="4000" b="1" dirty="0" err="1">
                  <a:solidFill>
                    <a:srgbClr val="A14F2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ngày</a:t>
              </a:r>
              <a:r>
                <a:rPr lang="en-US" sz="4000" b="1" dirty="0">
                  <a:solidFill>
                    <a:srgbClr val="A14F2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28 </a:t>
              </a:r>
              <a:r>
                <a:rPr lang="en-US" sz="4000" b="1" dirty="0" err="1">
                  <a:solidFill>
                    <a:srgbClr val="A14F2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tháng</a:t>
              </a:r>
              <a:r>
                <a:rPr lang="en-US" sz="4000" b="1" dirty="0">
                  <a:solidFill>
                    <a:srgbClr val="A14F2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7, </a:t>
              </a:r>
              <a:r>
                <a:rPr lang="en-US" sz="4000" b="1" dirty="0" err="1">
                  <a:solidFill>
                    <a:srgbClr val="A14F2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vậy</a:t>
              </a:r>
              <a:r>
                <a:rPr lang="en-US" sz="4000" b="1" dirty="0">
                  <a:solidFill>
                    <a:srgbClr val="A14F2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A14F2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ngày</a:t>
              </a:r>
              <a:r>
                <a:rPr lang="en-US" sz="4000" b="1" dirty="0">
                  <a:solidFill>
                    <a:srgbClr val="A14F2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2 </a:t>
              </a:r>
              <a:r>
                <a:rPr lang="en-US" sz="4000" b="1" dirty="0" err="1">
                  <a:solidFill>
                    <a:srgbClr val="A14F2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tháng</a:t>
              </a:r>
              <a:r>
                <a:rPr lang="en-US" sz="4000" b="1" dirty="0">
                  <a:solidFill>
                    <a:srgbClr val="A14F2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8 </a:t>
              </a:r>
              <a:r>
                <a:rPr lang="en-US" sz="4000" b="1" dirty="0" err="1">
                  <a:solidFill>
                    <a:srgbClr val="A14F2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4000" b="1" dirty="0">
                  <a:solidFill>
                    <a:srgbClr val="A14F2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A14F2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</a:t>
              </a:r>
              <a:r>
                <a:rPr lang="en-US" sz="4000" b="1" dirty="0">
                  <a:solidFill>
                    <a:srgbClr val="A14F2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A14F2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mấy</a:t>
              </a:r>
              <a:r>
                <a:rPr lang="en-US" sz="4000" b="1" dirty="0">
                  <a:solidFill>
                    <a:srgbClr val="A14F2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lang="en-US" sz="4000" dirty="0">
                <a:solidFill>
                  <a:srgbClr val="A14F23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541" r="78052" b="60750"/>
            <a:stretch/>
          </p:blipFill>
          <p:spPr>
            <a:xfrm rot="20979631">
              <a:off x="-121691" y="1392873"/>
              <a:ext cx="2207623" cy="1907178"/>
            </a:xfrm>
            <a:prstGeom prst="rect">
              <a:avLst/>
            </a:prstGeom>
          </p:spPr>
        </p:pic>
      </p:grpSp>
      <p:grpSp>
        <p:nvGrpSpPr>
          <p:cNvPr id="12" name="Group 11"/>
          <p:cNvGrpSpPr/>
          <p:nvPr/>
        </p:nvGrpSpPr>
        <p:grpSpPr>
          <a:xfrm>
            <a:off x="-37450" y="4892537"/>
            <a:ext cx="5274962" cy="1842361"/>
            <a:chOff x="-37450" y="4892537"/>
            <a:chExt cx="5274962" cy="1842361"/>
          </a:xfrm>
        </p:grpSpPr>
        <p:sp>
          <p:nvSpPr>
            <p:cNvPr id="34" name="Rounded Rectangle 33"/>
            <p:cNvSpPr/>
            <p:nvPr/>
          </p:nvSpPr>
          <p:spPr>
            <a:xfrm>
              <a:off x="1398146" y="5297325"/>
              <a:ext cx="3839366" cy="1345474"/>
            </a:xfrm>
            <a:prstGeom prst="roundRect">
              <a:avLst/>
            </a:prstGeom>
            <a:solidFill>
              <a:srgbClr val="FAEAB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6" name="TextBox 47">
              <a:extLst>
                <a:ext uri="{FF2B5EF4-FFF2-40B4-BE49-F238E27FC236}">
                  <a16:creationId xmlns:a16="http://schemas.microsoft.com/office/drawing/2014/main" id="{B80138F7-4E41-D56C-8B11-2F19F0D81CCA}"/>
                </a:ext>
              </a:extLst>
            </p:cNvPr>
            <p:cNvSpPr txBox="1"/>
            <p:nvPr/>
          </p:nvSpPr>
          <p:spPr>
            <a:xfrm>
              <a:off x="1914326" y="5634833"/>
              <a:ext cx="2939766" cy="7854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en-US" sz="4000" b="1">
                  <a:solidFill>
                    <a:srgbClr val="A14F2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 Năm</a:t>
              </a:r>
              <a:endParaRPr lang="en-US" sz="4000" dirty="0">
                <a:solidFill>
                  <a:srgbClr val="A14F23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31" name="Picture 30"/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48" t="61308" r="73786" b="5537"/>
            <a:stretch/>
          </p:blipFill>
          <p:spPr>
            <a:xfrm>
              <a:off x="-37450" y="4892537"/>
              <a:ext cx="2347837" cy="1842361"/>
            </a:xfrm>
            <a:prstGeom prst="rect">
              <a:avLst/>
            </a:prstGeom>
          </p:spPr>
        </p:pic>
      </p:grpSp>
      <p:grpSp>
        <p:nvGrpSpPr>
          <p:cNvPr id="14" name="Group 13"/>
          <p:cNvGrpSpPr/>
          <p:nvPr/>
        </p:nvGrpSpPr>
        <p:grpSpPr>
          <a:xfrm>
            <a:off x="6126481" y="3161192"/>
            <a:ext cx="5070381" cy="2364416"/>
            <a:chOff x="6935817" y="3079448"/>
            <a:chExt cx="5070381" cy="2364416"/>
          </a:xfrm>
        </p:grpSpPr>
        <p:sp>
          <p:nvSpPr>
            <p:cNvPr id="40" name="Rounded Rectangle 39"/>
            <p:cNvSpPr/>
            <p:nvPr/>
          </p:nvSpPr>
          <p:spPr>
            <a:xfrm>
              <a:off x="8166832" y="3588919"/>
              <a:ext cx="3839366" cy="1345474"/>
            </a:xfrm>
            <a:prstGeom prst="roundRect">
              <a:avLst/>
            </a:prstGeom>
            <a:solidFill>
              <a:srgbClr val="FAEAB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1" name="TextBox 47">
              <a:extLst>
                <a:ext uri="{FF2B5EF4-FFF2-40B4-BE49-F238E27FC236}">
                  <a16:creationId xmlns:a16="http://schemas.microsoft.com/office/drawing/2014/main" id="{B80138F7-4E41-D56C-8B11-2F19F0D81CCA}"/>
                </a:ext>
              </a:extLst>
            </p:cNvPr>
            <p:cNvSpPr txBox="1"/>
            <p:nvPr/>
          </p:nvSpPr>
          <p:spPr>
            <a:xfrm>
              <a:off x="8674044" y="3905668"/>
              <a:ext cx="2939766" cy="7854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en-US" sz="4000" b="1">
                  <a:solidFill>
                    <a:srgbClr val="A14F2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 Hai</a:t>
              </a:r>
              <a:endParaRPr lang="en-US" sz="4000" dirty="0">
                <a:solidFill>
                  <a:srgbClr val="A14F23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658" t="15326" r="23576" b="36882"/>
            <a:stretch/>
          </p:blipFill>
          <p:spPr>
            <a:xfrm>
              <a:off x="6935817" y="3079448"/>
              <a:ext cx="2090280" cy="2364416"/>
            </a:xfrm>
            <a:prstGeom prst="rect">
              <a:avLst/>
            </a:prstGeom>
          </p:spPr>
        </p:pic>
      </p:grpSp>
      <p:grpSp>
        <p:nvGrpSpPr>
          <p:cNvPr id="18" name="Group 17"/>
          <p:cNvGrpSpPr/>
          <p:nvPr/>
        </p:nvGrpSpPr>
        <p:grpSpPr>
          <a:xfrm>
            <a:off x="6402614" y="5016137"/>
            <a:ext cx="4777010" cy="1933303"/>
            <a:chOff x="6540620" y="4987359"/>
            <a:chExt cx="4777010" cy="1933303"/>
          </a:xfrm>
        </p:grpSpPr>
        <p:sp>
          <p:nvSpPr>
            <p:cNvPr id="42" name="Rounded Rectangle 41"/>
            <p:cNvSpPr/>
            <p:nvPr/>
          </p:nvSpPr>
          <p:spPr>
            <a:xfrm>
              <a:off x="7478264" y="5279641"/>
              <a:ext cx="3839366" cy="1345474"/>
            </a:xfrm>
            <a:prstGeom prst="roundRect">
              <a:avLst/>
            </a:prstGeom>
            <a:solidFill>
              <a:srgbClr val="FAEAB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3" name="TextBox 47">
              <a:extLst>
                <a:ext uri="{FF2B5EF4-FFF2-40B4-BE49-F238E27FC236}">
                  <a16:creationId xmlns:a16="http://schemas.microsoft.com/office/drawing/2014/main" id="{B80138F7-4E41-D56C-8B11-2F19F0D81CCA}"/>
                </a:ext>
              </a:extLst>
            </p:cNvPr>
            <p:cNvSpPr txBox="1"/>
            <p:nvPr/>
          </p:nvSpPr>
          <p:spPr>
            <a:xfrm>
              <a:off x="8021301" y="5590802"/>
              <a:ext cx="3296329" cy="7854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en-US" sz="4000" b="1">
                  <a:solidFill>
                    <a:srgbClr val="A14F2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 Tư</a:t>
              </a:r>
              <a:endParaRPr lang="en-US" sz="4000" dirty="0">
                <a:solidFill>
                  <a:srgbClr val="A14F23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32" name="Picture 31"/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620" t="66544" r="17614" b="301"/>
            <a:stretch/>
          </p:blipFill>
          <p:spPr>
            <a:xfrm>
              <a:off x="6540620" y="4987359"/>
              <a:ext cx="2463731" cy="1933303"/>
            </a:xfrm>
            <a:prstGeom prst="rect">
              <a:avLst/>
            </a:prstGeom>
          </p:spPr>
        </p:pic>
      </p:grpSp>
      <p:grpSp>
        <p:nvGrpSpPr>
          <p:cNvPr id="11" name="Group 10"/>
          <p:cNvGrpSpPr/>
          <p:nvPr/>
        </p:nvGrpSpPr>
        <p:grpSpPr>
          <a:xfrm>
            <a:off x="102266" y="2800061"/>
            <a:ext cx="5135246" cy="2405166"/>
            <a:chOff x="23470" y="2825607"/>
            <a:chExt cx="5135246" cy="2405166"/>
          </a:xfrm>
        </p:grpSpPr>
        <p:sp>
          <p:nvSpPr>
            <p:cNvPr id="9" name="Rounded Rectangle 8"/>
            <p:cNvSpPr/>
            <p:nvPr/>
          </p:nvSpPr>
          <p:spPr>
            <a:xfrm>
              <a:off x="1319350" y="3670663"/>
              <a:ext cx="3839366" cy="1345474"/>
            </a:xfrm>
            <a:prstGeom prst="roundRect">
              <a:avLst/>
            </a:prstGeom>
            <a:solidFill>
              <a:srgbClr val="FAEAB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27" t="7850" r="73507" b="44358"/>
            <a:stretch/>
          </p:blipFill>
          <p:spPr>
            <a:xfrm>
              <a:off x="23470" y="2825607"/>
              <a:ext cx="2126305" cy="2405166"/>
            </a:xfrm>
            <a:prstGeom prst="rect">
              <a:avLst/>
            </a:prstGeom>
          </p:spPr>
        </p:pic>
        <p:sp>
          <p:nvSpPr>
            <p:cNvPr id="33" name="TextBox 47">
              <a:extLst>
                <a:ext uri="{FF2B5EF4-FFF2-40B4-BE49-F238E27FC236}">
                  <a16:creationId xmlns:a16="http://schemas.microsoft.com/office/drawing/2014/main" id="{B80138F7-4E41-D56C-8B11-2F19F0D81CCA}"/>
                </a:ext>
              </a:extLst>
            </p:cNvPr>
            <p:cNvSpPr txBox="1"/>
            <p:nvPr/>
          </p:nvSpPr>
          <p:spPr>
            <a:xfrm>
              <a:off x="1821042" y="4004557"/>
              <a:ext cx="2939766" cy="7854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en-US" sz="4000" b="1" dirty="0" err="1">
                  <a:solidFill>
                    <a:srgbClr val="A14F2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</a:t>
              </a:r>
              <a:r>
                <a:rPr lang="en-US" sz="4000" b="1" dirty="0">
                  <a:solidFill>
                    <a:srgbClr val="A14F2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Ba</a:t>
              </a:r>
              <a:endParaRPr lang="en-US" sz="4000" dirty="0">
                <a:solidFill>
                  <a:srgbClr val="A14F23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7314972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9" name="Hình ảnh 24">
            <a:extLst>
              <a:ext uri="{FF2B5EF4-FFF2-40B4-BE49-F238E27FC236}">
                <a16:creationId xmlns:a16="http://schemas.microsoft.com/office/drawing/2014/main" id="{F0E724BC-ADB9-729E-1561-E0C22791DC2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5408" b="88571" l="29143" r="72082">
                        <a14:foregroundMark x1="44408" y1="20816" x2="37714" y2="33571"/>
                        <a14:foregroundMark x1="43592" y1="18571" x2="46531" y2="18776"/>
                        <a14:foregroundMark x1="47755" y1="16020" x2="50041" y2="15612"/>
                        <a14:foregroundMark x1="49224" y1="58571" x2="50857" y2="62551"/>
                        <a14:foregroundMark x1="51592" y1="58367" x2="52082" y2="65612"/>
                        <a14:foregroundMark x1="49878" y1="75000" x2="51184" y2="76224"/>
                        <a14:foregroundMark x1="46531" y1="85000" x2="45551" y2="86837"/>
                        <a14:foregroundMark x1="53878" y1="84184" x2="54857" y2="88571"/>
                        <a14:foregroundMark x1="49061" y1="64592" x2="50857" y2="714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030" t="12287" r="22418" b="36032"/>
          <a:stretch/>
        </p:blipFill>
        <p:spPr>
          <a:xfrm>
            <a:off x="3352558" y="213944"/>
            <a:ext cx="4491669" cy="346779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064" t="3598" r="5621" b="8227"/>
          <a:stretch/>
        </p:blipFill>
        <p:spPr>
          <a:xfrm>
            <a:off x="2780602" y="-596791"/>
            <a:ext cx="2587984" cy="700833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88" t="26443" r="60887" b="40688"/>
          <a:stretch/>
        </p:blipFill>
        <p:spPr>
          <a:xfrm>
            <a:off x="2558416" y="4262718"/>
            <a:ext cx="2679790" cy="284347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71" t="6466" r="43668" b="34218"/>
          <a:stretch/>
        </p:blipFill>
        <p:spPr>
          <a:xfrm>
            <a:off x="5104903" y="3389425"/>
            <a:ext cx="2691719" cy="505670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7025">
            <a:off x="9383742" y="198514"/>
            <a:ext cx="2278967" cy="265510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22975" flipH="1">
            <a:off x="1111478" y="-10059"/>
            <a:ext cx="2449008" cy="2853213"/>
          </a:xfrm>
          <a:prstGeom prst="rect">
            <a:avLst/>
          </a:prstGeom>
        </p:spPr>
      </p:pic>
      <p:pic>
        <p:nvPicPr>
          <p:cNvPr id="21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6AFA472D-4927-7FD5-A543-47565ED176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804225" y="-61616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69051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1.48148E-6 L -0.03034 0.14884 L 0.00768 0.01343 L -0.01198 0.14097 L 0.01966 0.02107 " pathEditMode="relative" rAng="0" ptsTypes="AAAAA">
                                      <p:cBhvr>
                                        <p:cTn id="1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4" y="74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5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3.7037E-6 L -0.08203 3.7037E-6 C -0.11875 3.7037E-6 -0.16393 -0.04213 -0.16393 -0.07593 L -0.16393 -0.15139 " pathEditMode="relative" rAng="0" ptsTypes="AAAA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203" y="-75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2.59259E-6 L 0.32045 -0.30301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016" y="-15162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4414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8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3352558" y="-2710513"/>
            <a:ext cx="5931435" cy="7008336"/>
            <a:chOff x="3352558" y="-2710513"/>
            <a:chExt cx="5931435" cy="7008336"/>
          </a:xfrm>
        </p:grpSpPr>
        <p:pic>
          <p:nvPicPr>
            <p:cNvPr id="19" name="Hình ảnh 24">
              <a:extLst>
                <a:ext uri="{FF2B5EF4-FFF2-40B4-BE49-F238E27FC236}">
                  <a16:creationId xmlns:a16="http://schemas.microsoft.com/office/drawing/2014/main" id="{F0E724BC-ADB9-729E-1561-E0C22791DC2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5408" b="88571" l="29143" r="72082">
                          <a14:foregroundMark x1="44408" y1="20816" x2="37714" y2="33571"/>
                          <a14:foregroundMark x1="43592" y1="18571" x2="46531" y2="18776"/>
                          <a14:foregroundMark x1="47755" y1="16020" x2="50041" y2="15612"/>
                          <a14:foregroundMark x1="49224" y1="58571" x2="50857" y2="62551"/>
                          <a14:foregroundMark x1="51592" y1="58367" x2="52082" y2="65612"/>
                          <a14:foregroundMark x1="49878" y1="75000" x2="51184" y2="76224"/>
                          <a14:foregroundMark x1="46531" y1="85000" x2="45551" y2="86837"/>
                          <a14:foregroundMark x1="53878" y1="84184" x2="54857" y2="88571"/>
                          <a14:foregroundMark x1="49061" y1="64592" x2="50857" y2="7142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030" t="12287" r="22418" b="36032"/>
            <a:stretch/>
          </p:blipFill>
          <p:spPr>
            <a:xfrm>
              <a:off x="3352558" y="213944"/>
              <a:ext cx="4491669" cy="3467798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064" t="3598" r="5621" b="8227"/>
            <a:stretch/>
          </p:blipFill>
          <p:spPr>
            <a:xfrm>
              <a:off x="6696009" y="-2710513"/>
              <a:ext cx="2587984" cy="7008336"/>
            </a:xfrm>
            <a:prstGeom prst="rect">
              <a:avLst/>
            </a:prstGeom>
          </p:spPr>
        </p:pic>
      </p:grpSp>
      <p:pic>
        <p:nvPicPr>
          <p:cNvPr id="17" name="Hình ảnh 26" descr="Ảnh có chứa mẫu họa&#10;&#10;Mô tả được tạo tự động">
            <a:extLst>
              <a:ext uri="{FF2B5EF4-FFF2-40B4-BE49-F238E27FC236}">
                <a16:creationId xmlns:a16="http://schemas.microsoft.com/office/drawing/2014/main" id="{4ABC4518-D936-305E-D2D1-8B02B78744CA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5918" b="88163" l="29878" r="67347">
                        <a14:foregroundMark x1="46531" y1="18163" x2="53878" y2="16020"/>
                        <a14:foregroundMark x1="47592" y1="88163" x2="47592" y2="84388"/>
                        <a14:foregroundMark x1="54694" y1="85000" x2="55184" y2="87041"/>
                        <a14:foregroundMark x1="59429" y1="36633" x2="58041" y2="472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240" t="12287" r="20261" b="36324"/>
          <a:stretch/>
        </p:blipFill>
        <p:spPr>
          <a:xfrm>
            <a:off x="3352558" y="-10108"/>
            <a:ext cx="4894098" cy="3691850"/>
          </a:xfrm>
          <a:prstGeom prst="rect">
            <a:avLst/>
          </a:prstGeom>
        </p:spPr>
      </p:pic>
      <p:pic>
        <p:nvPicPr>
          <p:cNvPr id="18" name="Tieng-chuong-cua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3E5A69E9-5E8F-B85C-0331-120A9451178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576.62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293593" y="-59961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24036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536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Hình ảnh 17">
            <a:extLst>
              <a:ext uri="{FF2B5EF4-FFF2-40B4-BE49-F238E27FC236}">
                <a16:creationId xmlns:a16="http://schemas.microsoft.com/office/drawing/2014/main" id="{AA50F848-3AF0-8A8C-E282-AE61DE712F6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l="499" t="-131" r="-499" b="50091"/>
          <a:stretch/>
        </p:blipFill>
        <p:spPr>
          <a:xfrm>
            <a:off x="1" y="-17936"/>
            <a:ext cx="1225296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pSp>
        <p:nvGrpSpPr>
          <p:cNvPr id="3" name="Group 2"/>
          <p:cNvGrpSpPr/>
          <p:nvPr/>
        </p:nvGrpSpPr>
        <p:grpSpPr>
          <a:xfrm>
            <a:off x="-17188" y="234288"/>
            <a:ext cx="11400732" cy="3683084"/>
            <a:chOff x="-121691" y="221226"/>
            <a:chExt cx="11400732" cy="3683084"/>
          </a:xfrm>
        </p:grpSpPr>
        <p:sp>
          <p:nvSpPr>
            <p:cNvPr id="10" name="Hình chữ nhật: Góc Tròn 13">
              <a:extLst>
                <a:ext uri="{FF2B5EF4-FFF2-40B4-BE49-F238E27FC236}">
                  <a16:creationId xmlns:a16="http://schemas.microsoft.com/office/drawing/2014/main" id="{B3661555-36CB-FCE4-454A-B9815472727D}"/>
                </a:ext>
              </a:extLst>
            </p:cNvPr>
            <p:cNvSpPr/>
            <p:nvPr/>
          </p:nvSpPr>
          <p:spPr>
            <a:xfrm>
              <a:off x="1031966" y="221226"/>
              <a:ext cx="10247075" cy="2339095"/>
            </a:xfrm>
            <a:custGeom>
              <a:avLst/>
              <a:gdLst>
                <a:gd name="connsiteX0" fmla="*/ 0 w 10247075"/>
                <a:gd name="connsiteY0" fmla="*/ 389857 h 2339095"/>
                <a:gd name="connsiteX1" fmla="*/ 389857 w 10247075"/>
                <a:gd name="connsiteY1" fmla="*/ 0 h 2339095"/>
                <a:gd name="connsiteX2" fmla="*/ 9857218 w 10247075"/>
                <a:gd name="connsiteY2" fmla="*/ 0 h 2339095"/>
                <a:gd name="connsiteX3" fmla="*/ 10247075 w 10247075"/>
                <a:gd name="connsiteY3" fmla="*/ 389857 h 2339095"/>
                <a:gd name="connsiteX4" fmla="*/ 10247075 w 10247075"/>
                <a:gd name="connsiteY4" fmla="*/ 1949238 h 2339095"/>
                <a:gd name="connsiteX5" fmla="*/ 9857218 w 10247075"/>
                <a:gd name="connsiteY5" fmla="*/ 2339095 h 2339095"/>
                <a:gd name="connsiteX6" fmla="*/ 389857 w 10247075"/>
                <a:gd name="connsiteY6" fmla="*/ 2339095 h 2339095"/>
                <a:gd name="connsiteX7" fmla="*/ 0 w 10247075"/>
                <a:gd name="connsiteY7" fmla="*/ 1949238 h 2339095"/>
                <a:gd name="connsiteX8" fmla="*/ 0 w 10247075"/>
                <a:gd name="connsiteY8" fmla="*/ 389857 h 23390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247075" h="2339095" fill="none" extrusionOk="0">
                  <a:moveTo>
                    <a:pt x="0" y="389857"/>
                  </a:moveTo>
                  <a:cubicBezTo>
                    <a:pt x="-21311" y="175870"/>
                    <a:pt x="167261" y="41362"/>
                    <a:pt x="389857" y="0"/>
                  </a:cubicBezTo>
                  <a:cubicBezTo>
                    <a:pt x="3020161" y="77600"/>
                    <a:pt x="5449518" y="-27269"/>
                    <a:pt x="9857218" y="0"/>
                  </a:cubicBezTo>
                  <a:cubicBezTo>
                    <a:pt x="10091839" y="-25472"/>
                    <a:pt x="10249960" y="175394"/>
                    <a:pt x="10247075" y="389857"/>
                  </a:cubicBezTo>
                  <a:cubicBezTo>
                    <a:pt x="10224013" y="628182"/>
                    <a:pt x="10370218" y="1438501"/>
                    <a:pt x="10247075" y="1949238"/>
                  </a:cubicBezTo>
                  <a:cubicBezTo>
                    <a:pt x="10209853" y="2149989"/>
                    <a:pt x="10042645" y="2352275"/>
                    <a:pt x="9857218" y="2339095"/>
                  </a:cubicBezTo>
                  <a:cubicBezTo>
                    <a:pt x="8710003" y="2388272"/>
                    <a:pt x="4024210" y="2216393"/>
                    <a:pt x="389857" y="2339095"/>
                  </a:cubicBezTo>
                  <a:cubicBezTo>
                    <a:pt x="171433" y="2362993"/>
                    <a:pt x="-10575" y="2173655"/>
                    <a:pt x="0" y="1949238"/>
                  </a:cubicBezTo>
                  <a:cubicBezTo>
                    <a:pt x="-103829" y="1531257"/>
                    <a:pt x="111855" y="589161"/>
                    <a:pt x="0" y="389857"/>
                  </a:cubicBezTo>
                  <a:close/>
                </a:path>
                <a:path w="10247075" h="2339095" stroke="0" extrusionOk="0">
                  <a:moveTo>
                    <a:pt x="0" y="389857"/>
                  </a:moveTo>
                  <a:cubicBezTo>
                    <a:pt x="25051" y="171682"/>
                    <a:pt x="206980" y="-2164"/>
                    <a:pt x="389857" y="0"/>
                  </a:cubicBezTo>
                  <a:cubicBezTo>
                    <a:pt x="4657716" y="-129276"/>
                    <a:pt x="5503106" y="-77778"/>
                    <a:pt x="9857218" y="0"/>
                  </a:cubicBezTo>
                  <a:cubicBezTo>
                    <a:pt x="10067263" y="-16790"/>
                    <a:pt x="10242848" y="198917"/>
                    <a:pt x="10247075" y="389857"/>
                  </a:cubicBezTo>
                  <a:cubicBezTo>
                    <a:pt x="10211324" y="1022068"/>
                    <a:pt x="10288789" y="1182771"/>
                    <a:pt x="10247075" y="1949238"/>
                  </a:cubicBezTo>
                  <a:cubicBezTo>
                    <a:pt x="10265403" y="2203202"/>
                    <a:pt x="10038716" y="2350587"/>
                    <a:pt x="9857218" y="2339095"/>
                  </a:cubicBezTo>
                  <a:cubicBezTo>
                    <a:pt x="5538301" y="2383315"/>
                    <a:pt x="1719718" y="2309713"/>
                    <a:pt x="389857" y="2339095"/>
                  </a:cubicBezTo>
                  <a:cubicBezTo>
                    <a:pt x="167969" y="2313829"/>
                    <a:pt x="-21658" y="2159544"/>
                    <a:pt x="0" y="1949238"/>
                  </a:cubicBezTo>
                  <a:cubicBezTo>
                    <a:pt x="81727" y="1538311"/>
                    <a:pt x="-85668" y="797498"/>
                    <a:pt x="0" y="389857"/>
                  </a:cubicBezTo>
                  <a:close/>
                </a:path>
              </a:pathLst>
            </a:custGeom>
            <a:solidFill>
              <a:schemeClr val="bg1"/>
            </a:solidFill>
            <a:ln w="76200">
              <a:solidFill>
                <a:schemeClr val="accent2">
                  <a:lumMod val="50000"/>
                </a:schemeClr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xmlns="" sd="292532691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lnSpc>
                  <a:spcPct val="0"/>
                </a:lnSpc>
              </a:pPr>
              <a:endParaRPr lang="en-US"/>
            </a:p>
          </p:txBody>
        </p:sp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28889" b="64630" l="65938" r="9609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524" t="25335" r="8608" b="29978"/>
            <a:stretch/>
          </p:blipFill>
          <p:spPr>
            <a:xfrm>
              <a:off x="29491" y="2023477"/>
              <a:ext cx="2727468" cy="1880833"/>
            </a:xfrm>
            <a:prstGeom prst="rect">
              <a:avLst/>
            </a:prstGeom>
          </p:spPr>
        </p:pic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541" r="78052" b="60750"/>
            <a:stretch/>
          </p:blipFill>
          <p:spPr>
            <a:xfrm rot="20979631">
              <a:off x="-121691" y="1392873"/>
              <a:ext cx="2207623" cy="1907178"/>
            </a:xfrm>
            <a:prstGeom prst="rect">
              <a:avLst/>
            </a:prstGeom>
          </p:spPr>
        </p:pic>
      </p:grpSp>
      <p:grpSp>
        <p:nvGrpSpPr>
          <p:cNvPr id="12" name="Group 11"/>
          <p:cNvGrpSpPr/>
          <p:nvPr/>
        </p:nvGrpSpPr>
        <p:grpSpPr>
          <a:xfrm>
            <a:off x="-37450" y="4892537"/>
            <a:ext cx="5271438" cy="1842361"/>
            <a:chOff x="-37450" y="4892537"/>
            <a:chExt cx="5271438" cy="1842361"/>
          </a:xfrm>
        </p:grpSpPr>
        <p:sp>
          <p:nvSpPr>
            <p:cNvPr id="34" name="Rounded Rectangle 33"/>
            <p:cNvSpPr/>
            <p:nvPr/>
          </p:nvSpPr>
          <p:spPr>
            <a:xfrm>
              <a:off x="1394622" y="5297325"/>
              <a:ext cx="3839366" cy="1345474"/>
            </a:xfrm>
            <a:prstGeom prst="roundRect">
              <a:avLst/>
            </a:prstGeom>
            <a:solidFill>
              <a:srgbClr val="FAEAB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6" name="TextBox 47">
              <a:extLst>
                <a:ext uri="{FF2B5EF4-FFF2-40B4-BE49-F238E27FC236}">
                  <a16:creationId xmlns:a16="http://schemas.microsoft.com/office/drawing/2014/main" id="{B80138F7-4E41-D56C-8B11-2F19F0D81CCA}"/>
                </a:ext>
              </a:extLst>
            </p:cNvPr>
            <p:cNvSpPr txBox="1"/>
            <p:nvPr/>
          </p:nvSpPr>
          <p:spPr>
            <a:xfrm>
              <a:off x="2015179" y="5653416"/>
              <a:ext cx="2939766" cy="6317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en-US" sz="3200" b="1" dirty="0">
                  <a:solidFill>
                    <a:srgbClr val="A14F2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ĐÁP ÁN SAI</a:t>
              </a:r>
              <a:endParaRPr lang="en-US" sz="3200" dirty="0">
                <a:solidFill>
                  <a:srgbClr val="A14F23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31" name="Picture 30"/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48" t="61308" r="73786" b="5537"/>
            <a:stretch/>
          </p:blipFill>
          <p:spPr>
            <a:xfrm>
              <a:off x="-37450" y="4892537"/>
              <a:ext cx="2347837" cy="1842361"/>
            </a:xfrm>
            <a:prstGeom prst="rect">
              <a:avLst/>
            </a:prstGeom>
          </p:spPr>
        </p:pic>
      </p:grpSp>
      <p:grpSp>
        <p:nvGrpSpPr>
          <p:cNvPr id="14" name="Group 13"/>
          <p:cNvGrpSpPr/>
          <p:nvPr/>
        </p:nvGrpSpPr>
        <p:grpSpPr>
          <a:xfrm>
            <a:off x="6126481" y="3161192"/>
            <a:ext cx="5107832" cy="2364416"/>
            <a:chOff x="6935817" y="3079448"/>
            <a:chExt cx="5107832" cy="2364416"/>
          </a:xfrm>
        </p:grpSpPr>
        <p:sp>
          <p:nvSpPr>
            <p:cNvPr id="40" name="Rounded Rectangle 39"/>
            <p:cNvSpPr/>
            <p:nvPr/>
          </p:nvSpPr>
          <p:spPr>
            <a:xfrm>
              <a:off x="8166832" y="3588919"/>
              <a:ext cx="3839366" cy="1345474"/>
            </a:xfrm>
            <a:prstGeom prst="roundRect">
              <a:avLst/>
            </a:prstGeom>
            <a:solidFill>
              <a:srgbClr val="FAEAB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1" name="TextBox 47">
              <a:extLst>
                <a:ext uri="{FF2B5EF4-FFF2-40B4-BE49-F238E27FC236}">
                  <a16:creationId xmlns:a16="http://schemas.microsoft.com/office/drawing/2014/main" id="{B80138F7-4E41-D56C-8B11-2F19F0D81CCA}"/>
                </a:ext>
              </a:extLst>
            </p:cNvPr>
            <p:cNvSpPr txBox="1"/>
            <p:nvPr/>
          </p:nvSpPr>
          <p:spPr>
            <a:xfrm>
              <a:off x="8784771" y="3893306"/>
              <a:ext cx="3258878" cy="6317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en-US" sz="3200" b="1" dirty="0">
                  <a:solidFill>
                    <a:srgbClr val="A14F2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ĐÁP ÁN ĐÚNG</a:t>
              </a:r>
              <a:endParaRPr lang="en-US" sz="3200" dirty="0">
                <a:solidFill>
                  <a:srgbClr val="A14F23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658" t="15326" r="23576" b="36882"/>
            <a:stretch/>
          </p:blipFill>
          <p:spPr>
            <a:xfrm>
              <a:off x="6935817" y="3079448"/>
              <a:ext cx="2090280" cy="2364416"/>
            </a:xfrm>
            <a:prstGeom prst="rect">
              <a:avLst/>
            </a:prstGeom>
          </p:spPr>
        </p:pic>
      </p:grpSp>
      <p:grpSp>
        <p:nvGrpSpPr>
          <p:cNvPr id="18" name="Group 17"/>
          <p:cNvGrpSpPr/>
          <p:nvPr/>
        </p:nvGrpSpPr>
        <p:grpSpPr>
          <a:xfrm>
            <a:off x="6389731" y="4969950"/>
            <a:ext cx="4843284" cy="1941438"/>
            <a:chOff x="6527737" y="4941172"/>
            <a:chExt cx="4843284" cy="1941438"/>
          </a:xfrm>
        </p:grpSpPr>
        <p:sp>
          <p:nvSpPr>
            <p:cNvPr id="42" name="Rounded Rectangle 41"/>
            <p:cNvSpPr/>
            <p:nvPr/>
          </p:nvSpPr>
          <p:spPr>
            <a:xfrm>
              <a:off x="7531655" y="5260634"/>
              <a:ext cx="3839366" cy="1345474"/>
            </a:xfrm>
            <a:prstGeom prst="roundRect">
              <a:avLst/>
            </a:prstGeom>
            <a:solidFill>
              <a:srgbClr val="FAEAB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3" name="TextBox 47">
              <a:extLst>
                <a:ext uri="{FF2B5EF4-FFF2-40B4-BE49-F238E27FC236}">
                  <a16:creationId xmlns:a16="http://schemas.microsoft.com/office/drawing/2014/main" id="{B80138F7-4E41-D56C-8B11-2F19F0D81CCA}"/>
                </a:ext>
              </a:extLst>
            </p:cNvPr>
            <p:cNvSpPr txBox="1"/>
            <p:nvPr/>
          </p:nvSpPr>
          <p:spPr>
            <a:xfrm>
              <a:off x="8141714" y="5613565"/>
              <a:ext cx="2939766" cy="6317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en-US" sz="3200" b="1" dirty="0">
                  <a:solidFill>
                    <a:srgbClr val="A14F2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ĐÁP ÁN SAI</a:t>
              </a:r>
              <a:endParaRPr lang="en-US" sz="3200" dirty="0">
                <a:solidFill>
                  <a:srgbClr val="A14F23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32" name="Picture 31"/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620" t="66544" r="17614" b="301"/>
            <a:stretch/>
          </p:blipFill>
          <p:spPr>
            <a:xfrm>
              <a:off x="6527737" y="4941172"/>
              <a:ext cx="2474098" cy="1941438"/>
            </a:xfrm>
            <a:prstGeom prst="rect">
              <a:avLst/>
            </a:prstGeom>
          </p:spPr>
        </p:pic>
      </p:grpSp>
      <p:grpSp>
        <p:nvGrpSpPr>
          <p:cNvPr id="11" name="Group 10"/>
          <p:cNvGrpSpPr/>
          <p:nvPr/>
        </p:nvGrpSpPr>
        <p:grpSpPr>
          <a:xfrm>
            <a:off x="102266" y="2800061"/>
            <a:ext cx="5135246" cy="2405166"/>
            <a:chOff x="23470" y="2825607"/>
            <a:chExt cx="5135246" cy="2405166"/>
          </a:xfrm>
        </p:grpSpPr>
        <p:sp>
          <p:nvSpPr>
            <p:cNvPr id="9" name="Rounded Rectangle 8"/>
            <p:cNvSpPr/>
            <p:nvPr/>
          </p:nvSpPr>
          <p:spPr>
            <a:xfrm>
              <a:off x="1319350" y="3670663"/>
              <a:ext cx="3839366" cy="1345474"/>
            </a:xfrm>
            <a:prstGeom prst="roundRect">
              <a:avLst/>
            </a:prstGeom>
            <a:solidFill>
              <a:srgbClr val="FAEAB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27" t="7850" r="73507" b="44358"/>
            <a:stretch/>
          </p:blipFill>
          <p:spPr>
            <a:xfrm>
              <a:off x="23470" y="2825607"/>
              <a:ext cx="2126305" cy="2405166"/>
            </a:xfrm>
            <a:prstGeom prst="rect">
              <a:avLst/>
            </a:prstGeom>
          </p:spPr>
        </p:pic>
        <p:sp>
          <p:nvSpPr>
            <p:cNvPr id="33" name="TextBox 47">
              <a:extLst>
                <a:ext uri="{FF2B5EF4-FFF2-40B4-BE49-F238E27FC236}">
                  <a16:creationId xmlns:a16="http://schemas.microsoft.com/office/drawing/2014/main" id="{B80138F7-4E41-D56C-8B11-2F19F0D81CCA}"/>
                </a:ext>
              </a:extLst>
            </p:cNvPr>
            <p:cNvSpPr txBox="1"/>
            <p:nvPr/>
          </p:nvSpPr>
          <p:spPr>
            <a:xfrm>
              <a:off x="1944044" y="3974025"/>
              <a:ext cx="2939766" cy="6317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en-US" sz="3200" b="1" dirty="0">
                  <a:solidFill>
                    <a:srgbClr val="A14F2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ĐÁP ÁN SAI</a:t>
              </a:r>
              <a:endParaRPr lang="en-US" sz="3200" dirty="0">
                <a:solidFill>
                  <a:srgbClr val="A14F23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2CF374D5-9436-C7F1-E36B-AD634511E832}"/>
              </a:ext>
            </a:extLst>
          </p:cNvPr>
          <p:cNvSpPr txBox="1"/>
          <p:nvPr/>
        </p:nvSpPr>
        <p:spPr>
          <a:xfrm>
            <a:off x="1461948" y="560183"/>
            <a:ext cx="10211430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3600" b="1" dirty="0" err="1">
                <a:solidFill>
                  <a:srgbClr val="A14F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sz="3600" b="1" dirty="0">
                <a:solidFill>
                  <a:srgbClr val="A14F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A14F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b="1" dirty="0">
                <a:solidFill>
                  <a:srgbClr val="A14F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A14F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600" b="1" dirty="0">
                <a:solidFill>
                  <a:srgbClr val="A14F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 </a:t>
            </a:r>
            <a:r>
              <a:rPr lang="en-US" sz="3600" b="1" dirty="0" err="1">
                <a:solidFill>
                  <a:srgbClr val="A14F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3600" b="1" dirty="0">
                <a:solidFill>
                  <a:srgbClr val="A14F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3600" b="1" dirty="0" err="1">
                <a:solidFill>
                  <a:srgbClr val="A14F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sz="3600" b="1" dirty="0">
                <a:solidFill>
                  <a:srgbClr val="A14F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dirty="0" err="1">
                <a:solidFill>
                  <a:srgbClr val="A14F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3600" b="1" dirty="0">
                <a:solidFill>
                  <a:srgbClr val="A14F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A14F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600" b="1" dirty="0">
                <a:solidFill>
                  <a:srgbClr val="A14F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A14F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b="1" dirty="0">
                <a:solidFill>
                  <a:srgbClr val="A14F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A14F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600" b="1" dirty="0">
                <a:solidFill>
                  <a:srgbClr val="A14F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A14F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Bảy</a:t>
            </a:r>
            <a:r>
              <a:rPr lang="en-US" sz="3600" b="1" dirty="0">
                <a:solidFill>
                  <a:srgbClr val="A14F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600" b="1" dirty="0">
                <a:solidFill>
                  <a:srgbClr val="A14F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A14F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600" b="1" dirty="0">
                <a:solidFill>
                  <a:srgbClr val="A14F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A14F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sz="3600" b="1" dirty="0">
                <a:solidFill>
                  <a:srgbClr val="A14F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A14F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600" b="1" dirty="0">
                <a:solidFill>
                  <a:srgbClr val="A14F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A14F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3600" b="1" dirty="0">
                <a:solidFill>
                  <a:srgbClr val="A14F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A14F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chuyến</a:t>
            </a:r>
            <a:r>
              <a:rPr lang="en-US" sz="3600" b="1" dirty="0">
                <a:solidFill>
                  <a:srgbClr val="A14F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A14F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600" b="1" dirty="0">
                <a:solidFill>
                  <a:srgbClr val="A14F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A14F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solidFill>
                  <a:srgbClr val="A14F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A14F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600" b="1" dirty="0">
                <a:solidFill>
                  <a:srgbClr val="A14F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A14F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3600" b="1" dirty="0">
                <a:solidFill>
                  <a:srgbClr val="A14F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600" dirty="0">
              <a:solidFill>
                <a:srgbClr val="A14F2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140917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Hình ảnh 26" descr="Ảnh có chứa mẫu họa&#10;&#10;Mô tả được tạo tự động">
            <a:extLst>
              <a:ext uri="{FF2B5EF4-FFF2-40B4-BE49-F238E27FC236}">
                <a16:creationId xmlns:a16="http://schemas.microsoft.com/office/drawing/2014/main" id="{4ABC4518-D936-305E-D2D1-8B02B78744C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5918" b="88163" l="29878" r="67347">
                        <a14:foregroundMark x1="46531" y1="18163" x2="53878" y2="16020"/>
                        <a14:foregroundMark x1="47592" y1="88163" x2="47592" y2="84388"/>
                        <a14:foregroundMark x1="54694" y1="85000" x2="55184" y2="87041"/>
                        <a14:foregroundMark x1="59429" y1="36633" x2="58041" y2="472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240" t="12287" r="20261" b="36324"/>
          <a:stretch/>
        </p:blipFill>
        <p:spPr>
          <a:xfrm>
            <a:off x="3352558" y="-10108"/>
            <a:ext cx="4894098" cy="36918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20" t="1" r="49465" b="11823"/>
          <a:stretch/>
        </p:blipFill>
        <p:spPr>
          <a:xfrm>
            <a:off x="2894061" y="-914843"/>
            <a:ext cx="2587984" cy="700833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88" t="26443" r="60887" b="40688"/>
          <a:stretch/>
        </p:blipFill>
        <p:spPr>
          <a:xfrm>
            <a:off x="2558416" y="4262718"/>
            <a:ext cx="2679790" cy="284347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71" t="6466" r="43668" b="34218"/>
          <a:stretch/>
        </p:blipFill>
        <p:spPr>
          <a:xfrm>
            <a:off x="6844167" y="3334261"/>
            <a:ext cx="2691719" cy="505670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7025">
            <a:off x="9383742" y="198514"/>
            <a:ext cx="2278967" cy="265510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22975" flipH="1">
            <a:off x="1111478" y="-10059"/>
            <a:ext cx="2449008" cy="2853213"/>
          </a:xfrm>
          <a:prstGeom prst="rect">
            <a:avLst/>
          </a:prstGeom>
        </p:spPr>
      </p:pic>
      <p:pic>
        <p:nvPicPr>
          <p:cNvPr id="14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6AFA472D-4927-7FD5-A543-47565ED176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804225" y="-61616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41718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1.11111E-6 L -0.03033 0.14884 L 0.00769 0.01343 L -0.01197 0.14097 L 0.01967 0.02107 " pathEditMode="relative" rAng="0" ptsTypes="AAAAA">
                                      <p:cBhvr>
                                        <p:cTn id="1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4" y="74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5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967 0.02107 L -0.13476 0.02107 C -0.20403 0.02107 -0.28919 -0.0169 -0.28919 -0.04745 L -0.28919 -0.11574 " pathEditMode="relative" rAng="0" ptsTypes="AAAA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443" y="-68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3.7037E-6 L 0.32044 -0.30301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016" y="-15162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441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3352558" y="-2975555"/>
            <a:ext cx="6045506" cy="7008336"/>
            <a:chOff x="3352558" y="-2975555"/>
            <a:chExt cx="6045506" cy="7008336"/>
          </a:xfrm>
        </p:grpSpPr>
        <p:pic>
          <p:nvPicPr>
            <p:cNvPr id="17" name="Hình ảnh 26" descr="Ảnh có chứa mẫu họa&#10;&#10;Mô tả được tạo tự động">
              <a:extLst>
                <a:ext uri="{FF2B5EF4-FFF2-40B4-BE49-F238E27FC236}">
                  <a16:creationId xmlns:a16="http://schemas.microsoft.com/office/drawing/2014/main" id="{4ABC4518-D936-305E-D2D1-8B02B78744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5918" b="88163" l="29878" r="67347">
                          <a14:foregroundMark x1="46531" y1="18163" x2="53878" y2="16020"/>
                          <a14:foregroundMark x1="47592" y1="88163" x2="47592" y2="84388"/>
                          <a14:foregroundMark x1="54694" y1="85000" x2="55184" y2="87041"/>
                          <a14:foregroundMark x1="59429" y1="36633" x2="58041" y2="4724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240" t="12287" r="20261" b="36324"/>
            <a:stretch/>
          </p:blipFill>
          <p:spPr>
            <a:xfrm>
              <a:off x="3352558" y="-10108"/>
              <a:ext cx="4894098" cy="3691850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220" t="1" r="49465" b="11823"/>
            <a:stretch/>
          </p:blipFill>
          <p:spPr>
            <a:xfrm>
              <a:off x="6810080" y="-2975555"/>
              <a:ext cx="2587984" cy="7008336"/>
            </a:xfrm>
            <a:prstGeom prst="rect">
              <a:avLst/>
            </a:prstGeom>
          </p:spPr>
        </p:pic>
      </p:grpSp>
      <p:pic>
        <p:nvPicPr>
          <p:cNvPr id="15" name="Hình ảnh 11">
            <a:extLst>
              <a:ext uri="{FF2B5EF4-FFF2-40B4-BE49-F238E27FC236}">
                <a16:creationId xmlns:a16="http://schemas.microsoft.com/office/drawing/2014/main" id="{0FEF4034-59E7-6EB0-9FE9-3085BA317B28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592" b="90000" l="6939" r="91020">
                        <a14:foregroundMark x1="15020" y1="28265" x2="7102" y2="42755"/>
                        <a14:foregroundMark x1="89551" y1="33673" x2="91102" y2="45612"/>
                        <a14:foregroundMark x1="91102" y1="45612" x2="90612" y2="45612"/>
                        <a14:foregroundMark x1="25388" y1="9796" x2="23755" y2="9592"/>
                        <a14:backgroundMark x1="51184" y1="12143" x2="55347" y2="165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779" t="13101" r="6017" b="10040"/>
          <a:stretch/>
        </p:blipFill>
        <p:spPr>
          <a:xfrm>
            <a:off x="3256595" y="1906115"/>
            <a:ext cx="3745096" cy="5456182"/>
          </a:xfrm>
          <a:prstGeom prst="rect">
            <a:avLst/>
          </a:prstGeom>
        </p:spPr>
      </p:pic>
      <p:pic>
        <p:nvPicPr>
          <p:cNvPr id="16" name="Hình ảnh 8">
            <a:extLst>
              <a:ext uri="{FF2B5EF4-FFF2-40B4-BE49-F238E27FC236}">
                <a16:creationId xmlns:a16="http://schemas.microsoft.com/office/drawing/2014/main" id="{E6083E62-8B1C-361B-2A85-1EDE46DF801E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592" b="90000" l="6939" r="91020">
                        <a14:foregroundMark x1="15020" y1="28265" x2="7102" y2="42755"/>
                        <a14:foregroundMark x1="89551" y1="33673" x2="91102" y2="45612"/>
                        <a14:foregroundMark x1="91102" y1="45612" x2="90612" y2="45612"/>
                        <a14:foregroundMark x1="25388" y1="9796" x2="23755" y2="9592"/>
                        <a14:backgroundMark x1="51184" y1="12143" x2="55347" y2="165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8036"/>
          <a:stretch/>
        </p:blipFill>
        <p:spPr>
          <a:xfrm>
            <a:off x="394867" y="1597522"/>
            <a:ext cx="4139917" cy="6373575"/>
          </a:xfrm>
          <a:prstGeom prst="rect">
            <a:avLst/>
          </a:prstGeom>
        </p:spPr>
      </p:pic>
      <p:grpSp>
        <p:nvGrpSpPr>
          <p:cNvPr id="18" name="Nhóm 2">
            <a:extLst>
              <a:ext uri="{FF2B5EF4-FFF2-40B4-BE49-F238E27FC236}">
                <a16:creationId xmlns:a16="http://schemas.microsoft.com/office/drawing/2014/main" id="{F58F85D0-3FC6-679C-B09F-4574A6D87515}"/>
              </a:ext>
            </a:extLst>
          </p:cNvPr>
          <p:cNvGrpSpPr/>
          <p:nvPr/>
        </p:nvGrpSpPr>
        <p:grpSpPr>
          <a:xfrm flipH="1">
            <a:off x="7069855" y="4800911"/>
            <a:ext cx="4656417" cy="2309237"/>
            <a:chOff x="1139185" y="2161570"/>
            <a:chExt cx="7173783" cy="3152268"/>
          </a:xfrm>
        </p:grpSpPr>
        <p:sp>
          <p:nvSpPr>
            <p:cNvPr id="19" name="Bong bóng Lời nói: Hình chữ nhật với Góc Tròn 3">
              <a:extLst>
                <a:ext uri="{FF2B5EF4-FFF2-40B4-BE49-F238E27FC236}">
                  <a16:creationId xmlns:a16="http://schemas.microsoft.com/office/drawing/2014/main" id="{9BDBF1D1-E430-3236-B4D6-59EC1E986D00}"/>
                </a:ext>
              </a:extLst>
            </p:cNvPr>
            <p:cNvSpPr/>
            <p:nvPr/>
          </p:nvSpPr>
          <p:spPr>
            <a:xfrm flipH="1">
              <a:off x="1139185" y="2161570"/>
              <a:ext cx="7173783" cy="2550848"/>
            </a:xfrm>
            <a:custGeom>
              <a:avLst/>
              <a:gdLst>
                <a:gd name="connsiteX0" fmla="*/ 0 w 7173783"/>
                <a:gd name="connsiteY0" fmla="*/ 425150 h 2550848"/>
                <a:gd name="connsiteX1" fmla="*/ 425150 w 7173783"/>
                <a:gd name="connsiteY1" fmla="*/ 0 h 2550848"/>
                <a:gd name="connsiteX2" fmla="*/ 1195631 w 7173783"/>
                <a:gd name="connsiteY2" fmla="*/ 0 h 2550848"/>
                <a:gd name="connsiteX3" fmla="*/ 1195631 w 7173783"/>
                <a:gd name="connsiteY3" fmla="*/ 0 h 2550848"/>
                <a:gd name="connsiteX4" fmla="*/ 2989076 w 7173783"/>
                <a:gd name="connsiteY4" fmla="*/ 0 h 2550848"/>
                <a:gd name="connsiteX5" fmla="*/ 6748633 w 7173783"/>
                <a:gd name="connsiteY5" fmla="*/ 0 h 2550848"/>
                <a:gd name="connsiteX6" fmla="*/ 7173783 w 7173783"/>
                <a:gd name="connsiteY6" fmla="*/ 425150 h 2550848"/>
                <a:gd name="connsiteX7" fmla="*/ 7173783 w 7173783"/>
                <a:gd name="connsiteY7" fmla="*/ 1487995 h 2550848"/>
                <a:gd name="connsiteX8" fmla="*/ 7173783 w 7173783"/>
                <a:gd name="connsiteY8" fmla="*/ 1487995 h 2550848"/>
                <a:gd name="connsiteX9" fmla="*/ 7173783 w 7173783"/>
                <a:gd name="connsiteY9" fmla="*/ 2125707 h 2550848"/>
                <a:gd name="connsiteX10" fmla="*/ 7173783 w 7173783"/>
                <a:gd name="connsiteY10" fmla="*/ 2125698 h 2550848"/>
                <a:gd name="connsiteX11" fmla="*/ 6748633 w 7173783"/>
                <a:gd name="connsiteY11" fmla="*/ 2550848 h 2550848"/>
                <a:gd name="connsiteX12" fmla="*/ 2989076 w 7173783"/>
                <a:gd name="connsiteY12" fmla="*/ 2550848 h 2550848"/>
                <a:gd name="connsiteX13" fmla="*/ 1195631 w 7173783"/>
                <a:gd name="connsiteY13" fmla="*/ 2550848 h 2550848"/>
                <a:gd name="connsiteX14" fmla="*/ 1195631 w 7173783"/>
                <a:gd name="connsiteY14" fmla="*/ 2550848 h 2550848"/>
                <a:gd name="connsiteX15" fmla="*/ 425150 w 7173783"/>
                <a:gd name="connsiteY15" fmla="*/ 2550848 h 2550848"/>
                <a:gd name="connsiteX16" fmla="*/ 0 w 7173783"/>
                <a:gd name="connsiteY16" fmla="*/ 2125698 h 2550848"/>
                <a:gd name="connsiteX17" fmla="*/ 0 w 7173783"/>
                <a:gd name="connsiteY17" fmla="*/ 2125707 h 2550848"/>
                <a:gd name="connsiteX18" fmla="*/ -1293792 w 7173783"/>
                <a:gd name="connsiteY18" fmla="*/ 1600045 h 2550848"/>
                <a:gd name="connsiteX19" fmla="*/ 0 w 7173783"/>
                <a:gd name="connsiteY19" fmla="*/ 1487995 h 2550848"/>
                <a:gd name="connsiteX20" fmla="*/ 0 w 7173783"/>
                <a:gd name="connsiteY20" fmla="*/ 425150 h 2550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7173783" h="2550848" fill="none" extrusionOk="0">
                  <a:moveTo>
                    <a:pt x="0" y="425150"/>
                  </a:moveTo>
                  <a:cubicBezTo>
                    <a:pt x="-13827" y="204210"/>
                    <a:pt x="232409" y="-11661"/>
                    <a:pt x="425150" y="0"/>
                  </a:cubicBezTo>
                  <a:cubicBezTo>
                    <a:pt x="538820" y="-30310"/>
                    <a:pt x="945958" y="65020"/>
                    <a:pt x="1195631" y="0"/>
                  </a:cubicBezTo>
                  <a:lnTo>
                    <a:pt x="1195631" y="0"/>
                  </a:lnTo>
                  <a:cubicBezTo>
                    <a:pt x="1986174" y="39394"/>
                    <a:pt x="2099400" y="-76963"/>
                    <a:pt x="2989076" y="0"/>
                  </a:cubicBezTo>
                  <a:cubicBezTo>
                    <a:pt x="4512078" y="-129750"/>
                    <a:pt x="5632956" y="-136541"/>
                    <a:pt x="6748633" y="0"/>
                  </a:cubicBezTo>
                  <a:cubicBezTo>
                    <a:pt x="6980562" y="14858"/>
                    <a:pt x="7190070" y="211557"/>
                    <a:pt x="7173783" y="425150"/>
                  </a:cubicBezTo>
                  <a:cubicBezTo>
                    <a:pt x="7143311" y="923771"/>
                    <a:pt x="7186831" y="1183862"/>
                    <a:pt x="7173783" y="1487995"/>
                  </a:cubicBezTo>
                  <a:lnTo>
                    <a:pt x="7173783" y="1487995"/>
                  </a:lnTo>
                  <a:cubicBezTo>
                    <a:pt x="7178526" y="1747743"/>
                    <a:pt x="7229148" y="1883938"/>
                    <a:pt x="7173783" y="2125707"/>
                  </a:cubicBezTo>
                  <a:lnTo>
                    <a:pt x="7173783" y="2125698"/>
                  </a:lnTo>
                  <a:cubicBezTo>
                    <a:pt x="7177932" y="2337141"/>
                    <a:pt x="7000236" y="2509720"/>
                    <a:pt x="6748633" y="2550848"/>
                  </a:cubicBezTo>
                  <a:cubicBezTo>
                    <a:pt x="5732314" y="2626536"/>
                    <a:pt x="4548643" y="2409963"/>
                    <a:pt x="2989076" y="2550848"/>
                  </a:cubicBezTo>
                  <a:cubicBezTo>
                    <a:pt x="2624226" y="2582653"/>
                    <a:pt x="1982422" y="2435413"/>
                    <a:pt x="1195631" y="2550848"/>
                  </a:cubicBezTo>
                  <a:lnTo>
                    <a:pt x="1195631" y="2550848"/>
                  </a:lnTo>
                  <a:cubicBezTo>
                    <a:pt x="1010877" y="2575565"/>
                    <a:pt x="643077" y="2497582"/>
                    <a:pt x="425150" y="2550848"/>
                  </a:cubicBezTo>
                  <a:cubicBezTo>
                    <a:pt x="184002" y="2559389"/>
                    <a:pt x="-32373" y="2356382"/>
                    <a:pt x="0" y="2125698"/>
                  </a:cubicBezTo>
                  <a:lnTo>
                    <a:pt x="0" y="2125707"/>
                  </a:lnTo>
                  <a:cubicBezTo>
                    <a:pt x="-289212" y="2134957"/>
                    <a:pt x="-892863" y="1835120"/>
                    <a:pt x="-1293792" y="1600045"/>
                  </a:cubicBezTo>
                  <a:cubicBezTo>
                    <a:pt x="-988755" y="1540609"/>
                    <a:pt x="-254216" y="1419888"/>
                    <a:pt x="0" y="1487995"/>
                  </a:cubicBezTo>
                  <a:cubicBezTo>
                    <a:pt x="-34103" y="1192002"/>
                    <a:pt x="-40076" y="769447"/>
                    <a:pt x="0" y="425150"/>
                  </a:cubicBezTo>
                  <a:close/>
                </a:path>
                <a:path w="7173783" h="2550848" stroke="0" extrusionOk="0">
                  <a:moveTo>
                    <a:pt x="0" y="425150"/>
                  </a:moveTo>
                  <a:cubicBezTo>
                    <a:pt x="41477" y="195271"/>
                    <a:pt x="165751" y="-33091"/>
                    <a:pt x="425150" y="0"/>
                  </a:cubicBezTo>
                  <a:cubicBezTo>
                    <a:pt x="787004" y="60540"/>
                    <a:pt x="1057372" y="13819"/>
                    <a:pt x="1195631" y="0"/>
                  </a:cubicBezTo>
                  <a:lnTo>
                    <a:pt x="1195631" y="0"/>
                  </a:lnTo>
                  <a:cubicBezTo>
                    <a:pt x="1499881" y="7351"/>
                    <a:pt x="2348502" y="-25425"/>
                    <a:pt x="2989076" y="0"/>
                  </a:cubicBezTo>
                  <a:cubicBezTo>
                    <a:pt x="4816893" y="117495"/>
                    <a:pt x="5067403" y="-81622"/>
                    <a:pt x="6748633" y="0"/>
                  </a:cubicBezTo>
                  <a:cubicBezTo>
                    <a:pt x="6954110" y="-11804"/>
                    <a:pt x="7195118" y="195221"/>
                    <a:pt x="7173783" y="425150"/>
                  </a:cubicBezTo>
                  <a:cubicBezTo>
                    <a:pt x="7230334" y="885814"/>
                    <a:pt x="7117268" y="1132131"/>
                    <a:pt x="7173783" y="1487995"/>
                  </a:cubicBezTo>
                  <a:lnTo>
                    <a:pt x="7173783" y="1487995"/>
                  </a:lnTo>
                  <a:cubicBezTo>
                    <a:pt x="7222161" y="1654317"/>
                    <a:pt x="7163616" y="2050794"/>
                    <a:pt x="7173783" y="2125707"/>
                  </a:cubicBezTo>
                  <a:lnTo>
                    <a:pt x="7173783" y="2125698"/>
                  </a:lnTo>
                  <a:cubicBezTo>
                    <a:pt x="7151316" y="2338424"/>
                    <a:pt x="6993025" y="2561924"/>
                    <a:pt x="6748633" y="2550848"/>
                  </a:cubicBezTo>
                  <a:cubicBezTo>
                    <a:pt x="5733324" y="2642536"/>
                    <a:pt x="4827735" y="2613956"/>
                    <a:pt x="2989076" y="2550848"/>
                  </a:cubicBezTo>
                  <a:cubicBezTo>
                    <a:pt x="2657944" y="2434752"/>
                    <a:pt x="1668844" y="2495802"/>
                    <a:pt x="1195631" y="2550848"/>
                  </a:cubicBezTo>
                  <a:lnTo>
                    <a:pt x="1195631" y="2550848"/>
                  </a:lnTo>
                  <a:cubicBezTo>
                    <a:pt x="810914" y="2606460"/>
                    <a:pt x="634093" y="2559462"/>
                    <a:pt x="425150" y="2550848"/>
                  </a:cubicBezTo>
                  <a:cubicBezTo>
                    <a:pt x="203327" y="2552506"/>
                    <a:pt x="992" y="2372512"/>
                    <a:pt x="0" y="2125698"/>
                  </a:cubicBezTo>
                  <a:lnTo>
                    <a:pt x="0" y="2125707"/>
                  </a:lnTo>
                  <a:cubicBezTo>
                    <a:pt x="-389308" y="2054291"/>
                    <a:pt x="-948868" y="1738008"/>
                    <a:pt x="-1293792" y="1600045"/>
                  </a:cubicBezTo>
                  <a:cubicBezTo>
                    <a:pt x="-907475" y="1673243"/>
                    <a:pt x="-245724" y="1525653"/>
                    <a:pt x="0" y="1487995"/>
                  </a:cubicBezTo>
                  <a:cubicBezTo>
                    <a:pt x="40588" y="1118708"/>
                    <a:pt x="-54759" y="587173"/>
                    <a:pt x="0" y="42515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xmlns="" sd="2214188587">
                    <a:prstGeom prst="wedgeRoundRectCallout">
                      <a:avLst>
                        <a:gd name="adj1" fmla="val -68035"/>
                        <a:gd name="adj2" fmla="val 12726"/>
                        <a:gd name="adj3" fmla="val 16667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chemeClr val="bg1"/>
                  </a:solidFill>
                </a:ln>
              </a:endParaRPr>
            </a:p>
          </p:txBody>
        </p:sp>
        <p:sp>
          <p:nvSpPr>
            <p:cNvPr id="20" name="Text Placeholder 7">
              <a:extLst>
                <a:ext uri="{FF2B5EF4-FFF2-40B4-BE49-F238E27FC236}">
                  <a16:creationId xmlns:a16="http://schemas.microsoft.com/office/drawing/2014/main" id="{E5964B3C-8D91-6BC0-A655-FB65D469D7A8}"/>
                </a:ext>
              </a:extLst>
            </p:cNvPr>
            <p:cNvSpPr txBox="1">
              <a:spLocks/>
            </p:cNvSpPr>
            <p:nvPr/>
          </p:nvSpPr>
          <p:spPr>
            <a:xfrm>
              <a:off x="1553957" y="2325302"/>
              <a:ext cx="6213646" cy="2988536"/>
            </a:xfrm>
            <a:prstGeom prst="rect">
              <a:avLst/>
            </a:prstGeom>
          </p:spPr>
          <p:txBody>
            <a:bodyPr vert="horz" lIns="0" tIns="103866" rIns="0" bIns="103866" anchor="t"/>
            <a:lstStyle>
              <a:lvl1pPr marL="0" indent="0" algn="r" rtl="0" eaLnBrk="0" fontAlgn="base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66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Lato Regular"/>
                  <a:ea typeface="+mn-ea"/>
                  <a:cs typeface="Lato Regular"/>
                </a:defRPr>
              </a:lvl1pPr>
              <a:lvl2pPr marL="1041400" indent="-4000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04963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247900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890838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534603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77258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19911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62567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/>
              <a:r>
                <a:rPr lang="en-US" sz="3000" b="0" dirty="0"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Các </a:t>
              </a:r>
              <a:r>
                <a:rPr lang="en-US" sz="3000" b="0" dirty="0" err="1"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vị</a:t>
              </a:r>
              <a:r>
                <a:rPr lang="en-US" sz="3000" b="0" dirty="0"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 </a:t>
              </a:r>
              <a:r>
                <a:rPr lang="en-US" sz="3000" b="0" dirty="0" err="1"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khách</a:t>
              </a:r>
              <a:r>
                <a:rPr lang="en-US" sz="3000" b="0" dirty="0"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 </a:t>
              </a:r>
              <a:r>
                <a:rPr lang="en-US" sz="3000" b="0" dirty="0" err="1"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đều</a:t>
              </a:r>
              <a:r>
                <a:rPr lang="en-US" sz="3000" b="0" dirty="0"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 </a:t>
              </a:r>
              <a:r>
                <a:rPr lang="en-US" sz="3000" b="0" dirty="0" err="1"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rất</a:t>
              </a:r>
              <a:r>
                <a:rPr lang="en-US" sz="3000" b="0" dirty="0"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 </a:t>
              </a:r>
              <a:r>
                <a:rPr lang="en-US" sz="3000" b="0" dirty="0" err="1"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hài</a:t>
              </a:r>
              <a:r>
                <a:rPr lang="en-US" sz="3000" b="0" dirty="0"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 </a:t>
              </a:r>
              <a:r>
                <a:rPr lang="en-US" sz="3000" b="0" dirty="0" err="1"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lòng</a:t>
              </a:r>
              <a:r>
                <a:rPr lang="en-US" sz="3000" b="0" dirty="0"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! </a:t>
              </a:r>
              <a:r>
                <a:rPr lang="en-US" sz="3000" b="0" dirty="0" err="1"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Cảm</a:t>
              </a:r>
              <a:r>
                <a:rPr lang="en-US" sz="3000" b="0" dirty="0"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 </a:t>
              </a:r>
              <a:r>
                <a:rPr lang="en-US" sz="3000" b="0" dirty="0" err="1"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ơn</a:t>
              </a:r>
              <a:r>
                <a:rPr lang="en-US" sz="3000" b="0" dirty="0"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 </a:t>
              </a:r>
              <a:r>
                <a:rPr lang="en-US" sz="3000" b="0" dirty="0" err="1"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các</a:t>
              </a:r>
              <a:r>
                <a:rPr lang="en-US" sz="3000" b="0" dirty="0"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 </a:t>
              </a:r>
              <a:r>
                <a:rPr lang="en-US" sz="3000" b="0" dirty="0" err="1"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bạn</a:t>
              </a:r>
              <a:r>
                <a:rPr lang="en-US" sz="3000" b="0" dirty="0"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 </a:t>
              </a:r>
              <a:r>
                <a:rPr lang="en-US" sz="3000" b="0" dirty="0" err="1"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rất</a:t>
              </a:r>
              <a:r>
                <a:rPr lang="en-US" sz="3000" b="0" dirty="0"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 </a:t>
              </a:r>
              <a:r>
                <a:rPr lang="en-US" sz="3000" b="0" dirty="0" err="1"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nhiều!ti</a:t>
              </a:r>
              <a:endParaRPr lang="en-US" sz="3000" b="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endParaRPr>
            </a:p>
          </p:txBody>
        </p:sp>
      </p:grpSp>
      <p:pic>
        <p:nvPicPr>
          <p:cNvPr id="21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6AFA472D-4927-7FD5-A543-47565ED176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804225" y="-61616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860399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4414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t="4" b="4"/>
          <a:stretch/>
        </p:blipFill>
        <p:spPr>
          <a:xfrm>
            <a:off x="-13447" y="0"/>
            <a:ext cx="12223376" cy="6858000"/>
          </a:xfrm>
          <a:prstGeom prst="rect">
            <a:avLst/>
          </a:prstGeom>
        </p:spPr>
      </p:pic>
      <p:pic>
        <p:nvPicPr>
          <p:cNvPr id="13" name="Hình ảnh 11">
            <a:extLst>
              <a:ext uri="{FF2B5EF4-FFF2-40B4-BE49-F238E27FC236}">
                <a16:creationId xmlns:a16="http://schemas.microsoft.com/office/drawing/2014/main" id="{0FEF4034-59E7-6EB0-9FE9-3085BA317B2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592" b="90000" l="6939" r="91020">
                        <a14:foregroundMark x1="15020" y1="28265" x2="7102" y2="42755"/>
                        <a14:foregroundMark x1="89551" y1="33673" x2="91102" y2="45612"/>
                        <a14:foregroundMark x1="91102" y1="45612" x2="90612" y2="45612"/>
                        <a14:foregroundMark x1="25388" y1="9796" x2="23755" y2="9592"/>
                        <a14:backgroundMark x1="51184" y1="12143" x2="55347" y2="165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779" t="13101" r="6017" b="10040"/>
          <a:stretch/>
        </p:blipFill>
        <p:spPr>
          <a:xfrm>
            <a:off x="9065590" y="2255425"/>
            <a:ext cx="3159185" cy="4602576"/>
          </a:xfrm>
          <a:prstGeom prst="rect">
            <a:avLst/>
          </a:prstGeom>
        </p:spPr>
      </p:pic>
      <p:pic>
        <p:nvPicPr>
          <p:cNvPr id="14" name="Hình ảnh 8">
            <a:extLst>
              <a:ext uri="{FF2B5EF4-FFF2-40B4-BE49-F238E27FC236}">
                <a16:creationId xmlns:a16="http://schemas.microsoft.com/office/drawing/2014/main" id="{E6083E62-8B1C-361B-2A85-1EDE46DF801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592" b="90000" l="6939" r="91020">
                        <a14:foregroundMark x1="15020" y1="28265" x2="7102" y2="42755"/>
                        <a14:foregroundMark x1="89551" y1="33673" x2="91102" y2="45612"/>
                        <a14:foregroundMark x1="91102" y1="45612" x2="90612" y2="45612"/>
                        <a14:foregroundMark x1="25388" y1="9796" x2="23755" y2="9592"/>
                        <a14:backgroundMark x1="51184" y1="12143" x2="55347" y2="165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8036"/>
          <a:stretch/>
        </p:blipFill>
        <p:spPr>
          <a:xfrm>
            <a:off x="6581102" y="2015942"/>
            <a:ext cx="3492237" cy="537644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7025">
            <a:off x="7022031" y="1531817"/>
            <a:ext cx="2278967" cy="265510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22975" flipH="1">
            <a:off x="307577" y="828819"/>
            <a:ext cx="2449008" cy="2853213"/>
          </a:xfrm>
          <a:prstGeom prst="rect">
            <a:avLst/>
          </a:prstGeom>
        </p:spPr>
      </p:pic>
      <p:grpSp>
        <p:nvGrpSpPr>
          <p:cNvPr id="10" name="Group 13">
            <a:extLst>
              <a:ext uri="{FF2B5EF4-FFF2-40B4-BE49-F238E27FC236}">
                <a16:creationId xmlns:a16="http://schemas.microsoft.com/office/drawing/2014/main" id="{301656F5-16F9-DB65-E562-7F765D6CBCE9}"/>
              </a:ext>
            </a:extLst>
          </p:cNvPr>
          <p:cNvGrpSpPr/>
          <p:nvPr/>
        </p:nvGrpSpPr>
        <p:grpSpPr>
          <a:xfrm>
            <a:off x="0" y="1576895"/>
            <a:ext cx="8493812" cy="3505173"/>
            <a:chOff x="4133327" y="8204395"/>
            <a:chExt cx="7210038" cy="3505173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55AA3F5-C4FB-70ED-8C94-C8E64BCDAE25}"/>
                </a:ext>
              </a:extLst>
            </p:cNvPr>
            <p:cNvSpPr txBox="1"/>
            <p:nvPr/>
          </p:nvSpPr>
          <p:spPr>
            <a:xfrm>
              <a:off x="4149463" y="8204395"/>
              <a:ext cx="7193902" cy="34928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9000" b="1" dirty="0">
                  <a:ln w="330200">
                    <a:solidFill>
                      <a:schemeClr val="bg1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TẠM BIỆT VÀ HẸN GẶP LẠI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B1286A7-6E0B-B245-E4B8-3BB61263C926}"/>
                </a:ext>
              </a:extLst>
            </p:cNvPr>
            <p:cNvSpPr txBox="1"/>
            <p:nvPr/>
          </p:nvSpPr>
          <p:spPr>
            <a:xfrm>
              <a:off x="4133327" y="8216752"/>
              <a:ext cx="7193902" cy="34928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9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T</a:t>
              </a:r>
              <a:r>
                <a:rPr lang="en-US" sz="9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Ạ</a:t>
              </a:r>
              <a:r>
                <a:rPr lang="en-US" sz="9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M</a:t>
              </a:r>
              <a:r>
                <a:rPr lang="en-US" sz="9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 </a:t>
              </a:r>
              <a:r>
                <a:rPr lang="en-US" sz="9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B</a:t>
              </a:r>
              <a:r>
                <a:rPr lang="en-US" sz="9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I</a:t>
              </a:r>
              <a:r>
                <a:rPr lang="en-US" sz="9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Ệ</a:t>
              </a:r>
              <a:r>
                <a:rPr lang="en-US" sz="9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T </a:t>
              </a:r>
              <a:r>
                <a:rPr lang="en-US" sz="9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V</a:t>
              </a:r>
              <a:r>
                <a:rPr lang="en-US" sz="9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À</a:t>
              </a:r>
              <a:r>
                <a:rPr lang="en-US" sz="9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 </a:t>
              </a:r>
              <a:r>
                <a:rPr lang="en-US" sz="9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H</a:t>
              </a:r>
              <a:r>
                <a:rPr lang="en-US" sz="9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Ẹ</a:t>
              </a:r>
              <a:r>
                <a:rPr lang="en-US" sz="9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N </a:t>
              </a:r>
              <a:r>
                <a:rPr lang="en-US" sz="9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G</a:t>
              </a:r>
              <a:r>
                <a:rPr lang="en-US" sz="9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Ặ</a:t>
              </a:r>
              <a:r>
                <a:rPr lang="en-US" sz="9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P</a:t>
              </a:r>
              <a:r>
                <a:rPr lang="en-US" sz="9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 </a:t>
              </a:r>
              <a:r>
                <a:rPr lang="en-US" sz="9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L</a:t>
              </a:r>
              <a:r>
                <a:rPr lang="en-US" sz="9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Ạ</a:t>
              </a:r>
              <a:r>
                <a:rPr lang="en-US" sz="9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I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98025848"/>
      </p:ext>
    </p:extLst>
  </p:cSld>
  <p:clrMapOvr>
    <a:masterClrMapping/>
  </p:clrMapOvr>
  <p:transition spd="med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id="{D88CE7E3-3777-2CC8-69DC-609110D721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8820" y="2127391"/>
            <a:ext cx="10254361" cy="2603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228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02034868-3E7D-F113-FF0E-32C275CD7A9B}"/>
              </a:ext>
            </a:extLst>
          </p:cNvPr>
          <p:cNvSpPr txBox="1"/>
          <p:nvPr/>
        </p:nvSpPr>
        <p:spPr>
          <a:xfrm>
            <a:off x="1219200" y="937065"/>
            <a:ext cx="10363200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a) </a:t>
            </a:r>
            <a:r>
              <a:rPr lang="en-US" sz="3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Đọc</a:t>
            </a: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mỗi</a:t>
            </a: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sau</a:t>
            </a: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(</a:t>
            </a:r>
            <a:r>
              <a:rPr lang="en-US" sz="3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theomẫu</a:t>
            </a: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):</a:t>
            </a:r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id="{FEAFFAC6-D87F-5CC1-0DF3-6F89DE0BF5F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81" t="23965" r="46132" b="2816"/>
          <a:stretch/>
        </p:blipFill>
        <p:spPr>
          <a:xfrm>
            <a:off x="1207477" y="1531295"/>
            <a:ext cx="5547360" cy="4377917"/>
          </a:xfrm>
          <a:prstGeom prst="roundRect">
            <a:avLst/>
          </a:prstGeo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A22A3DE4-84F3-A49E-7E23-CC7A929E89E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720" t="36793" r="25092" b="52023"/>
          <a:stretch/>
        </p:blipFill>
        <p:spPr>
          <a:xfrm>
            <a:off x="6812972" y="1614422"/>
            <a:ext cx="1325922" cy="492442"/>
          </a:xfrm>
          <a:prstGeom prst="rect">
            <a:avLst/>
          </a:prstGeom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id="{433898D5-5307-25A5-93DC-23154C37A22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720" t="55263" r="25092" b="33553"/>
          <a:stretch/>
        </p:blipFill>
        <p:spPr>
          <a:xfrm>
            <a:off x="6812972" y="3965440"/>
            <a:ext cx="1325922" cy="492442"/>
          </a:xfrm>
          <a:prstGeom prst="rect">
            <a:avLst/>
          </a:prstGeom>
        </p:spPr>
      </p:pic>
      <p:pic>
        <p:nvPicPr>
          <p:cNvPr id="13" name="Hình ảnh 12">
            <a:extLst>
              <a:ext uri="{FF2B5EF4-FFF2-40B4-BE49-F238E27FC236}">
                <a16:creationId xmlns:a16="http://schemas.microsoft.com/office/drawing/2014/main" id="{75FCC9D1-6FE9-4357-4317-7442BCDE6D5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823" t="36659" r="5989" b="52157"/>
          <a:stretch/>
        </p:blipFill>
        <p:spPr>
          <a:xfrm>
            <a:off x="6812972" y="2789931"/>
            <a:ext cx="1325922" cy="492442"/>
          </a:xfrm>
          <a:prstGeom prst="rect">
            <a:avLst/>
          </a:prstGeom>
        </p:spPr>
      </p:pic>
      <p:pic>
        <p:nvPicPr>
          <p:cNvPr id="14" name="Hình ảnh 13">
            <a:extLst>
              <a:ext uri="{FF2B5EF4-FFF2-40B4-BE49-F238E27FC236}">
                <a16:creationId xmlns:a16="http://schemas.microsoft.com/office/drawing/2014/main" id="{A1A330B5-C42E-BCC2-DC14-A4CB0D5250E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812" t="55263" r="6000" b="33553"/>
          <a:stretch/>
        </p:blipFill>
        <p:spPr>
          <a:xfrm>
            <a:off x="6812972" y="5140948"/>
            <a:ext cx="1325922" cy="492442"/>
          </a:xfrm>
          <a:prstGeom prst="rect">
            <a:avLst/>
          </a:prstGeom>
        </p:spPr>
      </p:pic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77C9E6C9-97AE-E090-2C79-B3A22C1AC173}"/>
              </a:ext>
            </a:extLst>
          </p:cNvPr>
          <p:cNvSpPr txBox="1"/>
          <p:nvPr/>
        </p:nvSpPr>
        <p:spPr>
          <a:xfrm>
            <a:off x="8197029" y="1520238"/>
            <a:ext cx="3124200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240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Chín</a:t>
            </a:r>
            <a:r>
              <a:rPr lang="en-US" sz="24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mươi</a:t>
            </a:r>
            <a:r>
              <a:rPr lang="en-US" sz="24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sáu</a:t>
            </a:r>
            <a:r>
              <a:rPr lang="en-US" sz="24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nghìn</a:t>
            </a:r>
            <a:r>
              <a:rPr lang="en-US" sz="24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tám</a:t>
            </a:r>
            <a:r>
              <a:rPr lang="en-US" sz="24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trăm</a:t>
            </a:r>
            <a:r>
              <a:rPr lang="en-US" sz="24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hai</a:t>
            </a:r>
            <a:r>
              <a:rPr lang="en-US" sz="24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mươi</a:t>
            </a:r>
            <a:r>
              <a:rPr lang="en-US" sz="24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69BC9905-56D6-6ABC-BF53-6AD63AAC6B42}"/>
              </a:ext>
            </a:extLst>
          </p:cNvPr>
          <p:cNvSpPr txBox="1"/>
          <p:nvPr/>
        </p:nvSpPr>
        <p:spPr>
          <a:xfrm>
            <a:off x="8197029" y="2722418"/>
            <a:ext cx="3124200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240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Chín mươi lăm nghìn không trăm bảy mươi.</a:t>
            </a:r>
          </a:p>
        </p:txBody>
      </p:sp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D63CF00A-6F8B-3ECD-8EBF-FD4875A5355C}"/>
              </a:ext>
            </a:extLst>
          </p:cNvPr>
          <p:cNvSpPr txBox="1"/>
          <p:nvPr/>
        </p:nvSpPr>
        <p:spPr>
          <a:xfrm>
            <a:off x="8197029" y="3921144"/>
            <a:ext cx="3124200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240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Chín mươi lăm nghìn không trăm ba mươi mốt.</a:t>
            </a:r>
          </a:p>
        </p:txBody>
      </p:sp>
      <p:sp>
        <p:nvSpPr>
          <p:cNvPr id="18" name="Hộp Văn bản 17">
            <a:extLst>
              <a:ext uri="{FF2B5EF4-FFF2-40B4-BE49-F238E27FC236}">
                <a16:creationId xmlns:a16="http://schemas.microsoft.com/office/drawing/2014/main" id="{05B94B78-0520-A775-EF6F-ABE1DD1ED99F}"/>
              </a:ext>
            </a:extLst>
          </p:cNvPr>
          <p:cNvSpPr txBox="1"/>
          <p:nvPr/>
        </p:nvSpPr>
        <p:spPr>
          <a:xfrm>
            <a:off x="8197029" y="5123324"/>
            <a:ext cx="3124200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240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Chín mươi hai nghìn sáu trăm bốn mươi ba.</a:t>
            </a:r>
          </a:p>
        </p:txBody>
      </p:sp>
      <p:sp>
        <p:nvSpPr>
          <p:cNvPr id="19" name="Hình chữ nhật: Góc Tròn 18">
            <a:extLst>
              <a:ext uri="{FF2B5EF4-FFF2-40B4-BE49-F238E27FC236}">
                <a16:creationId xmlns:a16="http://schemas.microsoft.com/office/drawing/2014/main" id="{B99363CE-844C-9903-B40D-DE7C01D46F10}"/>
              </a:ext>
            </a:extLst>
          </p:cNvPr>
          <p:cNvSpPr/>
          <p:nvPr/>
        </p:nvSpPr>
        <p:spPr>
          <a:xfrm>
            <a:off x="1447800" y="1828800"/>
            <a:ext cx="4648200" cy="12192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1388D90-3367-DE51-BD89-CF807967D46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97" t="1780" r="92138" b="85201"/>
          <a:stretch/>
        </p:blipFill>
        <p:spPr>
          <a:xfrm>
            <a:off x="180896" y="282800"/>
            <a:ext cx="839366" cy="775440"/>
          </a:xfrm>
          <a:prstGeom prst="ellipse">
            <a:avLst/>
          </a:prstGeom>
          <a:ln>
            <a:noFill/>
          </a:ln>
          <a:effectLst>
            <a:softEdge rad="12700"/>
          </a:effectLst>
        </p:spPr>
      </p:pic>
    </p:spTree>
    <p:extLst>
      <p:ext uri="{BB962C8B-B14F-4D97-AF65-F5344CB8AC3E}">
        <p14:creationId xmlns:p14="http://schemas.microsoft.com/office/powerpoint/2010/main" val="3601187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5" grpId="0"/>
      <p:bldP spid="16" grpId="0"/>
      <p:bldP spid="17" grpId="0"/>
      <p:bldP spid="18" grpId="0"/>
      <p:bldP spid="1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DBD4582F-D991-AD51-86D7-9554946617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2532" y="2286000"/>
            <a:ext cx="8886937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617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CD316F23-A361-5CD9-8E7F-BBE92F89DF8D}"/>
              </a:ext>
            </a:extLst>
          </p:cNvPr>
          <p:cNvSpPr txBox="1"/>
          <p:nvPr/>
        </p:nvSpPr>
        <p:spPr>
          <a:xfrm>
            <a:off x="1219200" y="937065"/>
            <a:ext cx="10363200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b) </a:t>
            </a:r>
            <a:r>
              <a:rPr lang="en-US" sz="3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ở </a:t>
            </a:r>
            <a:r>
              <a:rPr lang="en-US" sz="3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a, </a:t>
            </a:r>
            <a:r>
              <a:rPr lang="en-US" sz="3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bé</a:t>
            </a: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nhất</a:t>
            </a: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lớn</a:t>
            </a: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nhất</a:t>
            </a: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id="{3EC480AA-E4E8-E6F8-D2C9-D8A3C1B6048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00" t="37730" r="7511" b="40361"/>
          <a:stretch/>
        </p:blipFill>
        <p:spPr>
          <a:xfrm>
            <a:off x="977556" y="1927737"/>
            <a:ext cx="10236888" cy="827038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47CF2EB5-4C14-423E-934C-A91A2CA529F2}"/>
              </a:ext>
            </a:extLst>
          </p:cNvPr>
          <p:cNvSpPr txBox="1"/>
          <p:nvPr/>
        </p:nvSpPr>
        <p:spPr>
          <a:xfrm>
            <a:off x="1066800" y="3085546"/>
            <a:ext cx="10363200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320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Trong các số ở câu a, số bé nhất là: 92 643</a:t>
            </a: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19052A35-50A7-5D5A-49C9-3EBB02910111}"/>
              </a:ext>
            </a:extLst>
          </p:cNvPr>
          <p:cNvSpPr txBox="1"/>
          <p:nvPr/>
        </p:nvSpPr>
        <p:spPr>
          <a:xfrm>
            <a:off x="1031111" y="3908760"/>
            <a:ext cx="10363200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320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Trong các số ở câu a, số lớn nhất là: 96 821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D2F18DF-C403-BB6D-6981-B9ACED8CE50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97" t="1780" r="92138" b="85201"/>
          <a:stretch/>
        </p:blipFill>
        <p:spPr>
          <a:xfrm>
            <a:off x="180896" y="282800"/>
            <a:ext cx="839366" cy="775440"/>
          </a:xfrm>
          <a:prstGeom prst="ellipse">
            <a:avLst/>
          </a:prstGeom>
          <a:ln>
            <a:noFill/>
          </a:ln>
          <a:effectLst>
            <a:softEdge rad="12700"/>
          </a:effectLst>
        </p:spPr>
      </p:pic>
    </p:spTree>
    <p:extLst>
      <p:ext uri="{BB962C8B-B14F-4D97-AF65-F5344CB8AC3E}">
        <p14:creationId xmlns:p14="http://schemas.microsoft.com/office/powerpoint/2010/main" val="651430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4" grpId="0"/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8ED6D21B-4B2C-8B28-BF5D-526C1037931C}"/>
              </a:ext>
            </a:extLst>
          </p:cNvPr>
          <p:cNvSpPr txBox="1"/>
          <p:nvPr/>
        </p:nvSpPr>
        <p:spPr>
          <a:xfrm>
            <a:off x="1676400" y="847327"/>
            <a:ext cx="9982200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5400">
                <a:solidFill>
                  <a:schemeClr val="tx1">
                    <a:lumMod val="75000"/>
                    <a:lumOff val="2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Số?</a:t>
            </a:r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id="{DD9E822D-6CA3-C0DE-1056-8F257F39625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94" t="35425" r="3191" b="10331"/>
          <a:stretch/>
        </p:blipFill>
        <p:spPr>
          <a:xfrm>
            <a:off x="896385" y="1752600"/>
            <a:ext cx="10399229" cy="2660091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2F5F918E-2E05-3CBA-6222-01ACC6562AE9}"/>
              </a:ext>
            </a:extLst>
          </p:cNvPr>
          <p:cNvSpPr txBox="1"/>
          <p:nvPr/>
        </p:nvSpPr>
        <p:spPr>
          <a:xfrm>
            <a:off x="1371600" y="2203704"/>
            <a:ext cx="1676400" cy="71147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ED1C94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l">
              <a:lnSpc>
                <a:spcPct val="117000"/>
              </a:lnSpc>
            </a:pPr>
            <a:r>
              <a:rPr lang="en-US" sz="4000">
                <a:solidFill>
                  <a:schemeClr val="tx1">
                    <a:lumMod val="75000"/>
                    <a:lumOff val="2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87 526</a:t>
            </a: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D6F9FC6F-2186-F9A1-27FD-2551681BFB12}"/>
              </a:ext>
            </a:extLst>
          </p:cNvPr>
          <p:cNvSpPr txBox="1"/>
          <p:nvPr/>
        </p:nvSpPr>
        <p:spPr>
          <a:xfrm>
            <a:off x="4776486" y="2205199"/>
            <a:ext cx="1676400" cy="71147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ED1C94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l">
              <a:lnSpc>
                <a:spcPct val="117000"/>
              </a:lnSpc>
            </a:pPr>
            <a:r>
              <a:rPr lang="en-US" sz="4000">
                <a:solidFill>
                  <a:schemeClr val="tx1">
                    <a:lumMod val="75000"/>
                    <a:lumOff val="2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87 528</a:t>
            </a: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294C2EB7-5187-C5F0-C362-D17A22C0FC3A}"/>
              </a:ext>
            </a:extLst>
          </p:cNvPr>
          <p:cNvSpPr txBox="1"/>
          <p:nvPr/>
        </p:nvSpPr>
        <p:spPr>
          <a:xfrm>
            <a:off x="9753600" y="2203704"/>
            <a:ext cx="1676400" cy="71147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ED1C94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l">
              <a:lnSpc>
                <a:spcPct val="117000"/>
              </a:lnSpc>
            </a:pPr>
            <a:r>
              <a:rPr lang="en-US" sz="4000">
                <a:solidFill>
                  <a:schemeClr val="tx1">
                    <a:lumMod val="75000"/>
                    <a:lumOff val="2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87 531</a:t>
            </a: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8A857485-4275-82A6-58E7-213DE995E456}"/>
              </a:ext>
            </a:extLst>
          </p:cNvPr>
          <p:cNvSpPr txBox="1"/>
          <p:nvPr/>
        </p:nvSpPr>
        <p:spPr>
          <a:xfrm>
            <a:off x="4772676" y="3605679"/>
            <a:ext cx="1676400" cy="72679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ED1C94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l">
              <a:lnSpc>
                <a:spcPct val="120000"/>
              </a:lnSpc>
            </a:pPr>
            <a:r>
              <a:rPr lang="en-US" sz="4000">
                <a:solidFill>
                  <a:schemeClr val="tx1">
                    <a:lumMod val="75000"/>
                    <a:lumOff val="2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23 470</a:t>
            </a: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1D51D187-99B7-19E0-A49A-2E933F5669EC}"/>
              </a:ext>
            </a:extLst>
          </p:cNvPr>
          <p:cNvSpPr txBox="1"/>
          <p:nvPr/>
        </p:nvSpPr>
        <p:spPr>
          <a:xfrm>
            <a:off x="6547895" y="3636634"/>
            <a:ext cx="1676400" cy="72679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ED1C94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l">
              <a:lnSpc>
                <a:spcPct val="120000"/>
              </a:lnSpc>
            </a:pPr>
            <a:r>
              <a:rPr lang="en-US" sz="4000">
                <a:solidFill>
                  <a:schemeClr val="tx1">
                    <a:lumMod val="75000"/>
                    <a:lumOff val="2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23 475</a:t>
            </a: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A49A8548-1207-5B49-FB72-B40D059BE1CA}"/>
              </a:ext>
            </a:extLst>
          </p:cNvPr>
          <p:cNvSpPr txBox="1"/>
          <p:nvPr/>
        </p:nvSpPr>
        <p:spPr>
          <a:xfrm>
            <a:off x="9698138" y="3615414"/>
            <a:ext cx="1676400" cy="72679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ED1C94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l">
              <a:lnSpc>
                <a:spcPct val="120000"/>
              </a:lnSpc>
            </a:pPr>
            <a:r>
              <a:rPr lang="en-US" sz="4000">
                <a:solidFill>
                  <a:schemeClr val="tx1">
                    <a:lumMod val="75000"/>
                    <a:lumOff val="2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23 485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61A7C53-55DA-F548-3CE1-180AAF9A556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7780"/>
          <a:stretch/>
        </p:blipFill>
        <p:spPr>
          <a:xfrm>
            <a:off x="301261" y="251016"/>
            <a:ext cx="749873" cy="730892"/>
          </a:xfrm>
          <a:prstGeom prst="ellipse">
            <a:avLst/>
          </a:prstGeom>
          <a:ln>
            <a:noFill/>
          </a:ln>
          <a:effectLst>
            <a:softEdge rad="12700"/>
          </a:effectLst>
        </p:spPr>
      </p:pic>
    </p:spTree>
    <p:extLst>
      <p:ext uri="{BB962C8B-B14F-4D97-AF65-F5344CB8AC3E}">
        <p14:creationId xmlns:p14="http://schemas.microsoft.com/office/powerpoint/2010/main" val="4078973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E64590CF-DEDD-2D73-ADDB-E1440E30ABC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94" t="26209" r="3141" b="6239"/>
          <a:stretch/>
        </p:blipFill>
        <p:spPr>
          <a:xfrm>
            <a:off x="1302151" y="1008927"/>
            <a:ext cx="10025437" cy="3029674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E33DEA0C-7A76-265B-3634-1BED2D103313}"/>
              </a:ext>
            </a:extLst>
          </p:cNvPr>
          <p:cNvSpPr txBox="1"/>
          <p:nvPr/>
        </p:nvSpPr>
        <p:spPr>
          <a:xfrm>
            <a:off x="1811079" y="306572"/>
            <a:ext cx="8348439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Làm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tròn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giá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bán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mỗi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quyển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sách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sau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đến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hàng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nghìn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B861890F-47C7-B236-A80B-DA0331BEA9BE}"/>
              </a:ext>
            </a:extLst>
          </p:cNvPr>
          <p:cNvSpPr txBox="1"/>
          <p:nvPr/>
        </p:nvSpPr>
        <p:spPr>
          <a:xfrm>
            <a:off x="1371600" y="4123804"/>
            <a:ext cx="10025436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vi-VN" sz="2400" b="1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Giá bán của quyển sách "Truyện cổ tích Việt Nam hay nhất" khi được làm tròn đến hàng nghìn là </a:t>
            </a:r>
            <a:r>
              <a:rPr lang="en-US" sz="2400" b="1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54 000 đồng</a:t>
            </a:r>
            <a:r>
              <a:rPr lang="vi-VN" sz="2400" b="1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043C6200-F8BE-F3C2-21FF-E89F4B7D3FCA}"/>
              </a:ext>
            </a:extLst>
          </p:cNvPr>
          <p:cNvSpPr txBox="1"/>
          <p:nvPr/>
        </p:nvSpPr>
        <p:spPr>
          <a:xfrm>
            <a:off x="1371600" y="4905069"/>
            <a:ext cx="10025436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vi-VN" sz="2400" b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Giá bán của quyển sách "DẾ MÈN PHIÊU LƯU KÝ" khi được làm tròn đến hàng nghìn là 48000 đồng.</a:t>
            </a: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7AEC9390-526C-B6A2-1E1D-0C70EEFC6CCD}"/>
              </a:ext>
            </a:extLst>
          </p:cNvPr>
          <p:cNvSpPr txBox="1"/>
          <p:nvPr/>
        </p:nvSpPr>
        <p:spPr>
          <a:xfrm>
            <a:off x="1356360" y="5686335"/>
            <a:ext cx="10025436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vi-VN" sz="2400" b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Giá bán của quyển sách "Góc sân và khoảng trời" khi được làm tròn đến hàng nghìn là</a:t>
            </a:r>
            <a:r>
              <a:rPr lang="en-US" sz="2400" b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vi-VN" sz="2400" b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26000 đồng.</a:t>
            </a:r>
          </a:p>
        </p:txBody>
      </p:sp>
      <p:pic>
        <p:nvPicPr>
          <p:cNvPr id="2" name="Picture 1" descr="A picture containing text&#10;&#10;Description automatically generated">
            <a:extLst>
              <a:ext uri="{FF2B5EF4-FFF2-40B4-BE49-F238E27FC236}">
                <a16:creationId xmlns:a16="http://schemas.microsoft.com/office/drawing/2014/main" id="{3F131691-057A-2B52-C5AE-75476CEABE4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30" t="8910" r="85671" b="74672"/>
          <a:stretch/>
        </p:blipFill>
        <p:spPr>
          <a:xfrm>
            <a:off x="274518" y="278925"/>
            <a:ext cx="685799" cy="679445"/>
          </a:xfrm>
          <a:prstGeom prst="ellipse">
            <a:avLst/>
          </a:prstGeom>
          <a:ln>
            <a:noFill/>
          </a:ln>
          <a:effectLst>
            <a:softEdge rad="12700"/>
          </a:effectLst>
        </p:spPr>
      </p:pic>
    </p:spTree>
    <p:extLst>
      <p:ext uri="{BB962C8B-B14F-4D97-AF65-F5344CB8AC3E}">
        <p14:creationId xmlns:p14="http://schemas.microsoft.com/office/powerpoint/2010/main" val="325114367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65625E91-D5BE-42DF-7409-A71C2D3F86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9751" y="2130440"/>
            <a:ext cx="6852498" cy="2597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895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A84D55DB-0E32-2F91-A6AB-1CF36425CD22}"/>
              </a:ext>
            </a:extLst>
          </p:cNvPr>
          <p:cNvGrpSpPr/>
          <p:nvPr/>
        </p:nvGrpSpPr>
        <p:grpSpPr>
          <a:xfrm>
            <a:off x="241300" y="228600"/>
            <a:ext cx="11925300" cy="6400165"/>
            <a:chOff x="241300" y="228600"/>
            <a:chExt cx="11925300" cy="6400165"/>
          </a:xfrm>
        </p:grpSpPr>
        <p:sp>
          <p:nvSpPr>
            <p:cNvPr id="4" name="矩形 5">
              <a:extLst>
                <a:ext uri="{FF2B5EF4-FFF2-40B4-BE49-F238E27FC236}">
                  <a16:creationId xmlns:a16="http://schemas.microsoft.com/office/drawing/2014/main" id="{DDE17BD7-D07F-0E73-BD74-330688162251}"/>
                </a:ext>
              </a:extLst>
            </p:cNvPr>
            <p:cNvSpPr/>
            <p:nvPr/>
          </p:nvSpPr>
          <p:spPr>
            <a:xfrm>
              <a:off x="241300" y="228600"/>
              <a:ext cx="11709400" cy="6400165"/>
            </a:xfrm>
            <a:prstGeom prst="rect">
              <a:avLst/>
            </a:prstGeom>
            <a:solidFill>
              <a:srgbClr val="BFE9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6" name="组合 1">
              <a:extLst>
                <a:ext uri="{FF2B5EF4-FFF2-40B4-BE49-F238E27FC236}">
                  <a16:creationId xmlns:a16="http://schemas.microsoft.com/office/drawing/2014/main" id="{E1A87039-A016-3C16-937B-7AC72DEB0C3F}"/>
                </a:ext>
              </a:extLst>
            </p:cNvPr>
            <p:cNvGrpSpPr/>
            <p:nvPr/>
          </p:nvGrpSpPr>
          <p:grpSpPr>
            <a:xfrm>
              <a:off x="645160" y="568325"/>
              <a:ext cx="11521440" cy="5760720"/>
              <a:chOff x="645160" y="568325"/>
              <a:chExt cx="11521440" cy="5760720"/>
            </a:xfrm>
          </p:grpSpPr>
          <p:sp>
            <p:nvSpPr>
              <p:cNvPr id="10" name="矩形 6">
                <a:extLst>
                  <a:ext uri="{FF2B5EF4-FFF2-40B4-BE49-F238E27FC236}">
                    <a16:creationId xmlns:a16="http://schemas.microsoft.com/office/drawing/2014/main" id="{8AD0C518-0828-208D-CB0E-BC8E1F5F79E9}"/>
                  </a:ext>
                </a:extLst>
              </p:cNvPr>
              <p:cNvSpPr/>
              <p:nvPr/>
            </p:nvSpPr>
            <p:spPr>
              <a:xfrm>
                <a:off x="660400" y="648335"/>
                <a:ext cx="10854055" cy="5600700"/>
              </a:xfrm>
              <a:prstGeom prst="rect">
                <a:avLst/>
              </a:prstGeom>
              <a:solidFill>
                <a:srgbClr val="D7FDFE"/>
              </a:solidFill>
              <a:ln w="889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pic>
            <p:nvPicPr>
              <p:cNvPr id="11" name="图片 20" descr="erw">
                <a:extLst>
                  <a:ext uri="{FF2B5EF4-FFF2-40B4-BE49-F238E27FC236}">
                    <a16:creationId xmlns:a16="http://schemas.microsoft.com/office/drawing/2014/main" id="{43F27DB3-07A3-0D8C-06C7-606E278941B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645160" y="568325"/>
                <a:ext cx="11521440" cy="5760720"/>
              </a:xfrm>
              <a:prstGeom prst="rect">
                <a:avLst/>
              </a:prstGeom>
            </p:spPr>
          </p:pic>
        </p:grpSp>
        <p:pic>
          <p:nvPicPr>
            <p:cNvPr id="7" name="图片 11" descr="未标题-2">
              <a:extLst>
                <a:ext uri="{FF2B5EF4-FFF2-40B4-BE49-F238E27FC236}">
                  <a16:creationId xmlns:a16="http://schemas.microsoft.com/office/drawing/2014/main" id="{A59A31E1-E89B-02A5-E6B3-13400B595B6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11313160" y="228600"/>
              <a:ext cx="637540" cy="2785110"/>
            </a:xfrm>
            <a:prstGeom prst="rect">
              <a:avLst/>
            </a:prstGeom>
          </p:spPr>
        </p:pic>
        <p:pic>
          <p:nvPicPr>
            <p:cNvPr id="8" name="图片 12" descr="未标题-3">
              <a:extLst>
                <a:ext uri="{FF2B5EF4-FFF2-40B4-BE49-F238E27FC236}">
                  <a16:creationId xmlns:a16="http://schemas.microsoft.com/office/drawing/2014/main" id="{628F897D-8AF6-7472-D019-8408C04855F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241300" y="4297045"/>
              <a:ext cx="1147445" cy="2331720"/>
            </a:xfrm>
            <a:prstGeom prst="rect">
              <a:avLst/>
            </a:prstGeom>
          </p:spPr>
        </p:pic>
        <p:pic>
          <p:nvPicPr>
            <p:cNvPr id="9" name="图片 13" descr="未标题-4">
              <a:extLst>
                <a:ext uri="{FF2B5EF4-FFF2-40B4-BE49-F238E27FC236}">
                  <a16:creationId xmlns:a16="http://schemas.microsoft.com/office/drawing/2014/main" id="{2926E6AD-E892-801A-0C52-6A2B49B77ED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241300" y="228600"/>
              <a:ext cx="1702435" cy="2016760"/>
            </a:xfrm>
            <a:prstGeom prst="rect">
              <a:avLst/>
            </a:prstGeom>
          </p:spPr>
        </p:pic>
      </p:grpSp>
      <p:pic>
        <p:nvPicPr>
          <p:cNvPr id="3" name="Hình ảnh 2">
            <a:extLst>
              <a:ext uri="{FF2B5EF4-FFF2-40B4-BE49-F238E27FC236}">
                <a16:creationId xmlns:a16="http://schemas.microsoft.com/office/drawing/2014/main" id="{CC0A7EBA-A8CF-D860-43CE-584BCDCA571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8536" y="3429000"/>
            <a:ext cx="5114925" cy="3068955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77A27269-9CBA-0E59-59AA-E4AA046F14B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6787" y="1524000"/>
            <a:ext cx="7858425" cy="2578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844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8" name="Hình ảnh 11">
            <a:extLst>
              <a:ext uri="{FF2B5EF4-FFF2-40B4-BE49-F238E27FC236}">
                <a16:creationId xmlns:a16="http://schemas.microsoft.com/office/drawing/2014/main" id="{0FEF4034-59E7-6EB0-9FE9-3085BA317B2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592" b="90000" l="6939" r="91020">
                        <a14:foregroundMark x1="15020" y1="28265" x2="7102" y2="42755"/>
                        <a14:foregroundMark x1="89551" y1="33673" x2="91102" y2="45612"/>
                        <a14:foregroundMark x1="91102" y1="45612" x2="90612" y2="45612"/>
                        <a14:foregroundMark x1="25388" y1="9796" x2="23755" y2="9592"/>
                        <a14:backgroundMark x1="51184" y1="12143" x2="55347" y2="165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779" t="13101" r="6017" b="10040"/>
          <a:stretch/>
        </p:blipFill>
        <p:spPr>
          <a:xfrm>
            <a:off x="3256595" y="1906115"/>
            <a:ext cx="3745096" cy="5456182"/>
          </a:xfrm>
          <a:prstGeom prst="rect">
            <a:avLst/>
          </a:prstGeom>
        </p:spPr>
      </p:pic>
      <p:pic>
        <p:nvPicPr>
          <p:cNvPr id="29" name="Hình ảnh 8">
            <a:extLst>
              <a:ext uri="{FF2B5EF4-FFF2-40B4-BE49-F238E27FC236}">
                <a16:creationId xmlns:a16="http://schemas.microsoft.com/office/drawing/2014/main" id="{E6083E62-8B1C-361B-2A85-1EDE46DF801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592" b="90000" l="6939" r="91020">
                        <a14:foregroundMark x1="15020" y1="28265" x2="7102" y2="42755"/>
                        <a14:foregroundMark x1="89551" y1="33673" x2="91102" y2="45612"/>
                        <a14:foregroundMark x1="91102" y1="45612" x2="90612" y2="45612"/>
                        <a14:foregroundMark x1="25388" y1="9796" x2="23755" y2="9592"/>
                        <a14:backgroundMark x1="51184" y1="12143" x2="55347" y2="165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8036"/>
          <a:stretch/>
        </p:blipFill>
        <p:spPr>
          <a:xfrm>
            <a:off x="394867" y="1597522"/>
            <a:ext cx="4139917" cy="6373575"/>
          </a:xfrm>
          <a:prstGeom prst="rect">
            <a:avLst/>
          </a:prstGeom>
        </p:spPr>
      </p:pic>
      <p:grpSp>
        <p:nvGrpSpPr>
          <p:cNvPr id="30" name="Nhóm 2">
            <a:extLst>
              <a:ext uri="{FF2B5EF4-FFF2-40B4-BE49-F238E27FC236}">
                <a16:creationId xmlns:a16="http://schemas.microsoft.com/office/drawing/2014/main" id="{F58F85D0-3FC6-679C-B09F-4574A6D87515}"/>
              </a:ext>
            </a:extLst>
          </p:cNvPr>
          <p:cNvGrpSpPr/>
          <p:nvPr/>
        </p:nvGrpSpPr>
        <p:grpSpPr>
          <a:xfrm flipH="1">
            <a:off x="7116796" y="1002197"/>
            <a:ext cx="4656417" cy="2309237"/>
            <a:chOff x="1139185" y="2161570"/>
            <a:chExt cx="7173783" cy="3152268"/>
          </a:xfrm>
        </p:grpSpPr>
        <p:sp>
          <p:nvSpPr>
            <p:cNvPr id="31" name="Bong bóng Lời nói: Hình chữ nhật với Góc Tròn 3">
              <a:extLst>
                <a:ext uri="{FF2B5EF4-FFF2-40B4-BE49-F238E27FC236}">
                  <a16:creationId xmlns:a16="http://schemas.microsoft.com/office/drawing/2014/main" id="{9BDBF1D1-E430-3236-B4D6-59EC1E986D00}"/>
                </a:ext>
              </a:extLst>
            </p:cNvPr>
            <p:cNvSpPr/>
            <p:nvPr/>
          </p:nvSpPr>
          <p:spPr>
            <a:xfrm flipH="1">
              <a:off x="1139185" y="2161570"/>
              <a:ext cx="7173783" cy="2550848"/>
            </a:xfrm>
            <a:custGeom>
              <a:avLst/>
              <a:gdLst>
                <a:gd name="connsiteX0" fmla="*/ 0 w 7173783"/>
                <a:gd name="connsiteY0" fmla="*/ 425150 h 2550848"/>
                <a:gd name="connsiteX1" fmla="*/ 425150 w 7173783"/>
                <a:gd name="connsiteY1" fmla="*/ 0 h 2550848"/>
                <a:gd name="connsiteX2" fmla="*/ 1195631 w 7173783"/>
                <a:gd name="connsiteY2" fmla="*/ 0 h 2550848"/>
                <a:gd name="connsiteX3" fmla="*/ 1195631 w 7173783"/>
                <a:gd name="connsiteY3" fmla="*/ 0 h 2550848"/>
                <a:gd name="connsiteX4" fmla="*/ 2989076 w 7173783"/>
                <a:gd name="connsiteY4" fmla="*/ 0 h 2550848"/>
                <a:gd name="connsiteX5" fmla="*/ 6748633 w 7173783"/>
                <a:gd name="connsiteY5" fmla="*/ 0 h 2550848"/>
                <a:gd name="connsiteX6" fmla="*/ 7173783 w 7173783"/>
                <a:gd name="connsiteY6" fmla="*/ 425150 h 2550848"/>
                <a:gd name="connsiteX7" fmla="*/ 7173783 w 7173783"/>
                <a:gd name="connsiteY7" fmla="*/ 1487995 h 2550848"/>
                <a:gd name="connsiteX8" fmla="*/ 7173783 w 7173783"/>
                <a:gd name="connsiteY8" fmla="*/ 1487995 h 2550848"/>
                <a:gd name="connsiteX9" fmla="*/ 7173783 w 7173783"/>
                <a:gd name="connsiteY9" fmla="*/ 2125707 h 2550848"/>
                <a:gd name="connsiteX10" fmla="*/ 7173783 w 7173783"/>
                <a:gd name="connsiteY10" fmla="*/ 2125698 h 2550848"/>
                <a:gd name="connsiteX11" fmla="*/ 6748633 w 7173783"/>
                <a:gd name="connsiteY11" fmla="*/ 2550848 h 2550848"/>
                <a:gd name="connsiteX12" fmla="*/ 2989076 w 7173783"/>
                <a:gd name="connsiteY12" fmla="*/ 2550848 h 2550848"/>
                <a:gd name="connsiteX13" fmla="*/ 1195631 w 7173783"/>
                <a:gd name="connsiteY13" fmla="*/ 2550848 h 2550848"/>
                <a:gd name="connsiteX14" fmla="*/ 1195631 w 7173783"/>
                <a:gd name="connsiteY14" fmla="*/ 2550848 h 2550848"/>
                <a:gd name="connsiteX15" fmla="*/ 425150 w 7173783"/>
                <a:gd name="connsiteY15" fmla="*/ 2550848 h 2550848"/>
                <a:gd name="connsiteX16" fmla="*/ 0 w 7173783"/>
                <a:gd name="connsiteY16" fmla="*/ 2125698 h 2550848"/>
                <a:gd name="connsiteX17" fmla="*/ 0 w 7173783"/>
                <a:gd name="connsiteY17" fmla="*/ 2125707 h 2550848"/>
                <a:gd name="connsiteX18" fmla="*/ -1293792 w 7173783"/>
                <a:gd name="connsiteY18" fmla="*/ 1600045 h 2550848"/>
                <a:gd name="connsiteX19" fmla="*/ 0 w 7173783"/>
                <a:gd name="connsiteY19" fmla="*/ 1487995 h 2550848"/>
                <a:gd name="connsiteX20" fmla="*/ 0 w 7173783"/>
                <a:gd name="connsiteY20" fmla="*/ 425150 h 2550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7173783" h="2550848" fill="none" extrusionOk="0">
                  <a:moveTo>
                    <a:pt x="0" y="425150"/>
                  </a:moveTo>
                  <a:cubicBezTo>
                    <a:pt x="-13827" y="204210"/>
                    <a:pt x="232409" y="-11661"/>
                    <a:pt x="425150" y="0"/>
                  </a:cubicBezTo>
                  <a:cubicBezTo>
                    <a:pt x="538820" y="-30310"/>
                    <a:pt x="945958" y="65020"/>
                    <a:pt x="1195631" y="0"/>
                  </a:cubicBezTo>
                  <a:lnTo>
                    <a:pt x="1195631" y="0"/>
                  </a:lnTo>
                  <a:cubicBezTo>
                    <a:pt x="1986174" y="39394"/>
                    <a:pt x="2099400" y="-76963"/>
                    <a:pt x="2989076" y="0"/>
                  </a:cubicBezTo>
                  <a:cubicBezTo>
                    <a:pt x="4512078" y="-129750"/>
                    <a:pt x="5632956" y="-136541"/>
                    <a:pt x="6748633" y="0"/>
                  </a:cubicBezTo>
                  <a:cubicBezTo>
                    <a:pt x="6980562" y="14858"/>
                    <a:pt x="7190070" y="211557"/>
                    <a:pt x="7173783" y="425150"/>
                  </a:cubicBezTo>
                  <a:cubicBezTo>
                    <a:pt x="7143311" y="923771"/>
                    <a:pt x="7186831" y="1183862"/>
                    <a:pt x="7173783" y="1487995"/>
                  </a:cubicBezTo>
                  <a:lnTo>
                    <a:pt x="7173783" y="1487995"/>
                  </a:lnTo>
                  <a:cubicBezTo>
                    <a:pt x="7178526" y="1747743"/>
                    <a:pt x="7229148" y="1883938"/>
                    <a:pt x="7173783" y="2125707"/>
                  </a:cubicBezTo>
                  <a:lnTo>
                    <a:pt x="7173783" y="2125698"/>
                  </a:lnTo>
                  <a:cubicBezTo>
                    <a:pt x="7177932" y="2337141"/>
                    <a:pt x="7000236" y="2509720"/>
                    <a:pt x="6748633" y="2550848"/>
                  </a:cubicBezTo>
                  <a:cubicBezTo>
                    <a:pt x="5732314" y="2626536"/>
                    <a:pt x="4548643" y="2409963"/>
                    <a:pt x="2989076" y="2550848"/>
                  </a:cubicBezTo>
                  <a:cubicBezTo>
                    <a:pt x="2624226" y="2582653"/>
                    <a:pt x="1982422" y="2435413"/>
                    <a:pt x="1195631" y="2550848"/>
                  </a:cubicBezTo>
                  <a:lnTo>
                    <a:pt x="1195631" y="2550848"/>
                  </a:lnTo>
                  <a:cubicBezTo>
                    <a:pt x="1010877" y="2575565"/>
                    <a:pt x="643077" y="2497582"/>
                    <a:pt x="425150" y="2550848"/>
                  </a:cubicBezTo>
                  <a:cubicBezTo>
                    <a:pt x="184002" y="2559389"/>
                    <a:pt x="-32373" y="2356382"/>
                    <a:pt x="0" y="2125698"/>
                  </a:cubicBezTo>
                  <a:lnTo>
                    <a:pt x="0" y="2125707"/>
                  </a:lnTo>
                  <a:cubicBezTo>
                    <a:pt x="-289212" y="2134957"/>
                    <a:pt x="-892863" y="1835120"/>
                    <a:pt x="-1293792" y="1600045"/>
                  </a:cubicBezTo>
                  <a:cubicBezTo>
                    <a:pt x="-988755" y="1540609"/>
                    <a:pt x="-254216" y="1419888"/>
                    <a:pt x="0" y="1487995"/>
                  </a:cubicBezTo>
                  <a:cubicBezTo>
                    <a:pt x="-34103" y="1192002"/>
                    <a:pt x="-40076" y="769447"/>
                    <a:pt x="0" y="425150"/>
                  </a:cubicBezTo>
                  <a:close/>
                </a:path>
                <a:path w="7173783" h="2550848" stroke="0" extrusionOk="0">
                  <a:moveTo>
                    <a:pt x="0" y="425150"/>
                  </a:moveTo>
                  <a:cubicBezTo>
                    <a:pt x="41477" y="195271"/>
                    <a:pt x="165751" y="-33091"/>
                    <a:pt x="425150" y="0"/>
                  </a:cubicBezTo>
                  <a:cubicBezTo>
                    <a:pt x="787004" y="60540"/>
                    <a:pt x="1057372" y="13819"/>
                    <a:pt x="1195631" y="0"/>
                  </a:cubicBezTo>
                  <a:lnTo>
                    <a:pt x="1195631" y="0"/>
                  </a:lnTo>
                  <a:cubicBezTo>
                    <a:pt x="1499881" y="7351"/>
                    <a:pt x="2348502" y="-25425"/>
                    <a:pt x="2989076" y="0"/>
                  </a:cubicBezTo>
                  <a:cubicBezTo>
                    <a:pt x="4816893" y="117495"/>
                    <a:pt x="5067403" y="-81622"/>
                    <a:pt x="6748633" y="0"/>
                  </a:cubicBezTo>
                  <a:cubicBezTo>
                    <a:pt x="6954110" y="-11804"/>
                    <a:pt x="7195118" y="195221"/>
                    <a:pt x="7173783" y="425150"/>
                  </a:cubicBezTo>
                  <a:cubicBezTo>
                    <a:pt x="7230334" y="885814"/>
                    <a:pt x="7117268" y="1132131"/>
                    <a:pt x="7173783" y="1487995"/>
                  </a:cubicBezTo>
                  <a:lnTo>
                    <a:pt x="7173783" y="1487995"/>
                  </a:lnTo>
                  <a:cubicBezTo>
                    <a:pt x="7222161" y="1654317"/>
                    <a:pt x="7163616" y="2050794"/>
                    <a:pt x="7173783" y="2125707"/>
                  </a:cubicBezTo>
                  <a:lnTo>
                    <a:pt x="7173783" y="2125698"/>
                  </a:lnTo>
                  <a:cubicBezTo>
                    <a:pt x="7151316" y="2338424"/>
                    <a:pt x="6993025" y="2561924"/>
                    <a:pt x="6748633" y="2550848"/>
                  </a:cubicBezTo>
                  <a:cubicBezTo>
                    <a:pt x="5733324" y="2642536"/>
                    <a:pt x="4827735" y="2613956"/>
                    <a:pt x="2989076" y="2550848"/>
                  </a:cubicBezTo>
                  <a:cubicBezTo>
                    <a:pt x="2657944" y="2434752"/>
                    <a:pt x="1668844" y="2495802"/>
                    <a:pt x="1195631" y="2550848"/>
                  </a:cubicBezTo>
                  <a:lnTo>
                    <a:pt x="1195631" y="2550848"/>
                  </a:lnTo>
                  <a:cubicBezTo>
                    <a:pt x="810914" y="2606460"/>
                    <a:pt x="634093" y="2559462"/>
                    <a:pt x="425150" y="2550848"/>
                  </a:cubicBezTo>
                  <a:cubicBezTo>
                    <a:pt x="203327" y="2552506"/>
                    <a:pt x="992" y="2372512"/>
                    <a:pt x="0" y="2125698"/>
                  </a:cubicBezTo>
                  <a:lnTo>
                    <a:pt x="0" y="2125707"/>
                  </a:lnTo>
                  <a:cubicBezTo>
                    <a:pt x="-389308" y="2054291"/>
                    <a:pt x="-948868" y="1738008"/>
                    <a:pt x="-1293792" y="1600045"/>
                  </a:cubicBezTo>
                  <a:cubicBezTo>
                    <a:pt x="-907475" y="1673243"/>
                    <a:pt x="-245724" y="1525653"/>
                    <a:pt x="0" y="1487995"/>
                  </a:cubicBezTo>
                  <a:cubicBezTo>
                    <a:pt x="40588" y="1118708"/>
                    <a:pt x="-54759" y="587173"/>
                    <a:pt x="0" y="42515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xmlns="" sd="2214188587">
                    <a:prstGeom prst="wedgeRoundRectCallout">
                      <a:avLst>
                        <a:gd name="adj1" fmla="val -68035"/>
                        <a:gd name="adj2" fmla="val 12726"/>
                        <a:gd name="adj3" fmla="val 16667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chemeClr val="bg1"/>
                  </a:solidFill>
                </a:ln>
              </a:endParaRPr>
            </a:p>
          </p:txBody>
        </p:sp>
        <p:sp>
          <p:nvSpPr>
            <p:cNvPr id="32" name="Text Placeholder 7">
              <a:extLst>
                <a:ext uri="{FF2B5EF4-FFF2-40B4-BE49-F238E27FC236}">
                  <a16:creationId xmlns:a16="http://schemas.microsoft.com/office/drawing/2014/main" id="{E5964B3C-8D91-6BC0-A655-FB65D469D7A8}"/>
                </a:ext>
              </a:extLst>
            </p:cNvPr>
            <p:cNvSpPr txBox="1">
              <a:spLocks/>
            </p:cNvSpPr>
            <p:nvPr/>
          </p:nvSpPr>
          <p:spPr>
            <a:xfrm>
              <a:off x="1553957" y="2325302"/>
              <a:ext cx="6213646" cy="2988536"/>
            </a:xfrm>
            <a:prstGeom prst="rect">
              <a:avLst/>
            </a:prstGeom>
          </p:spPr>
          <p:txBody>
            <a:bodyPr vert="horz" lIns="0" tIns="103866" rIns="0" bIns="103866" anchor="t"/>
            <a:lstStyle>
              <a:lvl1pPr marL="0" indent="0" algn="r" rtl="0" eaLnBrk="0" fontAlgn="base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66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Lato Regular"/>
                  <a:ea typeface="+mn-ea"/>
                  <a:cs typeface="Lato Regular"/>
                </a:defRPr>
              </a:lvl1pPr>
              <a:lvl2pPr marL="1041400" indent="-4000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04963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247900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890838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534603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77258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19911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62567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/>
              <a:r>
                <a:rPr lang="en-US" sz="3000" b="0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Tiệm</a:t>
              </a:r>
              <a:r>
                <a:rPr lang="en-US" sz="3000" b="0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000" b="0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kem</a:t>
              </a:r>
              <a:r>
                <a:rPr lang="en-US" sz="3000" b="0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000" b="0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đã</a:t>
              </a:r>
              <a:r>
                <a:rPr lang="en-US" sz="3000" b="0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000" b="0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sẵn</a:t>
              </a:r>
              <a:r>
                <a:rPr lang="en-US" sz="3000" b="0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000" b="0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sàng</a:t>
              </a:r>
              <a:r>
                <a:rPr lang="en-US" sz="3000" b="0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. </a:t>
              </a:r>
              <a:r>
                <a:rPr lang="en-US" sz="3000" b="0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Hãy</a:t>
              </a:r>
              <a:r>
                <a:rPr lang="en-US" sz="3000" b="0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000" b="0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giúp</a:t>
              </a:r>
              <a:r>
                <a:rPr lang="en-US" sz="3000" b="0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000" b="0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chúng</a:t>
              </a:r>
              <a:r>
                <a:rPr lang="en-US" sz="3000" b="0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000" b="0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mình</a:t>
              </a:r>
              <a:r>
                <a:rPr lang="en-US" sz="3000" b="0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000" b="0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bán</a:t>
              </a:r>
              <a:r>
                <a:rPr lang="en-US" sz="3000" b="0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000" b="0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thật</a:t>
              </a:r>
              <a:r>
                <a:rPr lang="en-US" sz="3000" b="0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000" b="0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nhiều</a:t>
              </a:r>
              <a:r>
                <a:rPr lang="en-US" sz="3000" b="0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000" b="0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kem</a:t>
              </a:r>
              <a:r>
                <a:rPr lang="en-US" sz="3000" b="0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000" b="0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nhé</a:t>
              </a:r>
              <a:r>
                <a:rPr lang="en-US" sz="3000" b="0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78326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Hình ảnh 2" descr="Ảnh có chứa mẫu họa&#10;&#10;Mô tả được tạo tự động">
            <a:extLst>
              <a:ext uri="{FF2B5EF4-FFF2-40B4-BE49-F238E27FC236}">
                <a16:creationId xmlns:a16="http://schemas.microsoft.com/office/drawing/2014/main" id="{308F1949-755E-5415-79F0-9598B00D20C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5102" l="9878" r="89878">
                        <a14:foregroundMark x1="44490" y1="90510" x2="43020" y2="90306"/>
                        <a14:foregroundMark x1="40163" y1="87143" x2="39837" y2="88571"/>
                        <a14:foregroundMark x1="52163" y1="91939" x2="52163" y2="95102"/>
                        <a14:foregroundMark x1="43837" y1="24082" x2="44000" y2="22245"/>
                        <a14:foregroundMark x1="42286" y1="17959" x2="43918" y2="28673"/>
                        <a14:foregroundMark x1="43918" y1="28673" x2="43510" y2="28061"/>
                        <a14:foregroundMark x1="20000" y1="47143" x2="21061" y2="47143"/>
                        <a14:foregroundMark x1="20898" y1="46122" x2="20163" y2="46327"/>
                        <a14:foregroundMark x1="73633" y1="25714" x2="74694" y2="26224"/>
                        <a14:backgroundMark x1="24245" y1="27041" x2="20735" y2="29898"/>
                        <a14:backgroundMark x1="33796" y1="83163" x2="31592" y2="82143"/>
                        <a14:backgroundMark x1="16653" y1="61327" x2="15673" y2="61939"/>
                        <a14:backgroundMark x1="69796" y1="40612" x2="69469" y2="42959"/>
                        <a14:backgroundMark x1="70612" y1="44592" x2="70939" y2="460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15" t="9381" r="14225" b="22646"/>
          <a:stretch/>
        </p:blipFill>
        <p:spPr>
          <a:xfrm>
            <a:off x="3354886" y="203249"/>
            <a:ext cx="5162097" cy="3428225"/>
          </a:xfrm>
          <a:prstGeom prst="rect">
            <a:avLst/>
          </a:prstGeom>
        </p:spPr>
      </p:pic>
      <p:pic>
        <p:nvPicPr>
          <p:cNvPr id="4" name="Tieng-chuong-cua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3E5A69E9-5E8F-B85C-0331-120A9451178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576.62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293593" y="-59961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97822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Hình ảnh 17">
            <a:extLst>
              <a:ext uri="{FF2B5EF4-FFF2-40B4-BE49-F238E27FC236}">
                <a16:creationId xmlns:a16="http://schemas.microsoft.com/office/drawing/2014/main" id="{AA50F848-3AF0-8A8C-E282-AE61DE712F6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t="-171" b="50131"/>
          <a:stretch/>
        </p:blipFill>
        <p:spPr>
          <a:xfrm>
            <a:off x="1" y="-17936"/>
            <a:ext cx="1225296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pSp>
        <p:nvGrpSpPr>
          <p:cNvPr id="3" name="Group 2"/>
          <p:cNvGrpSpPr/>
          <p:nvPr/>
        </p:nvGrpSpPr>
        <p:grpSpPr>
          <a:xfrm>
            <a:off x="-17188" y="234288"/>
            <a:ext cx="11400732" cy="3683084"/>
            <a:chOff x="-121691" y="221226"/>
            <a:chExt cx="11400732" cy="3683084"/>
          </a:xfrm>
        </p:grpSpPr>
        <p:sp>
          <p:nvSpPr>
            <p:cNvPr id="10" name="Hình chữ nhật: Góc Tròn 13">
              <a:extLst>
                <a:ext uri="{FF2B5EF4-FFF2-40B4-BE49-F238E27FC236}">
                  <a16:creationId xmlns:a16="http://schemas.microsoft.com/office/drawing/2014/main" id="{B3661555-36CB-FCE4-454A-B9815472727D}"/>
                </a:ext>
              </a:extLst>
            </p:cNvPr>
            <p:cNvSpPr/>
            <p:nvPr/>
          </p:nvSpPr>
          <p:spPr>
            <a:xfrm>
              <a:off x="1031966" y="221226"/>
              <a:ext cx="10247075" cy="2339095"/>
            </a:xfrm>
            <a:custGeom>
              <a:avLst/>
              <a:gdLst>
                <a:gd name="connsiteX0" fmla="*/ 0 w 10247075"/>
                <a:gd name="connsiteY0" fmla="*/ 389857 h 2339095"/>
                <a:gd name="connsiteX1" fmla="*/ 389857 w 10247075"/>
                <a:gd name="connsiteY1" fmla="*/ 0 h 2339095"/>
                <a:gd name="connsiteX2" fmla="*/ 9857218 w 10247075"/>
                <a:gd name="connsiteY2" fmla="*/ 0 h 2339095"/>
                <a:gd name="connsiteX3" fmla="*/ 10247075 w 10247075"/>
                <a:gd name="connsiteY3" fmla="*/ 389857 h 2339095"/>
                <a:gd name="connsiteX4" fmla="*/ 10247075 w 10247075"/>
                <a:gd name="connsiteY4" fmla="*/ 1949238 h 2339095"/>
                <a:gd name="connsiteX5" fmla="*/ 9857218 w 10247075"/>
                <a:gd name="connsiteY5" fmla="*/ 2339095 h 2339095"/>
                <a:gd name="connsiteX6" fmla="*/ 389857 w 10247075"/>
                <a:gd name="connsiteY6" fmla="*/ 2339095 h 2339095"/>
                <a:gd name="connsiteX7" fmla="*/ 0 w 10247075"/>
                <a:gd name="connsiteY7" fmla="*/ 1949238 h 2339095"/>
                <a:gd name="connsiteX8" fmla="*/ 0 w 10247075"/>
                <a:gd name="connsiteY8" fmla="*/ 389857 h 23390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247075" h="2339095" fill="none" extrusionOk="0">
                  <a:moveTo>
                    <a:pt x="0" y="389857"/>
                  </a:moveTo>
                  <a:cubicBezTo>
                    <a:pt x="-21311" y="175870"/>
                    <a:pt x="167261" y="41362"/>
                    <a:pt x="389857" y="0"/>
                  </a:cubicBezTo>
                  <a:cubicBezTo>
                    <a:pt x="3020161" y="77600"/>
                    <a:pt x="5449518" y="-27269"/>
                    <a:pt x="9857218" y="0"/>
                  </a:cubicBezTo>
                  <a:cubicBezTo>
                    <a:pt x="10091839" y="-25472"/>
                    <a:pt x="10249960" y="175394"/>
                    <a:pt x="10247075" y="389857"/>
                  </a:cubicBezTo>
                  <a:cubicBezTo>
                    <a:pt x="10224013" y="628182"/>
                    <a:pt x="10370218" y="1438501"/>
                    <a:pt x="10247075" y="1949238"/>
                  </a:cubicBezTo>
                  <a:cubicBezTo>
                    <a:pt x="10209853" y="2149989"/>
                    <a:pt x="10042645" y="2352275"/>
                    <a:pt x="9857218" y="2339095"/>
                  </a:cubicBezTo>
                  <a:cubicBezTo>
                    <a:pt x="8710003" y="2388272"/>
                    <a:pt x="4024210" y="2216393"/>
                    <a:pt x="389857" y="2339095"/>
                  </a:cubicBezTo>
                  <a:cubicBezTo>
                    <a:pt x="171433" y="2362993"/>
                    <a:pt x="-10575" y="2173655"/>
                    <a:pt x="0" y="1949238"/>
                  </a:cubicBezTo>
                  <a:cubicBezTo>
                    <a:pt x="-103829" y="1531257"/>
                    <a:pt x="111855" y="589161"/>
                    <a:pt x="0" y="389857"/>
                  </a:cubicBezTo>
                  <a:close/>
                </a:path>
                <a:path w="10247075" h="2339095" stroke="0" extrusionOk="0">
                  <a:moveTo>
                    <a:pt x="0" y="389857"/>
                  </a:moveTo>
                  <a:cubicBezTo>
                    <a:pt x="25051" y="171682"/>
                    <a:pt x="206980" y="-2164"/>
                    <a:pt x="389857" y="0"/>
                  </a:cubicBezTo>
                  <a:cubicBezTo>
                    <a:pt x="4657716" y="-129276"/>
                    <a:pt x="5503106" y="-77778"/>
                    <a:pt x="9857218" y="0"/>
                  </a:cubicBezTo>
                  <a:cubicBezTo>
                    <a:pt x="10067263" y="-16790"/>
                    <a:pt x="10242848" y="198917"/>
                    <a:pt x="10247075" y="389857"/>
                  </a:cubicBezTo>
                  <a:cubicBezTo>
                    <a:pt x="10211324" y="1022068"/>
                    <a:pt x="10288789" y="1182771"/>
                    <a:pt x="10247075" y="1949238"/>
                  </a:cubicBezTo>
                  <a:cubicBezTo>
                    <a:pt x="10265403" y="2203202"/>
                    <a:pt x="10038716" y="2350587"/>
                    <a:pt x="9857218" y="2339095"/>
                  </a:cubicBezTo>
                  <a:cubicBezTo>
                    <a:pt x="5538301" y="2383315"/>
                    <a:pt x="1719718" y="2309713"/>
                    <a:pt x="389857" y="2339095"/>
                  </a:cubicBezTo>
                  <a:cubicBezTo>
                    <a:pt x="167969" y="2313829"/>
                    <a:pt x="-21658" y="2159544"/>
                    <a:pt x="0" y="1949238"/>
                  </a:cubicBezTo>
                  <a:cubicBezTo>
                    <a:pt x="81727" y="1538311"/>
                    <a:pt x="-85668" y="797498"/>
                    <a:pt x="0" y="389857"/>
                  </a:cubicBezTo>
                  <a:close/>
                </a:path>
              </a:pathLst>
            </a:custGeom>
            <a:solidFill>
              <a:schemeClr val="bg1"/>
            </a:solidFill>
            <a:ln w="76200">
              <a:solidFill>
                <a:schemeClr val="accent2">
                  <a:lumMod val="50000"/>
                </a:schemeClr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xmlns="" sd="292532691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28889" b="64630" l="65938" r="9609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524" t="25335" r="8608" b="29978"/>
            <a:stretch/>
          </p:blipFill>
          <p:spPr>
            <a:xfrm>
              <a:off x="29491" y="2023477"/>
              <a:ext cx="2727468" cy="1880833"/>
            </a:xfrm>
            <a:prstGeom prst="rect">
              <a:avLst/>
            </a:prstGeom>
          </p:spPr>
        </p:pic>
        <p:sp>
          <p:nvSpPr>
            <p:cNvPr id="21" name="TextBox 47">
              <a:extLst>
                <a:ext uri="{FF2B5EF4-FFF2-40B4-BE49-F238E27FC236}">
                  <a16:creationId xmlns:a16="http://schemas.microsoft.com/office/drawing/2014/main" id="{B80138F7-4E41-D56C-8B11-2F19F0D81CCA}"/>
                </a:ext>
              </a:extLst>
            </p:cNvPr>
            <p:cNvSpPr txBox="1"/>
            <p:nvPr/>
          </p:nvSpPr>
          <p:spPr>
            <a:xfrm>
              <a:off x="2368057" y="671651"/>
              <a:ext cx="7860108" cy="9014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en-US" sz="4800" b="1" dirty="0" err="1">
                  <a:solidFill>
                    <a:srgbClr val="A14F2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Tháng</a:t>
              </a:r>
              <a:r>
                <a:rPr lang="en-US" sz="4800" b="1" dirty="0">
                  <a:solidFill>
                    <a:srgbClr val="A14F2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7 </a:t>
              </a:r>
              <a:r>
                <a:rPr lang="en-US" sz="4800" b="1" dirty="0" err="1">
                  <a:solidFill>
                    <a:srgbClr val="A14F2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4800" b="1" dirty="0">
                  <a:solidFill>
                    <a:srgbClr val="A14F2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bao </a:t>
              </a:r>
              <a:r>
                <a:rPr lang="en-US" sz="4800" b="1" dirty="0" err="1">
                  <a:solidFill>
                    <a:srgbClr val="A14F2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nhiêu</a:t>
              </a:r>
              <a:r>
                <a:rPr lang="en-US" sz="4800" b="1" dirty="0">
                  <a:solidFill>
                    <a:srgbClr val="A14F2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solidFill>
                    <a:srgbClr val="A14F2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ngày</a:t>
              </a:r>
              <a:r>
                <a:rPr lang="en-US" sz="4800" b="1" dirty="0">
                  <a:solidFill>
                    <a:srgbClr val="A14F2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lang="en-US" sz="4800" dirty="0">
                <a:solidFill>
                  <a:srgbClr val="A14F23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541" r="78052" b="60750"/>
            <a:stretch/>
          </p:blipFill>
          <p:spPr>
            <a:xfrm rot="20979631">
              <a:off x="-121691" y="1392873"/>
              <a:ext cx="2207623" cy="1907178"/>
            </a:xfrm>
            <a:prstGeom prst="rect">
              <a:avLst/>
            </a:prstGeom>
          </p:spPr>
        </p:pic>
      </p:grpSp>
      <p:grpSp>
        <p:nvGrpSpPr>
          <p:cNvPr id="12" name="Group 11"/>
          <p:cNvGrpSpPr/>
          <p:nvPr/>
        </p:nvGrpSpPr>
        <p:grpSpPr>
          <a:xfrm>
            <a:off x="-37450" y="4892537"/>
            <a:ext cx="5274962" cy="1842361"/>
            <a:chOff x="-37450" y="4892537"/>
            <a:chExt cx="5274962" cy="1842361"/>
          </a:xfrm>
        </p:grpSpPr>
        <p:sp>
          <p:nvSpPr>
            <p:cNvPr id="34" name="Rounded Rectangle 33"/>
            <p:cNvSpPr/>
            <p:nvPr/>
          </p:nvSpPr>
          <p:spPr>
            <a:xfrm>
              <a:off x="1398146" y="5297325"/>
              <a:ext cx="3839366" cy="1345474"/>
            </a:xfrm>
            <a:prstGeom prst="roundRect">
              <a:avLst/>
            </a:prstGeom>
            <a:solidFill>
              <a:srgbClr val="FAEAB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6" name="TextBox 47">
              <a:extLst>
                <a:ext uri="{FF2B5EF4-FFF2-40B4-BE49-F238E27FC236}">
                  <a16:creationId xmlns:a16="http://schemas.microsoft.com/office/drawing/2014/main" id="{B80138F7-4E41-D56C-8B11-2F19F0D81CCA}"/>
                </a:ext>
              </a:extLst>
            </p:cNvPr>
            <p:cNvSpPr txBox="1"/>
            <p:nvPr/>
          </p:nvSpPr>
          <p:spPr>
            <a:xfrm>
              <a:off x="1914326" y="5634833"/>
              <a:ext cx="2939766" cy="7854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en-US" sz="4000" b="1">
                  <a:solidFill>
                    <a:srgbClr val="A14F2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30 ngày</a:t>
              </a:r>
              <a:endParaRPr lang="en-US" sz="4000" dirty="0">
                <a:solidFill>
                  <a:srgbClr val="A14F23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31" name="Picture 30"/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48" t="61308" r="73786" b="5537"/>
            <a:stretch/>
          </p:blipFill>
          <p:spPr>
            <a:xfrm>
              <a:off x="-37450" y="4892537"/>
              <a:ext cx="2347837" cy="1842361"/>
            </a:xfrm>
            <a:prstGeom prst="rect">
              <a:avLst/>
            </a:prstGeom>
          </p:spPr>
        </p:pic>
      </p:grpSp>
      <p:grpSp>
        <p:nvGrpSpPr>
          <p:cNvPr id="14" name="Group 13"/>
          <p:cNvGrpSpPr/>
          <p:nvPr/>
        </p:nvGrpSpPr>
        <p:grpSpPr>
          <a:xfrm>
            <a:off x="6126481" y="3161192"/>
            <a:ext cx="5070381" cy="2364416"/>
            <a:chOff x="6935817" y="3079448"/>
            <a:chExt cx="5070381" cy="2364416"/>
          </a:xfrm>
        </p:grpSpPr>
        <p:sp>
          <p:nvSpPr>
            <p:cNvPr id="40" name="Rounded Rectangle 39"/>
            <p:cNvSpPr/>
            <p:nvPr/>
          </p:nvSpPr>
          <p:spPr>
            <a:xfrm>
              <a:off x="8166832" y="3588919"/>
              <a:ext cx="3839366" cy="1345474"/>
            </a:xfrm>
            <a:prstGeom prst="roundRect">
              <a:avLst/>
            </a:prstGeom>
            <a:solidFill>
              <a:srgbClr val="FAEAB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1" name="TextBox 47">
              <a:extLst>
                <a:ext uri="{FF2B5EF4-FFF2-40B4-BE49-F238E27FC236}">
                  <a16:creationId xmlns:a16="http://schemas.microsoft.com/office/drawing/2014/main" id="{B80138F7-4E41-D56C-8B11-2F19F0D81CCA}"/>
                </a:ext>
              </a:extLst>
            </p:cNvPr>
            <p:cNvSpPr txBox="1"/>
            <p:nvPr/>
          </p:nvSpPr>
          <p:spPr>
            <a:xfrm>
              <a:off x="8674044" y="3905668"/>
              <a:ext cx="2939766" cy="7854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en-US" sz="4000" b="1">
                  <a:solidFill>
                    <a:srgbClr val="A14F2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29 ngày</a:t>
              </a:r>
              <a:endParaRPr lang="en-US" sz="4000" dirty="0">
                <a:solidFill>
                  <a:srgbClr val="A14F23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658" t="15326" r="23576" b="36882"/>
            <a:stretch/>
          </p:blipFill>
          <p:spPr>
            <a:xfrm>
              <a:off x="6935817" y="3079448"/>
              <a:ext cx="2090280" cy="2364416"/>
            </a:xfrm>
            <a:prstGeom prst="rect">
              <a:avLst/>
            </a:prstGeom>
          </p:spPr>
        </p:pic>
      </p:grpSp>
      <p:grpSp>
        <p:nvGrpSpPr>
          <p:cNvPr id="18" name="Group 17"/>
          <p:cNvGrpSpPr/>
          <p:nvPr/>
        </p:nvGrpSpPr>
        <p:grpSpPr>
          <a:xfrm>
            <a:off x="6402614" y="5016137"/>
            <a:ext cx="4777010" cy="1933303"/>
            <a:chOff x="6540620" y="4987359"/>
            <a:chExt cx="4777010" cy="1933303"/>
          </a:xfrm>
        </p:grpSpPr>
        <p:sp>
          <p:nvSpPr>
            <p:cNvPr id="42" name="Rounded Rectangle 41"/>
            <p:cNvSpPr/>
            <p:nvPr/>
          </p:nvSpPr>
          <p:spPr>
            <a:xfrm>
              <a:off x="7478264" y="5279641"/>
              <a:ext cx="3839366" cy="1345474"/>
            </a:xfrm>
            <a:prstGeom prst="roundRect">
              <a:avLst/>
            </a:prstGeom>
            <a:solidFill>
              <a:srgbClr val="FAEAB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3" name="TextBox 47">
              <a:extLst>
                <a:ext uri="{FF2B5EF4-FFF2-40B4-BE49-F238E27FC236}">
                  <a16:creationId xmlns:a16="http://schemas.microsoft.com/office/drawing/2014/main" id="{B80138F7-4E41-D56C-8B11-2F19F0D81CCA}"/>
                </a:ext>
              </a:extLst>
            </p:cNvPr>
            <p:cNvSpPr txBox="1"/>
            <p:nvPr/>
          </p:nvSpPr>
          <p:spPr>
            <a:xfrm>
              <a:off x="8021301" y="5590802"/>
              <a:ext cx="3296329" cy="7854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en-US" sz="4000" b="1">
                  <a:solidFill>
                    <a:srgbClr val="A14F2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31 ngày</a:t>
              </a:r>
              <a:endParaRPr lang="en-US" sz="4000" dirty="0">
                <a:solidFill>
                  <a:srgbClr val="A14F23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32" name="Picture 31"/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620" t="66544" r="17614" b="301"/>
            <a:stretch/>
          </p:blipFill>
          <p:spPr>
            <a:xfrm>
              <a:off x="6540620" y="4987359"/>
              <a:ext cx="2463731" cy="1933303"/>
            </a:xfrm>
            <a:prstGeom prst="rect">
              <a:avLst/>
            </a:prstGeom>
          </p:spPr>
        </p:pic>
      </p:grpSp>
      <p:grpSp>
        <p:nvGrpSpPr>
          <p:cNvPr id="11" name="Group 10"/>
          <p:cNvGrpSpPr/>
          <p:nvPr/>
        </p:nvGrpSpPr>
        <p:grpSpPr>
          <a:xfrm>
            <a:off x="102266" y="2800061"/>
            <a:ext cx="5135246" cy="2405166"/>
            <a:chOff x="23470" y="2825607"/>
            <a:chExt cx="5135246" cy="2405166"/>
          </a:xfrm>
        </p:grpSpPr>
        <p:sp>
          <p:nvSpPr>
            <p:cNvPr id="9" name="Rounded Rectangle 8"/>
            <p:cNvSpPr/>
            <p:nvPr/>
          </p:nvSpPr>
          <p:spPr>
            <a:xfrm>
              <a:off x="1319350" y="3670663"/>
              <a:ext cx="3839366" cy="1345474"/>
            </a:xfrm>
            <a:prstGeom prst="roundRect">
              <a:avLst/>
            </a:prstGeom>
            <a:solidFill>
              <a:srgbClr val="FAEAB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27" t="7850" r="73507" b="44358"/>
            <a:stretch/>
          </p:blipFill>
          <p:spPr>
            <a:xfrm>
              <a:off x="23470" y="2825607"/>
              <a:ext cx="2126305" cy="2405166"/>
            </a:xfrm>
            <a:prstGeom prst="rect">
              <a:avLst/>
            </a:prstGeom>
          </p:spPr>
        </p:pic>
        <p:sp>
          <p:nvSpPr>
            <p:cNvPr id="33" name="TextBox 47">
              <a:extLst>
                <a:ext uri="{FF2B5EF4-FFF2-40B4-BE49-F238E27FC236}">
                  <a16:creationId xmlns:a16="http://schemas.microsoft.com/office/drawing/2014/main" id="{B80138F7-4E41-D56C-8B11-2F19F0D81CCA}"/>
                </a:ext>
              </a:extLst>
            </p:cNvPr>
            <p:cNvSpPr txBox="1"/>
            <p:nvPr/>
          </p:nvSpPr>
          <p:spPr>
            <a:xfrm>
              <a:off x="1821042" y="4004557"/>
              <a:ext cx="2939766" cy="7854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en-US" sz="4000" b="1">
                  <a:solidFill>
                    <a:srgbClr val="A14F2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28 ngày</a:t>
              </a:r>
              <a:endParaRPr lang="en-US" sz="4000" dirty="0">
                <a:solidFill>
                  <a:srgbClr val="A14F23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8198986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Hình ảnh 2" descr="Ảnh có chứa mẫu họa&#10;&#10;Mô tả được tạo tự động">
            <a:extLst>
              <a:ext uri="{FF2B5EF4-FFF2-40B4-BE49-F238E27FC236}">
                <a16:creationId xmlns:a16="http://schemas.microsoft.com/office/drawing/2014/main" id="{308F1949-755E-5415-79F0-9598B00D20C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5102" l="9878" r="89878">
                        <a14:foregroundMark x1="44490" y1="90510" x2="43020" y2="90306"/>
                        <a14:foregroundMark x1="40163" y1="87143" x2="39837" y2="88571"/>
                        <a14:foregroundMark x1="52163" y1="91939" x2="52163" y2="95102"/>
                        <a14:foregroundMark x1="43837" y1="24082" x2="44000" y2="22245"/>
                        <a14:foregroundMark x1="42286" y1="17959" x2="43918" y2="28673"/>
                        <a14:foregroundMark x1="43918" y1="28673" x2="43510" y2="28061"/>
                        <a14:foregroundMark x1="20000" y1="47143" x2="21061" y2="47143"/>
                        <a14:foregroundMark x1="20898" y1="46122" x2="20163" y2="46327"/>
                        <a14:foregroundMark x1="73633" y1="25714" x2="74694" y2="26224"/>
                        <a14:backgroundMark x1="24245" y1="27041" x2="20735" y2="29898"/>
                        <a14:backgroundMark x1="33796" y1="83163" x2="31592" y2="82143"/>
                        <a14:backgroundMark x1="16653" y1="61327" x2="15673" y2="61939"/>
                        <a14:backgroundMark x1="69796" y1="40612" x2="69469" y2="42959"/>
                        <a14:backgroundMark x1="70612" y1="44592" x2="70939" y2="460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15" t="9381" r="14225" b="22646"/>
          <a:stretch/>
        </p:blipFill>
        <p:spPr>
          <a:xfrm>
            <a:off x="3354886" y="203249"/>
            <a:ext cx="5162097" cy="34282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20" t="1" r="49465" b="11823"/>
          <a:stretch/>
        </p:blipFill>
        <p:spPr>
          <a:xfrm>
            <a:off x="2894061" y="-914843"/>
            <a:ext cx="2587984" cy="700833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88" t="26443" r="60887" b="40688"/>
          <a:stretch/>
        </p:blipFill>
        <p:spPr>
          <a:xfrm>
            <a:off x="2558416" y="4262718"/>
            <a:ext cx="2679790" cy="284347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71" t="6466" r="43668" b="34218"/>
          <a:stretch/>
        </p:blipFill>
        <p:spPr>
          <a:xfrm>
            <a:off x="6844167" y="3334261"/>
            <a:ext cx="2691719" cy="505670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7025">
            <a:off x="9383742" y="198514"/>
            <a:ext cx="2278967" cy="265510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22975" flipH="1">
            <a:off x="1111478" y="-10059"/>
            <a:ext cx="2449008" cy="2853213"/>
          </a:xfrm>
          <a:prstGeom prst="rect">
            <a:avLst/>
          </a:prstGeom>
        </p:spPr>
      </p:pic>
      <p:pic>
        <p:nvPicPr>
          <p:cNvPr id="18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6AFA472D-4927-7FD5-A543-47565ED176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804225" y="-61616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3902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1.11111E-6 L -0.03033 0.14884 L 0.00769 0.01343 L -0.01197 0.14097 L 0.01967 0.02107 " pathEditMode="relative" rAng="0" ptsTypes="AAAAA">
                                      <p:cBhvr>
                                        <p:cTn id="1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4" y="74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5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967 0.02107 L -0.13476 0.02107 C -0.20403 0.02107 -0.28919 -0.0169 -0.28919 -0.04745 L -0.28919 -0.11574 " pathEditMode="relative" rAng="0" ptsTypes="AAAA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443" y="-68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3.7037E-6 L 0.32044 -0.30301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016" y="-15162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4414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3354886" y="-3005801"/>
            <a:ext cx="6016672" cy="7008336"/>
            <a:chOff x="3354886" y="-3005801"/>
            <a:chExt cx="6016672" cy="7008336"/>
          </a:xfrm>
        </p:grpSpPr>
        <p:pic>
          <p:nvPicPr>
            <p:cNvPr id="9" name="Hình ảnh 2" descr="Ảnh có chứa mẫu họa&#10;&#10;Mô tả được tạo tự động">
              <a:extLst>
                <a:ext uri="{FF2B5EF4-FFF2-40B4-BE49-F238E27FC236}">
                  <a16:creationId xmlns:a16="http://schemas.microsoft.com/office/drawing/2014/main" id="{308F1949-755E-5415-79F0-9598B00D20C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5102" l="9878" r="89878">
                          <a14:foregroundMark x1="44490" y1="90510" x2="43020" y2="90306"/>
                          <a14:foregroundMark x1="40163" y1="87143" x2="39837" y2="88571"/>
                          <a14:foregroundMark x1="52163" y1="91939" x2="52163" y2="95102"/>
                          <a14:foregroundMark x1="43837" y1="24082" x2="44000" y2="22245"/>
                          <a14:foregroundMark x1="42286" y1="17959" x2="43918" y2="28673"/>
                          <a14:foregroundMark x1="43918" y1="28673" x2="43510" y2="28061"/>
                          <a14:foregroundMark x1="20000" y1="47143" x2="21061" y2="47143"/>
                          <a14:foregroundMark x1="20898" y1="46122" x2="20163" y2="46327"/>
                          <a14:foregroundMark x1="73633" y1="25714" x2="74694" y2="26224"/>
                          <a14:backgroundMark x1="24245" y1="27041" x2="20735" y2="29898"/>
                          <a14:backgroundMark x1="33796" y1="83163" x2="31592" y2="82143"/>
                          <a14:backgroundMark x1="16653" y1="61327" x2="15673" y2="61939"/>
                          <a14:backgroundMark x1="69796" y1="40612" x2="69469" y2="42959"/>
                          <a14:backgroundMark x1="70612" y1="44592" x2="70939" y2="4602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815" t="9381" r="14225" b="22646"/>
            <a:stretch/>
          </p:blipFill>
          <p:spPr>
            <a:xfrm>
              <a:off x="3354886" y="203249"/>
              <a:ext cx="5162097" cy="3428225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220" t="1" r="49465" b="11823"/>
            <a:stretch/>
          </p:blipFill>
          <p:spPr>
            <a:xfrm>
              <a:off x="6783574" y="-3005801"/>
              <a:ext cx="2587984" cy="7008336"/>
            </a:xfrm>
            <a:prstGeom prst="rect">
              <a:avLst/>
            </a:prstGeom>
          </p:spPr>
        </p:pic>
      </p:grpSp>
      <p:pic>
        <p:nvPicPr>
          <p:cNvPr id="15" name="Hình ảnh 5">
            <a:extLst>
              <a:ext uri="{FF2B5EF4-FFF2-40B4-BE49-F238E27FC236}">
                <a16:creationId xmlns:a16="http://schemas.microsoft.com/office/drawing/2014/main" id="{2155AD2B-28A5-CB74-582D-DFFADD48A55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2143" b="94490" l="29143" r="67347">
                        <a14:foregroundMark x1="43837" y1="16327" x2="42122" y2="12143"/>
                        <a14:foregroundMark x1="47184" y1="88776" x2="54531" y2="91327"/>
                        <a14:foregroundMark x1="54041" y1="94490" x2="52245" y2="93571"/>
                        <a14:foregroundMark x1="46367" y1="94490" x2="45306" y2="942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600" t="5373" r="28803" b="28297"/>
          <a:stretch/>
        </p:blipFill>
        <p:spPr>
          <a:xfrm>
            <a:off x="4094706" y="-67819"/>
            <a:ext cx="3233043" cy="3681742"/>
          </a:xfrm>
          <a:prstGeom prst="rect">
            <a:avLst/>
          </a:prstGeom>
        </p:spPr>
      </p:pic>
      <p:pic>
        <p:nvPicPr>
          <p:cNvPr id="7" name="Tieng-chuong-cua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3E5A69E9-5E8F-B85C-0331-120A9451178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576.62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293593" y="-59961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55737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53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Hình ảnh 17">
            <a:extLst>
              <a:ext uri="{FF2B5EF4-FFF2-40B4-BE49-F238E27FC236}">
                <a16:creationId xmlns:a16="http://schemas.microsoft.com/office/drawing/2014/main" id="{AA50F848-3AF0-8A8C-E282-AE61DE712F6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t="-131" b="50091"/>
          <a:stretch/>
        </p:blipFill>
        <p:spPr>
          <a:xfrm>
            <a:off x="1" y="-17936"/>
            <a:ext cx="1225296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pSp>
        <p:nvGrpSpPr>
          <p:cNvPr id="3" name="Group 2"/>
          <p:cNvGrpSpPr/>
          <p:nvPr/>
        </p:nvGrpSpPr>
        <p:grpSpPr>
          <a:xfrm>
            <a:off x="-17188" y="234288"/>
            <a:ext cx="11400732" cy="3683084"/>
            <a:chOff x="-121691" y="221226"/>
            <a:chExt cx="11400732" cy="3683084"/>
          </a:xfrm>
        </p:grpSpPr>
        <p:sp>
          <p:nvSpPr>
            <p:cNvPr id="10" name="Hình chữ nhật: Góc Tròn 13">
              <a:extLst>
                <a:ext uri="{FF2B5EF4-FFF2-40B4-BE49-F238E27FC236}">
                  <a16:creationId xmlns:a16="http://schemas.microsoft.com/office/drawing/2014/main" id="{B3661555-36CB-FCE4-454A-B9815472727D}"/>
                </a:ext>
              </a:extLst>
            </p:cNvPr>
            <p:cNvSpPr/>
            <p:nvPr/>
          </p:nvSpPr>
          <p:spPr>
            <a:xfrm>
              <a:off x="1031966" y="221226"/>
              <a:ext cx="10247075" cy="2339095"/>
            </a:xfrm>
            <a:custGeom>
              <a:avLst/>
              <a:gdLst>
                <a:gd name="connsiteX0" fmla="*/ 0 w 10247075"/>
                <a:gd name="connsiteY0" fmla="*/ 389857 h 2339095"/>
                <a:gd name="connsiteX1" fmla="*/ 389857 w 10247075"/>
                <a:gd name="connsiteY1" fmla="*/ 0 h 2339095"/>
                <a:gd name="connsiteX2" fmla="*/ 9857218 w 10247075"/>
                <a:gd name="connsiteY2" fmla="*/ 0 h 2339095"/>
                <a:gd name="connsiteX3" fmla="*/ 10247075 w 10247075"/>
                <a:gd name="connsiteY3" fmla="*/ 389857 h 2339095"/>
                <a:gd name="connsiteX4" fmla="*/ 10247075 w 10247075"/>
                <a:gd name="connsiteY4" fmla="*/ 1949238 h 2339095"/>
                <a:gd name="connsiteX5" fmla="*/ 9857218 w 10247075"/>
                <a:gd name="connsiteY5" fmla="*/ 2339095 h 2339095"/>
                <a:gd name="connsiteX6" fmla="*/ 389857 w 10247075"/>
                <a:gd name="connsiteY6" fmla="*/ 2339095 h 2339095"/>
                <a:gd name="connsiteX7" fmla="*/ 0 w 10247075"/>
                <a:gd name="connsiteY7" fmla="*/ 1949238 h 2339095"/>
                <a:gd name="connsiteX8" fmla="*/ 0 w 10247075"/>
                <a:gd name="connsiteY8" fmla="*/ 389857 h 23390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247075" h="2339095" fill="none" extrusionOk="0">
                  <a:moveTo>
                    <a:pt x="0" y="389857"/>
                  </a:moveTo>
                  <a:cubicBezTo>
                    <a:pt x="-21311" y="175870"/>
                    <a:pt x="167261" y="41362"/>
                    <a:pt x="389857" y="0"/>
                  </a:cubicBezTo>
                  <a:cubicBezTo>
                    <a:pt x="3020161" y="77600"/>
                    <a:pt x="5449518" y="-27269"/>
                    <a:pt x="9857218" y="0"/>
                  </a:cubicBezTo>
                  <a:cubicBezTo>
                    <a:pt x="10091839" y="-25472"/>
                    <a:pt x="10249960" y="175394"/>
                    <a:pt x="10247075" y="389857"/>
                  </a:cubicBezTo>
                  <a:cubicBezTo>
                    <a:pt x="10224013" y="628182"/>
                    <a:pt x="10370218" y="1438501"/>
                    <a:pt x="10247075" y="1949238"/>
                  </a:cubicBezTo>
                  <a:cubicBezTo>
                    <a:pt x="10209853" y="2149989"/>
                    <a:pt x="10042645" y="2352275"/>
                    <a:pt x="9857218" y="2339095"/>
                  </a:cubicBezTo>
                  <a:cubicBezTo>
                    <a:pt x="8710003" y="2388272"/>
                    <a:pt x="4024210" y="2216393"/>
                    <a:pt x="389857" y="2339095"/>
                  </a:cubicBezTo>
                  <a:cubicBezTo>
                    <a:pt x="171433" y="2362993"/>
                    <a:pt x="-10575" y="2173655"/>
                    <a:pt x="0" y="1949238"/>
                  </a:cubicBezTo>
                  <a:cubicBezTo>
                    <a:pt x="-103829" y="1531257"/>
                    <a:pt x="111855" y="589161"/>
                    <a:pt x="0" y="389857"/>
                  </a:cubicBezTo>
                  <a:close/>
                </a:path>
                <a:path w="10247075" h="2339095" stroke="0" extrusionOk="0">
                  <a:moveTo>
                    <a:pt x="0" y="389857"/>
                  </a:moveTo>
                  <a:cubicBezTo>
                    <a:pt x="25051" y="171682"/>
                    <a:pt x="206980" y="-2164"/>
                    <a:pt x="389857" y="0"/>
                  </a:cubicBezTo>
                  <a:cubicBezTo>
                    <a:pt x="4657716" y="-129276"/>
                    <a:pt x="5503106" y="-77778"/>
                    <a:pt x="9857218" y="0"/>
                  </a:cubicBezTo>
                  <a:cubicBezTo>
                    <a:pt x="10067263" y="-16790"/>
                    <a:pt x="10242848" y="198917"/>
                    <a:pt x="10247075" y="389857"/>
                  </a:cubicBezTo>
                  <a:cubicBezTo>
                    <a:pt x="10211324" y="1022068"/>
                    <a:pt x="10288789" y="1182771"/>
                    <a:pt x="10247075" y="1949238"/>
                  </a:cubicBezTo>
                  <a:cubicBezTo>
                    <a:pt x="10265403" y="2203202"/>
                    <a:pt x="10038716" y="2350587"/>
                    <a:pt x="9857218" y="2339095"/>
                  </a:cubicBezTo>
                  <a:cubicBezTo>
                    <a:pt x="5538301" y="2383315"/>
                    <a:pt x="1719718" y="2309713"/>
                    <a:pt x="389857" y="2339095"/>
                  </a:cubicBezTo>
                  <a:cubicBezTo>
                    <a:pt x="167969" y="2313829"/>
                    <a:pt x="-21658" y="2159544"/>
                    <a:pt x="0" y="1949238"/>
                  </a:cubicBezTo>
                  <a:cubicBezTo>
                    <a:pt x="81727" y="1538311"/>
                    <a:pt x="-85668" y="797498"/>
                    <a:pt x="0" y="389857"/>
                  </a:cubicBezTo>
                  <a:close/>
                </a:path>
              </a:pathLst>
            </a:custGeom>
            <a:solidFill>
              <a:schemeClr val="bg1"/>
            </a:solidFill>
            <a:ln w="76200">
              <a:solidFill>
                <a:schemeClr val="accent2">
                  <a:lumMod val="50000"/>
                </a:schemeClr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xmlns="" sd="292532691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28889" b="64630" l="65938" r="9609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524" t="25335" r="8608" b="29978"/>
            <a:stretch/>
          </p:blipFill>
          <p:spPr>
            <a:xfrm>
              <a:off x="29491" y="2023477"/>
              <a:ext cx="2727468" cy="1880833"/>
            </a:xfrm>
            <a:prstGeom prst="rect">
              <a:avLst/>
            </a:prstGeom>
          </p:spPr>
        </p:pic>
        <p:sp>
          <p:nvSpPr>
            <p:cNvPr id="21" name="TextBox 47">
              <a:extLst>
                <a:ext uri="{FF2B5EF4-FFF2-40B4-BE49-F238E27FC236}">
                  <a16:creationId xmlns:a16="http://schemas.microsoft.com/office/drawing/2014/main" id="{B80138F7-4E41-D56C-8B11-2F19F0D81CCA}"/>
                </a:ext>
              </a:extLst>
            </p:cNvPr>
            <p:cNvSpPr txBox="1"/>
            <p:nvPr/>
          </p:nvSpPr>
          <p:spPr>
            <a:xfrm>
              <a:off x="1778227" y="416114"/>
              <a:ext cx="9287897" cy="1505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en-US" sz="4000" b="1" dirty="0" err="1">
                  <a:solidFill>
                    <a:srgbClr val="A14F2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Mẹ</a:t>
              </a:r>
              <a:r>
                <a:rPr lang="en-US" sz="4000" b="1" dirty="0">
                  <a:solidFill>
                    <a:srgbClr val="A14F2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A14F2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đi</a:t>
              </a:r>
              <a:r>
                <a:rPr lang="en-US" sz="4000" b="1" dirty="0">
                  <a:solidFill>
                    <a:srgbClr val="A14F2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A14F2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công</a:t>
              </a:r>
              <a:r>
                <a:rPr lang="en-US" sz="4000" b="1" dirty="0">
                  <a:solidFill>
                    <a:srgbClr val="A14F2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A14F2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tác</a:t>
              </a:r>
              <a:r>
                <a:rPr lang="en-US" sz="4000" b="1" dirty="0">
                  <a:solidFill>
                    <a:srgbClr val="A14F2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A14F2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từ</a:t>
              </a:r>
              <a:r>
                <a:rPr lang="en-US" sz="4000" b="1" dirty="0">
                  <a:solidFill>
                    <a:srgbClr val="A14F2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A14F2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</a:t>
              </a:r>
              <a:r>
                <a:rPr lang="en-US" sz="4000" b="1" dirty="0">
                  <a:solidFill>
                    <a:srgbClr val="A14F2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Hai </a:t>
              </a:r>
              <a:r>
                <a:rPr lang="en-US" sz="4000" b="1" dirty="0" err="1">
                  <a:solidFill>
                    <a:srgbClr val="A14F2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tuần</a:t>
              </a:r>
              <a:r>
                <a:rPr lang="en-US" sz="4000" b="1" dirty="0">
                  <a:solidFill>
                    <a:srgbClr val="A14F2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A14F2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này</a:t>
              </a:r>
              <a:r>
                <a:rPr lang="en-US" sz="4000" b="1" dirty="0">
                  <a:solidFill>
                    <a:srgbClr val="A14F2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A14F2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đến</a:t>
              </a:r>
              <a:r>
                <a:rPr lang="en-US" sz="4000" b="1" dirty="0">
                  <a:solidFill>
                    <a:srgbClr val="A14F2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A14F2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</a:t>
              </a:r>
              <a:r>
                <a:rPr lang="en-US" sz="4000" b="1" dirty="0">
                  <a:solidFill>
                    <a:srgbClr val="A14F2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Ba </a:t>
              </a:r>
              <a:r>
                <a:rPr lang="en-US" sz="4000" b="1" dirty="0" err="1">
                  <a:solidFill>
                    <a:srgbClr val="A14F2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tuần</a:t>
              </a:r>
              <a:r>
                <a:rPr lang="en-US" sz="4000" b="1" dirty="0">
                  <a:solidFill>
                    <a:srgbClr val="A14F2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A14F2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sau</a:t>
              </a:r>
              <a:r>
                <a:rPr lang="en-US" sz="4000" b="1" dirty="0">
                  <a:solidFill>
                    <a:srgbClr val="A14F2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A14F2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4000" b="1" dirty="0">
                  <a:solidFill>
                    <a:srgbClr val="A14F2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A14F2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đi</a:t>
              </a:r>
              <a:r>
                <a:rPr lang="en-US" sz="4000" b="1" dirty="0">
                  <a:solidFill>
                    <a:srgbClr val="A14F2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bao </a:t>
              </a:r>
              <a:r>
                <a:rPr lang="en-US" sz="4000" b="1" dirty="0" err="1">
                  <a:solidFill>
                    <a:srgbClr val="A14F2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nhiêu</a:t>
              </a:r>
              <a:r>
                <a:rPr lang="en-US" sz="4000" b="1" dirty="0">
                  <a:solidFill>
                    <a:srgbClr val="A14F2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A14F2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ngày</a:t>
              </a:r>
              <a:r>
                <a:rPr lang="en-US" sz="4000" b="1" dirty="0">
                  <a:solidFill>
                    <a:srgbClr val="A14F2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lang="en-US" sz="4000" dirty="0">
                <a:solidFill>
                  <a:srgbClr val="A14F23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541" r="78052" b="60750"/>
            <a:stretch/>
          </p:blipFill>
          <p:spPr>
            <a:xfrm rot="20979631">
              <a:off x="-121691" y="1392873"/>
              <a:ext cx="2207623" cy="1907178"/>
            </a:xfrm>
            <a:prstGeom prst="rect">
              <a:avLst/>
            </a:prstGeom>
          </p:spPr>
        </p:pic>
      </p:grpSp>
      <p:grpSp>
        <p:nvGrpSpPr>
          <p:cNvPr id="12" name="Group 11"/>
          <p:cNvGrpSpPr/>
          <p:nvPr/>
        </p:nvGrpSpPr>
        <p:grpSpPr>
          <a:xfrm>
            <a:off x="-37450" y="4892537"/>
            <a:ext cx="5274962" cy="1842361"/>
            <a:chOff x="-37450" y="4892537"/>
            <a:chExt cx="5274962" cy="1842361"/>
          </a:xfrm>
        </p:grpSpPr>
        <p:sp>
          <p:nvSpPr>
            <p:cNvPr id="34" name="Rounded Rectangle 33"/>
            <p:cNvSpPr/>
            <p:nvPr/>
          </p:nvSpPr>
          <p:spPr>
            <a:xfrm>
              <a:off x="1398146" y="5314168"/>
              <a:ext cx="3839366" cy="1345474"/>
            </a:xfrm>
            <a:prstGeom prst="roundRect">
              <a:avLst/>
            </a:prstGeom>
            <a:solidFill>
              <a:srgbClr val="FAEAB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6" name="TextBox 47">
              <a:extLst>
                <a:ext uri="{FF2B5EF4-FFF2-40B4-BE49-F238E27FC236}">
                  <a16:creationId xmlns:a16="http://schemas.microsoft.com/office/drawing/2014/main" id="{B80138F7-4E41-D56C-8B11-2F19F0D81CCA}"/>
                </a:ext>
              </a:extLst>
            </p:cNvPr>
            <p:cNvSpPr txBox="1"/>
            <p:nvPr/>
          </p:nvSpPr>
          <p:spPr>
            <a:xfrm>
              <a:off x="1899838" y="5629336"/>
              <a:ext cx="3258878" cy="7854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en-US" sz="4000" b="1" dirty="0">
                  <a:solidFill>
                    <a:srgbClr val="A14F2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9 </a:t>
              </a:r>
              <a:r>
                <a:rPr lang="en-US" sz="4000" b="1" dirty="0" err="1">
                  <a:solidFill>
                    <a:srgbClr val="A14F2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ngày</a:t>
              </a:r>
              <a:endParaRPr lang="en-US" sz="4000" dirty="0">
                <a:solidFill>
                  <a:srgbClr val="A14F23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31" name="Picture 30"/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48" t="61308" r="73786" b="5537"/>
            <a:stretch/>
          </p:blipFill>
          <p:spPr>
            <a:xfrm>
              <a:off x="-37450" y="4892537"/>
              <a:ext cx="2347837" cy="1842361"/>
            </a:xfrm>
            <a:prstGeom prst="rect">
              <a:avLst/>
            </a:prstGeom>
          </p:spPr>
        </p:pic>
      </p:grpSp>
      <p:grpSp>
        <p:nvGrpSpPr>
          <p:cNvPr id="14" name="Group 13"/>
          <p:cNvGrpSpPr/>
          <p:nvPr/>
        </p:nvGrpSpPr>
        <p:grpSpPr>
          <a:xfrm>
            <a:off x="6126481" y="3161192"/>
            <a:ext cx="5070381" cy="2364416"/>
            <a:chOff x="6935817" y="3079448"/>
            <a:chExt cx="5070381" cy="2364416"/>
          </a:xfrm>
        </p:grpSpPr>
        <p:sp>
          <p:nvSpPr>
            <p:cNvPr id="40" name="Rounded Rectangle 39"/>
            <p:cNvSpPr/>
            <p:nvPr/>
          </p:nvSpPr>
          <p:spPr>
            <a:xfrm>
              <a:off x="8166832" y="3588919"/>
              <a:ext cx="3839366" cy="1345474"/>
            </a:xfrm>
            <a:prstGeom prst="roundRect">
              <a:avLst/>
            </a:prstGeom>
            <a:solidFill>
              <a:srgbClr val="FAEAB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1" name="TextBox 47">
              <a:extLst>
                <a:ext uri="{FF2B5EF4-FFF2-40B4-BE49-F238E27FC236}">
                  <a16:creationId xmlns:a16="http://schemas.microsoft.com/office/drawing/2014/main" id="{B80138F7-4E41-D56C-8B11-2F19F0D81CCA}"/>
                </a:ext>
              </a:extLst>
            </p:cNvPr>
            <p:cNvSpPr txBox="1"/>
            <p:nvPr/>
          </p:nvSpPr>
          <p:spPr>
            <a:xfrm>
              <a:off x="8806670" y="3852478"/>
              <a:ext cx="2939766" cy="7854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en-US" sz="4000" b="1" dirty="0">
                  <a:solidFill>
                    <a:srgbClr val="A14F2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8 </a:t>
              </a:r>
              <a:r>
                <a:rPr lang="en-US" sz="4000" b="1" dirty="0" err="1">
                  <a:solidFill>
                    <a:srgbClr val="A14F2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ngày</a:t>
              </a:r>
              <a:endParaRPr lang="en-US" sz="4000" dirty="0">
                <a:solidFill>
                  <a:srgbClr val="A14F23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658" t="15326" r="23576" b="36882"/>
            <a:stretch/>
          </p:blipFill>
          <p:spPr>
            <a:xfrm>
              <a:off x="6935817" y="3079448"/>
              <a:ext cx="2090280" cy="2364416"/>
            </a:xfrm>
            <a:prstGeom prst="rect">
              <a:avLst/>
            </a:prstGeom>
          </p:spPr>
        </p:pic>
      </p:grpSp>
      <p:grpSp>
        <p:nvGrpSpPr>
          <p:cNvPr id="18" name="Group 17"/>
          <p:cNvGrpSpPr/>
          <p:nvPr/>
        </p:nvGrpSpPr>
        <p:grpSpPr>
          <a:xfrm>
            <a:off x="6402614" y="5016137"/>
            <a:ext cx="4768013" cy="1946241"/>
            <a:chOff x="6540620" y="4987359"/>
            <a:chExt cx="4768013" cy="1946241"/>
          </a:xfrm>
        </p:grpSpPr>
        <p:sp>
          <p:nvSpPr>
            <p:cNvPr id="42" name="Rounded Rectangle 41"/>
            <p:cNvSpPr/>
            <p:nvPr/>
          </p:nvSpPr>
          <p:spPr>
            <a:xfrm>
              <a:off x="7469267" y="5294429"/>
              <a:ext cx="3839366" cy="1345474"/>
            </a:xfrm>
            <a:prstGeom prst="roundRect">
              <a:avLst/>
            </a:prstGeom>
            <a:solidFill>
              <a:srgbClr val="FAEAB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3" name="TextBox 47">
              <a:extLst>
                <a:ext uri="{FF2B5EF4-FFF2-40B4-BE49-F238E27FC236}">
                  <a16:creationId xmlns:a16="http://schemas.microsoft.com/office/drawing/2014/main" id="{B80138F7-4E41-D56C-8B11-2F19F0D81CCA}"/>
                </a:ext>
              </a:extLst>
            </p:cNvPr>
            <p:cNvSpPr txBox="1"/>
            <p:nvPr/>
          </p:nvSpPr>
          <p:spPr>
            <a:xfrm>
              <a:off x="8135340" y="5623322"/>
              <a:ext cx="2939766" cy="7854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en-US" sz="4000" b="1" dirty="0">
                  <a:solidFill>
                    <a:srgbClr val="A14F2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10 </a:t>
              </a:r>
              <a:r>
                <a:rPr lang="en-US" sz="4000" b="1" dirty="0" err="1">
                  <a:solidFill>
                    <a:srgbClr val="A14F2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ngày</a:t>
              </a:r>
              <a:endParaRPr lang="en-US" sz="4000" dirty="0">
                <a:solidFill>
                  <a:srgbClr val="A14F23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32" name="Picture 31"/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620" t="66544" r="17614" b="301"/>
            <a:stretch/>
          </p:blipFill>
          <p:spPr>
            <a:xfrm>
              <a:off x="6540620" y="4987359"/>
              <a:ext cx="2480219" cy="1946241"/>
            </a:xfrm>
            <a:prstGeom prst="rect">
              <a:avLst/>
            </a:prstGeom>
          </p:spPr>
        </p:pic>
      </p:grpSp>
      <p:grpSp>
        <p:nvGrpSpPr>
          <p:cNvPr id="11" name="Group 10"/>
          <p:cNvGrpSpPr/>
          <p:nvPr/>
        </p:nvGrpSpPr>
        <p:grpSpPr>
          <a:xfrm>
            <a:off x="102266" y="2800061"/>
            <a:ext cx="5135246" cy="2405166"/>
            <a:chOff x="23470" y="2825607"/>
            <a:chExt cx="5135246" cy="2405166"/>
          </a:xfrm>
        </p:grpSpPr>
        <p:sp>
          <p:nvSpPr>
            <p:cNvPr id="9" name="Rounded Rectangle 8"/>
            <p:cNvSpPr/>
            <p:nvPr/>
          </p:nvSpPr>
          <p:spPr>
            <a:xfrm>
              <a:off x="1319350" y="3670663"/>
              <a:ext cx="3839366" cy="1345474"/>
            </a:xfrm>
            <a:prstGeom prst="roundRect">
              <a:avLst/>
            </a:prstGeom>
            <a:solidFill>
              <a:srgbClr val="FAEAB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27" t="7850" r="73507" b="44358"/>
            <a:stretch/>
          </p:blipFill>
          <p:spPr>
            <a:xfrm>
              <a:off x="23470" y="2825607"/>
              <a:ext cx="2126305" cy="2405166"/>
            </a:xfrm>
            <a:prstGeom prst="rect">
              <a:avLst/>
            </a:prstGeom>
          </p:spPr>
        </p:pic>
        <p:sp>
          <p:nvSpPr>
            <p:cNvPr id="33" name="TextBox 47">
              <a:extLst>
                <a:ext uri="{FF2B5EF4-FFF2-40B4-BE49-F238E27FC236}">
                  <a16:creationId xmlns:a16="http://schemas.microsoft.com/office/drawing/2014/main" id="{B80138F7-4E41-D56C-8B11-2F19F0D81CCA}"/>
                </a:ext>
              </a:extLst>
            </p:cNvPr>
            <p:cNvSpPr txBox="1"/>
            <p:nvPr/>
          </p:nvSpPr>
          <p:spPr>
            <a:xfrm>
              <a:off x="1910907" y="3970679"/>
              <a:ext cx="2939766" cy="7854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en-US" sz="4000" b="1" dirty="0">
                  <a:solidFill>
                    <a:srgbClr val="A14F2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7 </a:t>
              </a:r>
              <a:r>
                <a:rPr lang="en-US" sz="4000" b="1" dirty="0" err="1">
                  <a:solidFill>
                    <a:srgbClr val="A14F2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ngày</a:t>
              </a:r>
              <a:endParaRPr lang="en-US" sz="4000" dirty="0">
                <a:solidFill>
                  <a:srgbClr val="A14F23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3012674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Hình ảnh 5">
            <a:extLst>
              <a:ext uri="{FF2B5EF4-FFF2-40B4-BE49-F238E27FC236}">
                <a16:creationId xmlns:a16="http://schemas.microsoft.com/office/drawing/2014/main" id="{2155AD2B-28A5-CB74-582D-DFFADD48A55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2143" b="94490" l="29143" r="67347">
                        <a14:foregroundMark x1="43837" y1="16327" x2="42122" y2="12143"/>
                        <a14:foregroundMark x1="47184" y1="88776" x2="54531" y2="91327"/>
                        <a14:foregroundMark x1="54041" y1="94490" x2="52245" y2="93571"/>
                        <a14:foregroundMark x1="46367" y1="94490" x2="45306" y2="942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600" t="5373" r="28803" b="28297"/>
          <a:stretch/>
        </p:blipFill>
        <p:spPr>
          <a:xfrm>
            <a:off x="4094706" y="-67819"/>
            <a:ext cx="3233043" cy="3681742"/>
          </a:xfrm>
          <a:prstGeom prst="rect">
            <a:avLst/>
          </a:prstGeom>
        </p:spPr>
      </p:pic>
      <p:pic>
        <p:nvPicPr>
          <p:cNvPr id="8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6AFA472D-4927-7FD5-A543-47565ED176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804225" y="-616160"/>
            <a:ext cx="609600" cy="6096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22" t="-1301" r="27463" b="13126"/>
          <a:stretch/>
        </p:blipFill>
        <p:spPr>
          <a:xfrm>
            <a:off x="2894061" y="-914843"/>
            <a:ext cx="2587984" cy="700833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88" t="26443" r="60887" b="40688"/>
          <a:stretch/>
        </p:blipFill>
        <p:spPr>
          <a:xfrm>
            <a:off x="2558416" y="4262718"/>
            <a:ext cx="2679790" cy="284347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71" t="6466" r="43668" b="34218"/>
          <a:stretch/>
        </p:blipFill>
        <p:spPr>
          <a:xfrm>
            <a:off x="9239522" y="3429000"/>
            <a:ext cx="2691719" cy="505670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7025">
            <a:off x="9383742" y="198514"/>
            <a:ext cx="2278967" cy="265510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22975" flipH="1">
            <a:off x="1111478" y="-10059"/>
            <a:ext cx="2449008" cy="2853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80897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1.48148E-6 L -0.03034 0.14884 L 0.00768 0.01342 L -0.01198 0.14097 L 0.01966 0.02106 " pathEditMode="relative" rAng="0" ptsTypes="AAAAA">
                                      <p:cBhvr>
                                        <p:cTn id="1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4" y="74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5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3.33333E-6 L -0.2543 -3.33333E-6 C -0.36849 -3.33333E-6 -0.50859 -0.04328 -0.50859 -0.07801 L -0.50859 -0.15532 " pathEditMode="relative" rAng="0" ptsTypes="AAAA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430" y="-7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3.7037E-6 L 0.32044 -0.30301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016" y="-15162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441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8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</TotalTime>
  <Words>375</Words>
  <Application>Microsoft Office PowerPoint</Application>
  <PresentationFormat>Widescreen</PresentationFormat>
  <Paragraphs>61</Paragraphs>
  <Slides>24</Slides>
  <Notes>14</Notes>
  <HiddenSlides>0</HiddenSlides>
  <MMClips>9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3" baseType="lpstr">
      <vt:lpstr>等线</vt:lpstr>
      <vt:lpstr>Arial</vt:lpstr>
      <vt:lpstr>Arial-Rounded</vt:lpstr>
      <vt:lpstr>AvantGarde</vt:lpstr>
      <vt:lpstr>Calibri</vt:lpstr>
      <vt:lpstr>Calibri Light</vt:lpstr>
      <vt:lpstr>SVN-Poky's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Đào Thị Minh Phượng</dc:creator>
  <cp:lastModifiedBy>Administrator</cp:lastModifiedBy>
  <cp:revision>8</cp:revision>
  <dcterms:created xsi:type="dcterms:W3CDTF">2023-02-14T13:38:30Z</dcterms:created>
  <dcterms:modified xsi:type="dcterms:W3CDTF">2024-02-26T17:26:44Z</dcterms:modified>
</cp:coreProperties>
</file>