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72" r:id="rId4"/>
    <p:sldMasterId id="2147483712" r:id="rId5"/>
    <p:sldMasterId id="2147483724" r:id="rId6"/>
  </p:sldMasterIdLst>
  <p:notesMasterIdLst>
    <p:notesMasterId r:id="rId24"/>
  </p:notesMasterIdLst>
  <p:sldIdLst>
    <p:sldId id="263" r:id="rId7"/>
    <p:sldId id="11670" r:id="rId8"/>
    <p:sldId id="258" r:id="rId9"/>
    <p:sldId id="259" r:id="rId10"/>
    <p:sldId id="3189" r:id="rId11"/>
    <p:sldId id="3190" r:id="rId12"/>
    <p:sldId id="11672" r:id="rId13"/>
    <p:sldId id="264" r:id="rId14"/>
    <p:sldId id="11678" r:id="rId15"/>
    <p:sldId id="11680" r:id="rId16"/>
    <p:sldId id="11677" r:id="rId17"/>
    <p:sldId id="11674" r:id="rId18"/>
    <p:sldId id="365" r:id="rId19"/>
    <p:sldId id="11681" r:id="rId20"/>
    <p:sldId id="11682" r:id="rId21"/>
    <p:sldId id="11683" r:id="rId22"/>
    <p:sldId id="291"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66" d="100"/>
          <a:sy n="66" d="100"/>
        </p:scale>
        <p:origin x="9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2/27/2024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27/02/2024</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27/02/2024</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27/02/2024</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27/02/2024</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27/02/2024</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27/02/2024</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27/02/2024</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27/02/2024</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27/02/2024</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27/02/2024</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2/27/2024</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27/02/2024</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27/02/2024</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27/02/2024</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27/02/2024</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27/02/2024</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27/02/2024</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27/02/2024</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27/02/2024</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27/02/2024</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27/02/2024</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27/02/2024</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27/02/2024</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27/02/2024</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27/02/2024</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27/02/2024</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27/02/2024</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27/02/2024</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27/02/2024</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27/02/2024</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27/02/2024</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27/02/2024</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27/02/2024</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27/02/2024</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27/02/2024</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27/02/2024</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27/02/2024</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27/02/2024</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27/02/2024</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2/27/2024</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2/27/2024</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2/27/2024</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2/27/2024</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2/27/2024</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2/27/2024</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2/27/2024</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2/27/2024</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2/27/2024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2/27/2024</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27/02/2024</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theme" Target="../theme/theme4.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8" Type="http://schemas.openxmlformats.org/officeDocument/2006/relationships/slideLayout" Target="../slideLayouts/slideLayout16.xml"/><Relationship Id="rId3"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9BF9147-9A67-4156-A933-FEA7DFB4100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2/27/2024</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5.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9.png"/><Relationship Id="rId5" Type="http://schemas.openxmlformats.org/officeDocument/2006/relationships/slide" Target="slide5.xml"/><Relationship Id="rId10" Type="http://schemas.openxmlformats.org/officeDocument/2006/relationships/slide" Target="slide7.xml"/><Relationship Id="rId4" Type="http://schemas.openxmlformats.org/officeDocument/2006/relationships/image" Target="../media/image16.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1.png"/><Relationship Id="rId1" Type="http://schemas.openxmlformats.org/officeDocument/2006/relationships/slideLayout" Target="../slideLayouts/slideLayout4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3091956" y="365647"/>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1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nodeType="withEffect">
                                  <p:stCondLst>
                                    <p:cond delay="1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a:t>
            </a:r>
            <a:r>
              <a:rPr lang="en-US" sz="3200" dirty="0">
                <a:latin typeface="Calibri" panose="020F0502020204030204" pitchFamily="34" charset="0"/>
                <a:cs typeface="Calibri" panose="020F0502020204030204" pitchFamily="34" charset="0"/>
              </a:rPr>
              <a:t>ẳ</a:t>
            </a:r>
            <a:r>
              <a:rPr lang="vi-VN" sz="3200" dirty="0">
                <a:latin typeface="Calibri" panose="020F0502020204030204" pitchFamily="34" charset="0"/>
                <a:cs typeface="Calibri" panose="020F0502020204030204" pitchFamily="34" charset="0"/>
              </a:rPr>
              <a:t>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a:t>
            </a:r>
            <a:r>
              <a:rPr lang="en-US" sz="3200" b="1" dirty="0" err="1">
                <a:solidFill>
                  <a:srgbClr val="002060"/>
                </a:solidFill>
                <a:latin typeface="Calibri" panose="020F0502020204030204" pitchFamily="34" charset="0"/>
                <a:cs typeface="Calibri" panose="020F0502020204030204" pitchFamily="34" charset="0"/>
              </a:rPr>
              <a:t>òn</a:t>
            </a:r>
            <a:r>
              <a:rPr lang="vi-VN" sz="3200" b="1" dirty="0">
                <a:solidFill>
                  <a:srgbClr val="002060"/>
                </a:solidFill>
                <a:latin typeface="Calibri" panose="020F0502020204030204" pitchFamily="34" charset="0"/>
                <a:cs typeface="Calibri" panose="020F0502020204030204" pitchFamily="34" charset="0"/>
              </a:rPr>
              <a:t>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727789" y="839753"/>
            <a:ext cx="6832517" cy="5514393"/>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7893017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507</Words>
  <Application>Microsoft Office PowerPoint</Application>
  <PresentationFormat>Widescreen</PresentationFormat>
  <Paragraphs>37</Paragraphs>
  <Slides>17</Slides>
  <Notes>9</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17</vt:i4>
      </vt:variant>
    </vt:vector>
  </HeadingPairs>
  <TitlesOfParts>
    <vt:vector size="32" baseType="lpstr">
      <vt:lpstr>宋体</vt:lpstr>
      <vt:lpstr>Arial</vt:lpstr>
      <vt:lpstr>Bad Script</vt:lpstr>
      <vt:lpstr>Calibri</vt:lpstr>
      <vt:lpstr>Calibri Light</vt:lpstr>
      <vt:lpstr>Cambria</vt:lpstr>
      <vt:lpstr>Times New Roman</vt:lpstr>
      <vt:lpstr>UVN Banh Mi</vt:lpstr>
      <vt:lpstr>Wingdings</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29</cp:revision>
  <dcterms:created xsi:type="dcterms:W3CDTF">2022-11-21T07:56:21Z</dcterms:created>
  <dcterms:modified xsi:type="dcterms:W3CDTF">2024-02-26T17:06:59Z</dcterms:modified>
</cp:coreProperties>
</file>